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</p:sldIdLst>
  <p:sldSz cx="4170363" cy="2341563"/>
  <p:notesSz cx="6858000" cy="9144000"/>
  <p:defaultTextStyle>
    <a:defPPr>
      <a:defRPr lang="en-US"/>
    </a:defPPr>
    <a:lvl1pPr marL="0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6035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72069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58104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44139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30173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116208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302243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88277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24" autoAdjust="0"/>
  </p:normalViewPr>
  <p:slideViewPr>
    <p:cSldViewPr>
      <p:cViewPr varScale="1">
        <p:scale>
          <a:sx n="203" d="100"/>
          <a:sy n="203" d="100"/>
        </p:scale>
        <p:origin x="-888" y="-90"/>
      </p:cViewPr>
      <p:guideLst>
        <p:guide orient="horz" pos="738"/>
        <p:guide pos="13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777" y="727403"/>
            <a:ext cx="3544809" cy="5019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5555" y="1326886"/>
            <a:ext cx="2919254" cy="5983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6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2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8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44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30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162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02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88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9261" y="31980"/>
            <a:ext cx="427896" cy="6824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847" y="31980"/>
            <a:ext cx="1214908" cy="6824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Astro work\Astrolok ppt\Navgrah ppt\Who will become a lawyer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4164013" cy="234156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430" y="1504671"/>
            <a:ext cx="3544809" cy="46506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430" y="992454"/>
            <a:ext cx="3544809" cy="512217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603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7206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5810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4413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3017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1620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0224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8827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847" y="186458"/>
            <a:ext cx="821040" cy="527936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5393" y="186458"/>
            <a:ext cx="821764" cy="527936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18" y="93771"/>
            <a:ext cx="3753327" cy="39026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18" y="524142"/>
            <a:ext cx="1842635" cy="218437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6035" indent="0">
              <a:buNone/>
              <a:defRPr sz="800" b="1"/>
            </a:lvl2pPr>
            <a:lvl3pPr marL="372069" indent="0">
              <a:buNone/>
              <a:defRPr sz="700" b="1"/>
            </a:lvl3pPr>
            <a:lvl4pPr marL="558104" indent="0">
              <a:buNone/>
              <a:defRPr sz="700" b="1"/>
            </a:lvl4pPr>
            <a:lvl5pPr marL="744139" indent="0">
              <a:buNone/>
              <a:defRPr sz="700" b="1"/>
            </a:lvl5pPr>
            <a:lvl6pPr marL="930173" indent="0">
              <a:buNone/>
              <a:defRPr sz="700" b="1"/>
            </a:lvl6pPr>
            <a:lvl7pPr marL="1116208" indent="0">
              <a:buNone/>
              <a:defRPr sz="700" b="1"/>
            </a:lvl7pPr>
            <a:lvl8pPr marL="1302243" indent="0">
              <a:buNone/>
              <a:defRPr sz="700" b="1"/>
            </a:lvl8pPr>
            <a:lvl9pPr marL="1488277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18" y="742579"/>
            <a:ext cx="1842635" cy="1349109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18487" y="524142"/>
            <a:ext cx="1843358" cy="218437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6035" indent="0">
              <a:buNone/>
              <a:defRPr sz="800" b="1"/>
            </a:lvl2pPr>
            <a:lvl3pPr marL="372069" indent="0">
              <a:buNone/>
              <a:defRPr sz="700" b="1"/>
            </a:lvl3pPr>
            <a:lvl4pPr marL="558104" indent="0">
              <a:buNone/>
              <a:defRPr sz="700" b="1"/>
            </a:lvl4pPr>
            <a:lvl5pPr marL="744139" indent="0">
              <a:buNone/>
              <a:defRPr sz="700" b="1"/>
            </a:lvl5pPr>
            <a:lvl6pPr marL="930173" indent="0">
              <a:buNone/>
              <a:defRPr sz="700" b="1"/>
            </a:lvl6pPr>
            <a:lvl7pPr marL="1116208" indent="0">
              <a:buNone/>
              <a:defRPr sz="700" b="1"/>
            </a:lvl7pPr>
            <a:lvl8pPr marL="1302243" indent="0">
              <a:buNone/>
              <a:defRPr sz="700" b="1"/>
            </a:lvl8pPr>
            <a:lvl9pPr marL="1488277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18487" y="742579"/>
            <a:ext cx="1843358" cy="1349109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18" y="93229"/>
            <a:ext cx="1372021" cy="39676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0496" y="93229"/>
            <a:ext cx="2331349" cy="1998459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18" y="489994"/>
            <a:ext cx="1372021" cy="1601694"/>
          </a:xfrm>
        </p:spPr>
        <p:txBody>
          <a:bodyPr/>
          <a:lstStyle>
            <a:lvl1pPr marL="0" indent="0">
              <a:buNone/>
              <a:defRPr sz="600"/>
            </a:lvl1pPr>
            <a:lvl2pPr marL="186035" indent="0">
              <a:buNone/>
              <a:defRPr sz="500"/>
            </a:lvl2pPr>
            <a:lvl3pPr marL="372069" indent="0">
              <a:buNone/>
              <a:defRPr sz="400"/>
            </a:lvl3pPr>
            <a:lvl4pPr marL="558104" indent="0">
              <a:buNone/>
              <a:defRPr sz="400"/>
            </a:lvl4pPr>
            <a:lvl5pPr marL="744139" indent="0">
              <a:buNone/>
              <a:defRPr sz="400"/>
            </a:lvl5pPr>
            <a:lvl6pPr marL="930173" indent="0">
              <a:buNone/>
              <a:defRPr sz="400"/>
            </a:lvl6pPr>
            <a:lvl7pPr marL="1116208" indent="0">
              <a:buNone/>
              <a:defRPr sz="400"/>
            </a:lvl7pPr>
            <a:lvl8pPr marL="1302243" indent="0">
              <a:buNone/>
              <a:defRPr sz="400"/>
            </a:lvl8pPr>
            <a:lvl9pPr marL="1488277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20" y="1639094"/>
            <a:ext cx="2502218" cy="193504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17420" y="209223"/>
            <a:ext cx="2502218" cy="1404938"/>
          </a:xfrm>
        </p:spPr>
        <p:txBody>
          <a:bodyPr/>
          <a:lstStyle>
            <a:lvl1pPr marL="0" indent="0">
              <a:buNone/>
              <a:defRPr sz="1300"/>
            </a:lvl1pPr>
            <a:lvl2pPr marL="186035" indent="0">
              <a:buNone/>
              <a:defRPr sz="1100"/>
            </a:lvl2pPr>
            <a:lvl3pPr marL="372069" indent="0">
              <a:buNone/>
              <a:defRPr sz="1000"/>
            </a:lvl3pPr>
            <a:lvl4pPr marL="558104" indent="0">
              <a:buNone/>
              <a:defRPr sz="800"/>
            </a:lvl4pPr>
            <a:lvl5pPr marL="744139" indent="0">
              <a:buNone/>
              <a:defRPr sz="800"/>
            </a:lvl5pPr>
            <a:lvl6pPr marL="930173" indent="0">
              <a:buNone/>
              <a:defRPr sz="800"/>
            </a:lvl6pPr>
            <a:lvl7pPr marL="1116208" indent="0">
              <a:buNone/>
              <a:defRPr sz="800"/>
            </a:lvl7pPr>
            <a:lvl8pPr marL="1302243" indent="0">
              <a:buNone/>
              <a:defRPr sz="800"/>
            </a:lvl8pPr>
            <a:lvl9pPr marL="1488277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420" y="1832599"/>
            <a:ext cx="2502218" cy="274808"/>
          </a:xfrm>
        </p:spPr>
        <p:txBody>
          <a:bodyPr/>
          <a:lstStyle>
            <a:lvl1pPr marL="0" indent="0">
              <a:buNone/>
              <a:defRPr sz="600"/>
            </a:lvl1pPr>
            <a:lvl2pPr marL="186035" indent="0">
              <a:buNone/>
              <a:defRPr sz="500"/>
            </a:lvl2pPr>
            <a:lvl3pPr marL="372069" indent="0">
              <a:buNone/>
              <a:defRPr sz="400"/>
            </a:lvl3pPr>
            <a:lvl4pPr marL="558104" indent="0">
              <a:buNone/>
              <a:defRPr sz="400"/>
            </a:lvl4pPr>
            <a:lvl5pPr marL="744139" indent="0">
              <a:buNone/>
              <a:defRPr sz="400"/>
            </a:lvl5pPr>
            <a:lvl6pPr marL="930173" indent="0">
              <a:buNone/>
              <a:defRPr sz="400"/>
            </a:lvl6pPr>
            <a:lvl7pPr marL="1116208" indent="0">
              <a:buNone/>
              <a:defRPr sz="400"/>
            </a:lvl7pPr>
            <a:lvl8pPr marL="1302243" indent="0">
              <a:buNone/>
              <a:defRPr sz="400"/>
            </a:lvl8pPr>
            <a:lvl9pPr marL="1488277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518" y="93771"/>
            <a:ext cx="3753327" cy="390261"/>
          </a:xfrm>
          <a:prstGeom prst="rect">
            <a:avLst/>
          </a:prstGeom>
        </p:spPr>
        <p:txBody>
          <a:bodyPr vert="horz" lIns="37207" tIns="18603" rIns="37207" bIns="1860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18" y="546365"/>
            <a:ext cx="3753327" cy="1545323"/>
          </a:xfrm>
          <a:prstGeom prst="rect">
            <a:avLst/>
          </a:prstGeom>
        </p:spPr>
        <p:txBody>
          <a:bodyPr vert="horz" lIns="37207" tIns="18603" rIns="37207" bIns="1860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518" y="2170282"/>
            <a:ext cx="973085" cy="124667"/>
          </a:xfrm>
          <a:prstGeom prst="rect">
            <a:avLst/>
          </a:prstGeom>
        </p:spPr>
        <p:txBody>
          <a:bodyPr vert="horz" lIns="37207" tIns="18603" rIns="37207" bIns="18603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306B7-AEC9-47A1-9D50-3695E939AB41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4874" y="2170282"/>
            <a:ext cx="1320615" cy="124667"/>
          </a:xfrm>
          <a:prstGeom prst="rect">
            <a:avLst/>
          </a:prstGeom>
        </p:spPr>
        <p:txBody>
          <a:bodyPr vert="horz" lIns="37207" tIns="18603" rIns="37207" bIns="18603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88760" y="2170282"/>
            <a:ext cx="973085" cy="124667"/>
          </a:xfrm>
          <a:prstGeom prst="rect">
            <a:avLst/>
          </a:prstGeom>
        </p:spPr>
        <p:txBody>
          <a:bodyPr vert="horz" lIns="37207" tIns="18603" rIns="37207" bIns="18603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2069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9526" indent="-139526" algn="l" defTabSz="372069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02306" indent="-116272" algn="l" defTabSz="372069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65087" indent="-93017" algn="l" defTabSz="372069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51121" indent="-93017" algn="l" defTabSz="372069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7156" indent="-93017" algn="l" defTabSz="372069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23191" indent="-93017" algn="l" defTabSz="372069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09225" indent="-93017" algn="l" defTabSz="372069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260" indent="-93017" algn="l" defTabSz="372069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81295" indent="-93017" algn="l" defTabSz="372069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6035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72069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58104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44139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30173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16208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302243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88277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 err="1"/>
              <a:t>Ketu</a:t>
            </a:r>
            <a:r>
              <a:rPr lang="en-IN" b="1" dirty="0"/>
              <a:t> in different houses</a:t>
            </a:r>
            <a:r>
              <a:rPr lang="en-US" b="1" dirty="0"/>
              <a:t/>
            </a:r>
            <a:br>
              <a:rPr lang="en-US" b="1" dirty="0"/>
            </a:br>
            <a:r>
              <a:rPr lang="en-IN" sz="900" b="1" dirty="0" smtClean="0"/>
              <a:t>1</a:t>
            </a:r>
            <a:r>
              <a:rPr lang="en-IN" sz="900" b="1" baseline="30000" dirty="0" smtClean="0"/>
              <a:t>st</a:t>
            </a:r>
            <a:r>
              <a:rPr lang="en-IN" sz="900" b="1" dirty="0" smtClean="0"/>
              <a:t> house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The native will be ungrateful unhappy, backbiter, and moving </a:t>
            </a:r>
          </a:p>
          <a:p>
            <a:pPr lvl="0">
              <a:buNone/>
            </a:pPr>
            <a:r>
              <a:rPr lang="en-IN" sz="800" dirty="0" smtClean="0"/>
              <a:t>       in </a:t>
            </a:r>
            <a:r>
              <a:rPr lang="en-IN" sz="800" dirty="0"/>
              <a:t>the society of undesirable persons. He will have an </a:t>
            </a:r>
            <a:r>
              <a:rPr lang="en-IN" sz="800" dirty="0" smtClean="0"/>
              <a:t>afflicted</a:t>
            </a:r>
          </a:p>
          <a:p>
            <a:pPr lvl="0">
              <a:buNone/>
            </a:pPr>
            <a:r>
              <a:rPr lang="en-IN" sz="800" dirty="0"/>
              <a:t> </a:t>
            </a:r>
            <a:r>
              <a:rPr lang="en-IN" sz="800" dirty="0" smtClean="0"/>
              <a:t>      </a:t>
            </a:r>
            <a:r>
              <a:rPr lang="en-IN" sz="800" dirty="0"/>
              <a:t>body and will be deprived of his position.</a:t>
            </a:r>
            <a:endParaRPr lang="en-US" sz="800" dirty="0"/>
          </a:p>
          <a:p>
            <a:pPr lvl="0"/>
            <a:r>
              <a:rPr lang="en-IN" sz="800" dirty="0"/>
              <a:t>He will be worried for wife and kids.</a:t>
            </a:r>
            <a:endParaRPr lang="en-US" sz="800" dirty="0"/>
          </a:p>
          <a:p>
            <a:pPr lvl="0"/>
            <a:r>
              <a:rPr lang="en-IN" sz="800" dirty="0"/>
              <a:t>The native will have confusion has tendency and will </a:t>
            </a:r>
            <a:r>
              <a:rPr lang="en-IN" sz="800" dirty="0" smtClean="0"/>
              <a:t>change</a:t>
            </a:r>
          </a:p>
          <a:p>
            <a:pPr lvl="0">
              <a:buNone/>
            </a:pPr>
            <a:r>
              <a:rPr lang="en-IN" sz="800" dirty="0"/>
              <a:t> </a:t>
            </a:r>
            <a:r>
              <a:rPr lang="en-IN" sz="800" dirty="0" smtClean="0"/>
              <a:t>      </a:t>
            </a:r>
            <a:r>
              <a:rPr lang="en-IN" sz="800" dirty="0"/>
              <a:t>the decisions</a:t>
            </a:r>
            <a:endParaRPr lang="en-US" sz="800" dirty="0"/>
          </a:p>
          <a:p>
            <a:pPr lvl="0"/>
            <a:r>
              <a:rPr lang="en-IN" sz="800" dirty="0"/>
              <a:t>Instability and deceitfulness are the main characteristics of </a:t>
            </a:r>
            <a:endParaRPr lang="en-IN" sz="800" dirty="0" smtClean="0"/>
          </a:p>
          <a:p>
            <a:pPr lvl="0">
              <a:buNone/>
            </a:pPr>
            <a:r>
              <a:rPr lang="en-IN" sz="800" dirty="0" smtClean="0"/>
              <a:t>       that </a:t>
            </a:r>
            <a:r>
              <a:rPr lang="en-IN" sz="800" dirty="0"/>
              <a:t>person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 err="1" smtClean="0"/>
              <a:t>Ketu</a:t>
            </a:r>
            <a:r>
              <a:rPr lang="en-IN" b="1" dirty="0" smtClean="0"/>
              <a:t> in different houses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IN" sz="900" b="1" dirty="0" smtClean="0"/>
              <a:t>10</a:t>
            </a:r>
            <a:r>
              <a:rPr lang="en-IN" sz="900" b="1" baseline="30000" dirty="0" smtClean="0"/>
              <a:t>th</a:t>
            </a:r>
            <a:r>
              <a:rPr lang="en-IN" sz="900" b="1" dirty="0" smtClean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 err="1"/>
              <a:t>Ketu</a:t>
            </a:r>
            <a:r>
              <a:rPr lang="en-IN" sz="800" dirty="0"/>
              <a:t> in the 10th house means the person is clever, bold, </a:t>
            </a:r>
            <a:endParaRPr lang="en-IN" sz="800" dirty="0" smtClean="0"/>
          </a:p>
          <a:p>
            <a:pPr lvl="0">
              <a:buNone/>
            </a:pPr>
            <a:r>
              <a:rPr lang="en-IN" sz="800" dirty="0"/>
              <a:t> </a:t>
            </a:r>
            <a:r>
              <a:rPr lang="en-IN" sz="800" dirty="0" smtClean="0"/>
              <a:t>      well-known </a:t>
            </a:r>
            <a:r>
              <a:rPr lang="en-IN" sz="800" dirty="0"/>
              <a:t>and strong.</a:t>
            </a:r>
            <a:endParaRPr lang="en-US" sz="800" dirty="0"/>
          </a:p>
          <a:p>
            <a:pPr lvl="0"/>
            <a:r>
              <a:rPr lang="en-IN" sz="800" dirty="0"/>
              <a:t> He will face many obstacles in his life.</a:t>
            </a:r>
            <a:endParaRPr lang="en-US" sz="800" dirty="0"/>
          </a:p>
          <a:p>
            <a:pPr lvl="0"/>
            <a:r>
              <a:rPr lang="en-IN" sz="800" dirty="0"/>
              <a:t>The native will indulge in sinful deeds but he will be famous </a:t>
            </a:r>
            <a:endParaRPr lang="en-IN" sz="800" dirty="0" smtClean="0"/>
          </a:p>
          <a:p>
            <a:pPr lvl="0">
              <a:buNone/>
            </a:pPr>
            <a:r>
              <a:rPr lang="en-IN" sz="800" dirty="0"/>
              <a:t> </a:t>
            </a:r>
            <a:r>
              <a:rPr lang="en-IN" sz="800" dirty="0" smtClean="0"/>
              <a:t>      for </a:t>
            </a:r>
            <a:r>
              <a:rPr lang="en-IN" sz="800" dirty="0"/>
              <a:t>his courage.</a:t>
            </a:r>
            <a:endParaRPr lang="en-US" sz="800" dirty="0"/>
          </a:p>
          <a:p>
            <a:pPr lvl="0"/>
            <a:r>
              <a:rPr lang="en-IN" sz="800" dirty="0"/>
              <a:t>The native will be unfortunate and will live in distress.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 err="1" smtClean="0"/>
              <a:t>Ketu</a:t>
            </a:r>
            <a:r>
              <a:rPr lang="en-IN" b="1" dirty="0" smtClean="0"/>
              <a:t> in different houses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IN" sz="900" b="1" dirty="0" smtClean="0"/>
              <a:t>11</a:t>
            </a:r>
            <a:r>
              <a:rPr lang="en-IN" sz="900" b="1" baseline="30000" dirty="0" smtClean="0"/>
              <a:t>th</a:t>
            </a:r>
            <a:r>
              <a:rPr lang="en-IN" sz="900" b="1" dirty="0" smtClean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The native will accumulate wealth and will enjoy all kinds of </a:t>
            </a:r>
            <a:endParaRPr lang="en-IN" sz="800" dirty="0" smtClean="0"/>
          </a:p>
          <a:p>
            <a:pPr lvl="0">
              <a:buNone/>
            </a:pPr>
            <a:r>
              <a:rPr lang="en-IN" sz="800" dirty="0"/>
              <a:t> </a:t>
            </a:r>
            <a:r>
              <a:rPr lang="en-IN" sz="800" dirty="0" smtClean="0"/>
              <a:t>      comforts</a:t>
            </a:r>
            <a:r>
              <a:rPr lang="en-IN" sz="800" dirty="0"/>
              <a:t>. He will get success in all his undertakings.</a:t>
            </a:r>
            <a:endParaRPr lang="en-US" sz="800" dirty="0"/>
          </a:p>
          <a:p>
            <a:pPr lvl="0"/>
            <a:r>
              <a:rPr lang="en-IN" sz="800" dirty="0"/>
              <a:t> His children will be unfortunate.</a:t>
            </a:r>
            <a:endParaRPr lang="en-US" sz="800" dirty="0"/>
          </a:p>
          <a:p>
            <a:pPr lvl="0"/>
            <a:r>
              <a:rPr lang="en-IN" sz="800" dirty="0" err="1"/>
              <a:t>Ketu</a:t>
            </a:r>
            <a:r>
              <a:rPr lang="en-IN" sz="800" dirty="0"/>
              <a:t> in the 11th house causes financial losses in speculation</a:t>
            </a:r>
            <a:r>
              <a:rPr lang="en-IN" sz="800" dirty="0" smtClean="0"/>
              <a:t>,</a:t>
            </a:r>
          </a:p>
          <a:p>
            <a:pPr lvl="0">
              <a:buNone/>
            </a:pPr>
            <a:r>
              <a:rPr lang="en-IN" sz="800" dirty="0"/>
              <a:t> </a:t>
            </a:r>
            <a:r>
              <a:rPr lang="en-IN" sz="800" dirty="0" smtClean="0"/>
              <a:t>      </a:t>
            </a:r>
            <a:r>
              <a:rPr lang="en-IN" sz="800" dirty="0"/>
              <a:t>like lottery, horse racing and stock exchange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 err="1" smtClean="0"/>
              <a:t>Ketu</a:t>
            </a:r>
            <a:r>
              <a:rPr lang="en-IN" b="1" dirty="0" smtClean="0"/>
              <a:t> in different houses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IN" sz="900" b="1" dirty="0" smtClean="0"/>
              <a:t>12</a:t>
            </a:r>
            <a:r>
              <a:rPr lang="en-IN" sz="900" b="1" baseline="30000" dirty="0" smtClean="0"/>
              <a:t>th</a:t>
            </a:r>
            <a:r>
              <a:rPr lang="en-IN" sz="900" b="1" dirty="0" smtClean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 err="1"/>
              <a:t>Ketu</a:t>
            </a:r>
            <a:r>
              <a:rPr lang="en-IN" sz="800" dirty="0"/>
              <a:t> in the 12th house indicates a restless and wandering mind</a:t>
            </a:r>
            <a:endParaRPr lang="en-US" sz="800" dirty="0"/>
          </a:p>
          <a:p>
            <a:pPr lvl="0"/>
            <a:r>
              <a:rPr lang="en-IN" sz="800" dirty="0"/>
              <a:t>The native in this case may go away and work in a foreign </a:t>
            </a:r>
            <a:endParaRPr lang="en-IN" sz="800" dirty="0" smtClean="0"/>
          </a:p>
          <a:p>
            <a:pPr lvl="0">
              <a:buNone/>
            </a:pPr>
            <a:r>
              <a:rPr lang="en-IN" sz="800" dirty="0"/>
              <a:t> </a:t>
            </a:r>
            <a:r>
              <a:rPr lang="en-IN" sz="800" dirty="0" smtClean="0"/>
              <a:t>      country</a:t>
            </a:r>
            <a:r>
              <a:rPr lang="en-IN" sz="800" dirty="0"/>
              <a:t> </a:t>
            </a:r>
            <a:endParaRPr lang="en-US" sz="800" dirty="0"/>
          </a:p>
          <a:p>
            <a:pPr lvl="0"/>
            <a:r>
              <a:rPr lang="en-IN" sz="800" dirty="0"/>
              <a:t>The native will commit sins secretly and incur expenditure </a:t>
            </a:r>
            <a:r>
              <a:rPr lang="en-IN" sz="800" dirty="0" smtClean="0"/>
              <a:t>for</a:t>
            </a:r>
          </a:p>
          <a:p>
            <a:pPr lvl="0">
              <a:buNone/>
            </a:pPr>
            <a:r>
              <a:rPr lang="en-IN" sz="800" dirty="0"/>
              <a:t> </a:t>
            </a:r>
            <a:r>
              <a:rPr lang="en-IN" sz="800" dirty="0" smtClean="0"/>
              <a:t>      </a:t>
            </a:r>
            <a:r>
              <a:rPr lang="en-IN" sz="800" dirty="0"/>
              <a:t>evil purposes. He will also suffer from eye troubles</a:t>
            </a:r>
            <a:endParaRPr lang="en-US" sz="800" dirty="0"/>
          </a:p>
          <a:p>
            <a:pPr lvl="0"/>
            <a:r>
              <a:rPr lang="en-IN" sz="800" dirty="0" err="1"/>
              <a:t>Ketu</a:t>
            </a:r>
            <a:r>
              <a:rPr lang="en-IN" sz="800" dirty="0"/>
              <a:t> in 12</a:t>
            </a:r>
            <a:r>
              <a:rPr lang="en-IN" sz="800" baseline="30000" dirty="0"/>
              <a:t>th</a:t>
            </a:r>
            <a:r>
              <a:rPr lang="en-IN" sz="800" dirty="0"/>
              <a:t> if </a:t>
            </a:r>
            <a:r>
              <a:rPr lang="en-IN" sz="800" dirty="0" err="1"/>
              <a:t>aspected</a:t>
            </a:r>
            <a:r>
              <a:rPr lang="en-IN" sz="800" dirty="0"/>
              <a:t> or with Jupiter is good for spiritual </a:t>
            </a:r>
          </a:p>
          <a:p>
            <a:pPr lvl="0">
              <a:buNone/>
            </a:pPr>
            <a:r>
              <a:rPr lang="en-IN" sz="800" dirty="0"/>
              <a:t> </a:t>
            </a:r>
            <a:r>
              <a:rPr lang="en-IN" sz="800" dirty="0" smtClean="0"/>
              <a:t>      pursuit</a:t>
            </a:r>
            <a:endParaRPr lang="en-US" sz="800" dirty="0"/>
          </a:p>
          <a:p>
            <a:pPr>
              <a:buNone/>
            </a:pPr>
            <a:r>
              <a:rPr lang="en-IN" sz="800" dirty="0"/>
              <a:t> 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 err="1" smtClean="0"/>
              <a:t>Ketu</a:t>
            </a:r>
            <a:r>
              <a:rPr lang="en-IN" b="1" dirty="0" smtClean="0"/>
              <a:t> in different houses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IN" sz="900" b="1" dirty="0" smtClean="0"/>
              <a:t>2</a:t>
            </a:r>
            <a:r>
              <a:rPr lang="en-IN" sz="900" b="1" baseline="30000" dirty="0" smtClean="0"/>
              <a:t>nd</a:t>
            </a:r>
            <a:r>
              <a:rPr lang="en-IN" sz="900" b="1" dirty="0" smtClean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 err="1"/>
              <a:t>Ketu</a:t>
            </a:r>
            <a:r>
              <a:rPr lang="en-IN" sz="800" dirty="0"/>
              <a:t> in 2nd house represents that a person is a bad speaker. </a:t>
            </a:r>
            <a:endParaRPr lang="en-IN" sz="800" dirty="0" smtClean="0"/>
          </a:p>
          <a:p>
            <a:pPr lvl="0">
              <a:buNone/>
            </a:pPr>
            <a:r>
              <a:rPr lang="en-IN" sz="800" dirty="0"/>
              <a:t> </a:t>
            </a:r>
            <a:r>
              <a:rPr lang="en-IN" sz="800" dirty="0" smtClean="0"/>
              <a:t>      He </a:t>
            </a:r>
            <a:r>
              <a:rPr lang="en-IN" sz="800" dirty="0"/>
              <a:t>may also get losses through fraud and deception</a:t>
            </a:r>
            <a:endParaRPr lang="en-US" sz="800" dirty="0"/>
          </a:p>
          <a:p>
            <a:pPr lvl="0"/>
            <a:r>
              <a:rPr lang="en-IN" sz="800" dirty="0"/>
              <a:t>He will also get success in spiritual activities, navigation, </a:t>
            </a:r>
            <a:endParaRPr lang="en-IN" sz="800" dirty="0" smtClean="0"/>
          </a:p>
          <a:p>
            <a:pPr lvl="0">
              <a:buNone/>
            </a:pPr>
            <a:r>
              <a:rPr lang="en-IN" sz="800" dirty="0"/>
              <a:t> </a:t>
            </a:r>
            <a:r>
              <a:rPr lang="en-IN" sz="800" dirty="0" smtClean="0"/>
              <a:t>      mystical </a:t>
            </a:r>
            <a:r>
              <a:rPr lang="en-IN" sz="800" dirty="0"/>
              <a:t>arts and medical p.</a:t>
            </a:r>
            <a:endParaRPr lang="en-US" sz="800" dirty="0"/>
          </a:p>
          <a:p>
            <a:pPr lvl="0"/>
            <a:r>
              <a:rPr lang="en-IN" sz="800" dirty="0"/>
              <a:t>The native will be devoid of wealth and education. He </a:t>
            </a:r>
            <a:r>
              <a:rPr lang="en-IN" sz="800" dirty="0" smtClean="0"/>
              <a:t>will</a:t>
            </a:r>
          </a:p>
          <a:p>
            <a:pPr lvl="0">
              <a:buNone/>
            </a:pPr>
            <a:r>
              <a:rPr lang="en-IN" sz="800" dirty="0"/>
              <a:t> </a:t>
            </a:r>
            <a:r>
              <a:rPr lang="en-IN" sz="800" dirty="0" smtClean="0"/>
              <a:t>      </a:t>
            </a:r>
            <a:r>
              <a:rPr lang="en-IN" sz="800" dirty="0"/>
              <a:t>indulge in vulgar speech, have defective eye </a:t>
            </a:r>
            <a:r>
              <a:rPr lang="en-IN" sz="800" dirty="0" err="1"/>
              <a:t>sight,ketu</a:t>
            </a:r>
            <a:r>
              <a:rPr lang="en-IN" sz="800" dirty="0"/>
              <a:t> with </a:t>
            </a:r>
            <a:endParaRPr lang="en-IN" sz="800" dirty="0" smtClean="0"/>
          </a:p>
          <a:p>
            <a:pPr lvl="0">
              <a:buNone/>
            </a:pPr>
            <a:r>
              <a:rPr lang="en-IN" sz="800" dirty="0"/>
              <a:t> </a:t>
            </a:r>
            <a:r>
              <a:rPr lang="en-IN" sz="800" dirty="0" smtClean="0"/>
              <a:t>      mars </a:t>
            </a:r>
            <a:r>
              <a:rPr lang="en-IN" sz="800" dirty="0"/>
              <a:t>or sun will further decrease the eye sight</a:t>
            </a:r>
            <a:endParaRPr lang="en-US" sz="800" dirty="0"/>
          </a:p>
          <a:p>
            <a:pPr lvl="0"/>
            <a:r>
              <a:rPr lang="en-IN" sz="800" dirty="0" err="1"/>
              <a:t>Ketu</a:t>
            </a:r>
            <a:r>
              <a:rPr lang="en-IN" sz="800" dirty="0"/>
              <a:t> if with </a:t>
            </a:r>
            <a:r>
              <a:rPr lang="en-IN" sz="800" dirty="0" err="1"/>
              <a:t>benefic</a:t>
            </a:r>
            <a:r>
              <a:rPr lang="en-IN" sz="800" dirty="0"/>
              <a:t>, the native will have a wonderful and soft </a:t>
            </a:r>
            <a:endParaRPr lang="en-IN" sz="800" dirty="0" smtClean="0"/>
          </a:p>
          <a:p>
            <a:pPr lvl="0">
              <a:buNone/>
            </a:pPr>
            <a:r>
              <a:rPr lang="en-IN" sz="800" dirty="0"/>
              <a:t> </a:t>
            </a:r>
            <a:r>
              <a:rPr lang="en-IN" sz="800" dirty="0" smtClean="0"/>
              <a:t>      speech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 err="1" smtClean="0"/>
              <a:t>Ketu</a:t>
            </a:r>
            <a:r>
              <a:rPr lang="en-IN" b="1" dirty="0" smtClean="0"/>
              <a:t> in different houses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IN" sz="900" b="1" dirty="0" smtClean="0"/>
              <a:t>3</a:t>
            </a:r>
            <a:r>
              <a:rPr lang="en-IN" sz="900" b="1" baseline="30000" dirty="0" smtClean="0"/>
              <a:t>rd</a:t>
            </a:r>
            <a:r>
              <a:rPr lang="en-IN" sz="900" b="1" dirty="0" smtClean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 err="1"/>
              <a:t>Ketu</a:t>
            </a:r>
            <a:r>
              <a:rPr lang="en-IN" sz="800" dirty="0"/>
              <a:t> in the 3rd house indicates strong, adventurous and </a:t>
            </a:r>
            <a:endParaRPr lang="en-IN" sz="800" dirty="0" smtClean="0"/>
          </a:p>
          <a:p>
            <a:pPr lvl="0">
              <a:buNone/>
            </a:pPr>
            <a:r>
              <a:rPr lang="en-IN" sz="800" dirty="0"/>
              <a:t> </a:t>
            </a:r>
            <a:r>
              <a:rPr lang="en-IN" sz="800" dirty="0" smtClean="0"/>
              <a:t>      reckless </a:t>
            </a:r>
            <a:r>
              <a:rPr lang="en-IN" sz="800" dirty="0"/>
              <a:t>person</a:t>
            </a:r>
            <a:endParaRPr lang="en-US" sz="800" dirty="0"/>
          </a:p>
          <a:p>
            <a:pPr lvl="0"/>
            <a:r>
              <a:rPr lang="en-IN" sz="800" dirty="0"/>
              <a:t>The native will be wealthy, powerful, long lived and reputed</a:t>
            </a:r>
            <a:endParaRPr lang="en-US" sz="800" dirty="0"/>
          </a:p>
          <a:p>
            <a:pPr lvl="0"/>
            <a:r>
              <a:rPr lang="en-IN" sz="800" dirty="0"/>
              <a:t>He will suffer loss of brothers.</a:t>
            </a:r>
            <a:endParaRPr lang="en-US" sz="800" dirty="0"/>
          </a:p>
          <a:p>
            <a:pPr lvl="0"/>
            <a:r>
              <a:rPr lang="en-IN" sz="800" dirty="0"/>
              <a:t>He will suffer from anxiety</a:t>
            </a:r>
            <a:r>
              <a:rPr lang="en-IN" sz="800" dirty="0" smtClean="0"/>
              <a:t>, fear </a:t>
            </a:r>
            <a:r>
              <a:rPr lang="en-IN" sz="800" dirty="0"/>
              <a:t>and loss of friends</a:t>
            </a:r>
            <a:endParaRPr lang="en-US" sz="800" dirty="0"/>
          </a:p>
          <a:p>
            <a:pPr>
              <a:buNone/>
            </a:pPr>
            <a:endParaRPr lang="en-US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 err="1" smtClean="0"/>
              <a:t>Ketu</a:t>
            </a:r>
            <a:r>
              <a:rPr lang="en-IN" b="1" dirty="0" smtClean="0"/>
              <a:t> in different houses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IN" sz="900" b="1" dirty="0" smtClean="0"/>
              <a:t>4</a:t>
            </a:r>
            <a:r>
              <a:rPr lang="en-IN" sz="900" b="1" baseline="30000" dirty="0" smtClean="0"/>
              <a:t>th</a:t>
            </a:r>
            <a:r>
              <a:rPr lang="en-IN" sz="900" b="1" dirty="0" smtClean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the native's mother will be in distress but this will not happen </a:t>
            </a:r>
            <a:endParaRPr lang="en-IN" sz="800" dirty="0" smtClean="0"/>
          </a:p>
          <a:p>
            <a:pPr lvl="0">
              <a:buNone/>
            </a:pPr>
            <a:r>
              <a:rPr lang="en-IN" sz="800" dirty="0"/>
              <a:t> </a:t>
            </a:r>
            <a:r>
              <a:rPr lang="en-IN" sz="800" dirty="0" smtClean="0"/>
              <a:t>      if </a:t>
            </a:r>
            <a:r>
              <a:rPr lang="en-IN" sz="800" dirty="0"/>
              <a:t>there is association with a </a:t>
            </a:r>
            <a:r>
              <a:rPr lang="en-IN" sz="800" dirty="0" err="1"/>
              <a:t>benefic</a:t>
            </a:r>
            <a:endParaRPr lang="en-US" sz="800" dirty="0"/>
          </a:p>
          <a:p>
            <a:pPr lvl="0"/>
            <a:r>
              <a:rPr lang="en-IN" sz="800" dirty="0"/>
              <a:t>The native will live in the house of others. He will suffer loss of </a:t>
            </a:r>
            <a:endParaRPr lang="en-IN" sz="800" dirty="0" smtClean="0"/>
          </a:p>
          <a:p>
            <a:pPr lvl="0">
              <a:buNone/>
            </a:pPr>
            <a:r>
              <a:rPr lang="en-IN" sz="800" dirty="0"/>
              <a:t> </a:t>
            </a:r>
            <a:r>
              <a:rPr lang="en-IN" sz="800" dirty="0" smtClean="0"/>
              <a:t>      his </a:t>
            </a:r>
            <a:r>
              <a:rPr lang="en-IN" sz="800" dirty="0"/>
              <a:t>mother, land, happiness and grain fields. He may have to </a:t>
            </a:r>
            <a:endParaRPr lang="en-IN" sz="800" dirty="0" smtClean="0"/>
          </a:p>
          <a:p>
            <a:pPr lvl="0">
              <a:buNone/>
            </a:pPr>
            <a:r>
              <a:rPr lang="en-IN" sz="800" dirty="0"/>
              <a:t> </a:t>
            </a:r>
            <a:r>
              <a:rPr lang="en-IN" sz="800" dirty="0" smtClean="0"/>
              <a:t>      go </a:t>
            </a:r>
            <a:r>
              <a:rPr lang="en-IN" sz="800" dirty="0"/>
              <a:t>away from his native place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 err="1" smtClean="0"/>
              <a:t>Ketu</a:t>
            </a:r>
            <a:r>
              <a:rPr lang="en-IN" b="1" dirty="0" smtClean="0"/>
              <a:t> in different houses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IN" sz="900" b="1" dirty="0" smtClean="0"/>
              <a:t>5</a:t>
            </a:r>
            <a:r>
              <a:rPr lang="en-IN" sz="900" b="1" baseline="30000" dirty="0" smtClean="0"/>
              <a:t>th</a:t>
            </a:r>
            <a:r>
              <a:rPr lang="en-IN" sz="900" b="1" dirty="0" smtClean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The native will suffer from loss of children. He will be of </a:t>
            </a:r>
            <a:r>
              <a:rPr lang="en-IN" sz="800" dirty="0" smtClean="0"/>
              <a:t>evil</a:t>
            </a:r>
          </a:p>
          <a:p>
            <a:pPr lvl="0">
              <a:buNone/>
            </a:pPr>
            <a:r>
              <a:rPr lang="en-IN" sz="800" dirty="0"/>
              <a:t> </a:t>
            </a:r>
            <a:r>
              <a:rPr lang="en-IN" sz="800" dirty="0" smtClean="0"/>
              <a:t>      </a:t>
            </a:r>
            <a:r>
              <a:rPr lang="en-IN" sz="800" dirty="0"/>
              <a:t>nature and unwise. He may also suffer from </a:t>
            </a:r>
            <a:r>
              <a:rPr lang="en-IN" sz="800" dirty="0" smtClean="0"/>
              <a:t>'</a:t>
            </a:r>
            <a:r>
              <a:rPr lang="en-IN" sz="800" dirty="0" err="1" smtClean="0"/>
              <a:t>Pishacha</a:t>
            </a:r>
            <a:r>
              <a:rPr lang="en-IN" sz="800" dirty="0" smtClean="0"/>
              <a:t> </a:t>
            </a:r>
            <a:r>
              <a:rPr lang="en-IN" sz="800" dirty="0" err="1" smtClean="0"/>
              <a:t>Badha</a:t>
            </a:r>
            <a:r>
              <a:rPr lang="en-IN" sz="800" dirty="0"/>
              <a:t>'</a:t>
            </a:r>
            <a:endParaRPr lang="en-US" sz="800" dirty="0"/>
          </a:p>
          <a:p>
            <a:pPr lvl="0"/>
            <a:r>
              <a:rPr lang="en-IN" sz="800" dirty="0"/>
              <a:t>The native will suffer from stomach ailments. He will not get </a:t>
            </a:r>
            <a:endParaRPr lang="en-IN" sz="800" dirty="0" smtClean="0"/>
          </a:p>
          <a:p>
            <a:pPr lvl="0">
              <a:buNone/>
            </a:pPr>
            <a:r>
              <a:rPr lang="en-IN" sz="800" dirty="0"/>
              <a:t> </a:t>
            </a:r>
            <a:r>
              <a:rPr lang="en-IN" sz="800" dirty="0" smtClean="0"/>
              <a:t>      many </a:t>
            </a:r>
            <a:r>
              <a:rPr lang="en-IN" sz="800" dirty="0"/>
              <a:t>children. In spite of being courageous he will remain </a:t>
            </a:r>
            <a:endParaRPr lang="en-IN" sz="800" dirty="0" smtClean="0"/>
          </a:p>
          <a:p>
            <a:pPr lvl="0">
              <a:buNone/>
            </a:pPr>
            <a:r>
              <a:rPr lang="en-IN" sz="800" dirty="0"/>
              <a:t> </a:t>
            </a:r>
            <a:r>
              <a:rPr lang="en-IN" sz="800" dirty="0" smtClean="0"/>
              <a:t>     dependent </a:t>
            </a:r>
            <a:r>
              <a:rPr lang="en-IN" sz="800" dirty="0"/>
              <a:t>on others.</a:t>
            </a:r>
            <a:endParaRPr lang="en-US" sz="800" dirty="0"/>
          </a:p>
          <a:p>
            <a:pPr lvl="0"/>
            <a:r>
              <a:rPr lang="en-IN" sz="800" dirty="0"/>
              <a:t>He will have strange and peculiar experiences. He may become  </a:t>
            </a:r>
            <a:endParaRPr lang="en-IN" sz="800" dirty="0" smtClean="0"/>
          </a:p>
          <a:p>
            <a:pPr lvl="0">
              <a:buNone/>
            </a:pPr>
            <a:r>
              <a:rPr lang="en-IN" sz="800" dirty="0" smtClean="0"/>
              <a:t>       spiritual </a:t>
            </a:r>
            <a:r>
              <a:rPr lang="en-IN" sz="800" dirty="0"/>
              <a:t>later in his life.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 err="1" smtClean="0"/>
              <a:t>Ketu</a:t>
            </a:r>
            <a:r>
              <a:rPr lang="en-IN" b="1" dirty="0" smtClean="0"/>
              <a:t> in different houses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IN" sz="900" b="1" dirty="0" smtClean="0"/>
              <a:t>6</a:t>
            </a:r>
            <a:r>
              <a:rPr lang="en-IN" sz="900" b="1" baseline="30000" dirty="0" smtClean="0"/>
              <a:t>th</a:t>
            </a:r>
            <a:r>
              <a:rPr lang="en-IN" sz="900" b="1" dirty="0" smtClean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 err="1"/>
              <a:t>Ketu</a:t>
            </a:r>
            <a:r>
              <a:rPr lang="en-IN" sz="800" dirty="0"/>
              <a:t> in the 6th house is considered auspicious as it gives fame </a:t>
            </a:r>
            <a:endParaRPr lang="en-IN" sz="800" dirty="0" smtClean="0"/>
          </a:p>
          <a:p>
            <a:pPr lvl="0">
              <a:buNone/>
            </a:pPr>
            <a:r>
              <a:rPr lang="en-IN" sz="800" dirty="0"/>
              <a:t> </a:t>
            </a:r>
            <a:r>
              <a:rPr lang="en-IN" sz="800" dirty="0" smtClean="0"/>
              <a:t>      and </a:t>
            </a:r>
            <a:r>
              <a:rPr lang="en-IN" sz="800" dirty="0"/>
              <a:t>authority. Such a person will not have enemies, </a:t>
            </a:r>
            <a:endParaRPr lang="en-US" sz="800" dirty="0"/>
          </a:p>
          <a:p>
            <a:pPr lvl="0"/>
            <a:r>
              <a:rPr lang="en-IN" sz="800" dirty="0"/>
              <a:t>will be intuitive and will possess occult powers.</a:t>
            </a:r>
            <a:endParaRPr lang="en-US" sz="800" dirty="0"/>
          </a:p>
          <a:p>
            <a:pPr lvl="0"/>
            <a:r>
              <a:rPr lang="en-IN" sz="800" dirty="0"/>
              <a:t>The native will be generous, full of good qualities, determined, </a:t>
            </a:r>
            <a:endParaRPr lang="en-IN" sz="800" dirty="0" smtClean="0"/>
          </a:p>
          <a:p>
            <a:pPr lvl="0">
              <a:buNone/>
            </a:pPr>
            <a:r>
              <a:rPr lang="en-IN" sz="800" dirty="0" smtClean="0"/>
              <a:t>       famous </a:t>
            </a:r>
            <a:r>
              <a:rPr lang="en-IN" sz="800" dirty="0"/>
              <a:t>and a person in authority.</a:t>
            </a:r>
            <a:endParaRPr lang="en-US" sz="800" dirty="0"/>
          </a:p>
          <a:p>
            <a:pPr>
              <a:buNone/>
            </a:pPr>
            <a:endParaRPr 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 err="1" smtClean="0"/>
              <a:t>Ketu</a:t>
            </a:r>
            <a:r>
              <a:rPr lang="en-IN" b="1" dirty="0" smtClean="0"/>
              <a:t> in different houses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IN" sz="900" b="1" dirty="0" smtClean="0"/>
              <a:t>7</a:t>
            </a:r>
            <a:r>
              <a:rPr lang="en-IN" sz="900" b="1" baseline="30000" dirty="0" smtClean="0"/>
              <a:t>th</a:t>
            </a:r>
            <a:r>
              <a:rPr lang="en-IN" sz="900" b="1" dirty="0" smtClean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 err="1"/>
              <a:t>Ketu</a:t>
            </a:r>
            <a:r>
              <a:rPr lang="en-IN" sz="800" dirty="0"/>
              <a:t> in the 7th house indicates an unhappy marriage. </a:t>
            </a:r>
            <a:endParaRPr lang="en-IN" sz="800" dirty="0" smtClean="0"/>
          </a:p>
          <a:p>
            <a:pPr lvl="0">
              <a:buNone/>
            </a:pPr>
            <a:r>
              <a:rPr lang="en-IN" sz="800" dirty="0"/>
              <a:t> </a:t>
            </a:r>
            <a:r>
              <a:rPr lang="en-IN" sz="800" dirty="0" smtClean="0"/>
              <a:t>      The </a:t>
            </a:r>
            <a:r>
              <a:rPr lang="en-IN" sz="800" dirty="0"/>
              <a:t>person may be intensely passionate and sinful.</a:t>
            </a:r>
            <a:endParaRPr lang="en-US" sz="800" dirty="0"/>
          </a:p>
          <a:p>
            <a:pPr lvl="0"/>
            <a:r>
              <a:rPr lang="en-IN" sz="800" dirty="0"/>
              <a:t> </a:t>
            </a:r>
            <a:r>
              <a:rPr lang="en-IN" sz="800" dirty="0" err="1"/>
              <a:t>Ketu</a:t>
            </a:r>
            <a:r>
              <a:rPr lang="en-IN" sz="800" dirty="0"/>
              <a:t> in 7th house also indicates cancer in abdomen or uterus.</a:t>
            </a:r>
            <a:endParaRPr lang="en-US" sz="800" dirty="0"/>
          </a:p>
          <a:p>
            <a:pPr lvl="0"/>
            <a:r>
              <a:rPr lang="en-IN" sz="800" dirty="0"/>
              <a:t>The native will suffer from humiliation. He will indulge in </a:t>
            </a:r>
            <a:endParaRPr lang="en-IN" sz="800" dirty="0" smtClean="0"/>
          </a:p>
          <a:p>
            <a:pPr lvl="0">
              <a:buNone/>
            </a:pPr>
            <a:r>
              <a:rPr lang="en-IN" sz="800" dirty="0"/>
              <a:t> </a:t>
            </a:r>
            <a:r>
              <a:rPr lang="en-IN" sz="800" dirty="0" smtClean="0"/>
              <a:t>      affairs </a:t>
            </a:r>
            <a:r>
              <a:rPr lang="en-IN" sz="800" dirty="0"/>
              <a:t>with unchaste women and will be separated from his </a:t>
            </a:r>
            <a:endParaRPr lang="en-IN" sz="800" dirty="0" smtClean="0"/>
          </a:p>
          <a:p>
            <a:pPr lvl="0">
              <a:buNone/>
            </a:pPr>
            <a:r>
              <a:rPr lang="en-IN" sz="800" dirty="0"/>
              <a:t> </a:t>
            </a:r>
            <a:r>
              <a:rPr lang="en-IN" sz="800" dirty="0" smtClean="0"/>
              <a:t>      own </a:t>
            </a:r>
            <a:r>
              <a:rPr lang="en-IN" sz="800" dirty="0"/>
              <a:t>wife. He will suffer from intestinal disorders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 err="1" smtClean="0"/>
              <a:t>Ketu</a:t>
            </a:r>
            <a:r>
              <a:rPr lang="en-IN" b="1" dirty="0" smtClean="0"/>
              <a:t> in different houses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IN" sz="900" b="1" dirty="0" smtClean="0"/>
              <a:t>8</a:t>
            </a:r>
            <a:r>
              <a:rPr lang="en-IN" sz="900" b="1" baseline="30000" dirty="0" smtClean="0"/>
              <a:t>th</a:t>
            </a:r>
            <a:r>
              <a:rPr lang="en-IN" sz="900" b="1" dirty="0" smtClean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700" dirty="0" err="1"/>
              <a:t>Ketu</a:t>
            </a:r>
            <a:r>
              <a:rPr lang="en-IN" sz="700" dirty="0"/>
              <a:t> in the 8th house indicates immense wealth and a long life. In case </a:t>
            </a:r>
            <a:endParaRPr lang="en-IN" sz="700" dirty="0" smtClean="0"/>
          </a:p>
          <a:p>
            <a:pPr lvl="0">
              <a:buNone/>
            </a:pPr>
            <a:r>
              <a:rPr lang="en-IN" sz="700" dirty="0" smtClean="0"/>
              <a:t>       </a:t>
            </a:r>
            <a:r>
              <a:rPr lang="en-IN" sz="700" dirty="0" err="1" smtClean="0"/>
              <a:t>Ketu</a:t>
            </a:r>
            <a:r>
              <a:rPr lang="en-IN" sz="700" dirty="0" smtClean="0"/>
              <a:t> </a:t>
            </a:r>
            <a:r>
              <a:rPr lang="en-IN" sz="700" dirty="0"/>
              <a:t>is afflicted, the person covets wealth of others and may seek </a:t>
            </a:r>
            <a:endParaRPr lang="en-IN" sz="700" dirty="0" smtClean="0"/>
          </a:p>
          <a:p>
            <a:pPr lvl="0">
              <a:buNone/>
            </a:pPr>
            <a:r>
              <a:rPr lang="en-IN" sz="700" dirty="0"/>
              <a:t> </a:t>
            </a:r>
            <a:r>
              <a:rPr lang="en-IN" sz="700" dirty="0" smtClean="0"/>
              <a:t>      relationships </a:t>
            </a:r>
            <a:r>
              <a:rPr lang="en-IN" sz="700" dirty="0"/>
              <a:t>with many people of the opposite gender.</a:t>
            </a:r>
            <a:endParaRPr lang="en-US" sz="700" dirty="0"/>
          </a:p>
          <a:p>
            <a:pPr lvl="0"/>
            <a:r>
              <a:rPr lang="en-IN" sz="700" dirty="0"/>
              <a:t>The native will be separated from his near and dear ,ones, will be </a:t>
            </a:r>
            <a:endParaRPr lang="en-IN" sz="700" dirty="0" smtClean="0"/>
          </a:p>
          <a:p>
            <a:pPr lvl="0">
              <a:buNone/>
            </a:pPr>
            <a:r>
              <a:rPr lang="en-IN" sz="700" dirty="0" smtClean="0"/>
              <a:t>       quarrelsome </a:t>
            </a:r>
            <a:r>
              <a:rPr lang="en-IN" sz="700" dirty="0"/>
              <a:t>and short lived. He will get injured from weapons and </a:t>
            </a:r>
            <a:r>
              <a:rPr lang="en-IN" sz="700" dirty="0" smtClean="0"/>
              <a:t>will</a:t>
            </a:r>
          </a:p>
          <a:p>
            <a:pPr lvl="0">
              <a:buNone/>
            </a:pPr>
            <a:r>
              <a:rPr lang="en-IN" sz="700" dirty="0"/>
              <a:t> </a:t>
            </a:r>
            <a:r>
              <a:rPr lang="en-IN" sz="700" dirty="0" smtClean="0"/>
              <a:t>      </a:t>
            </a:r>
            <a:r>
              <a:rPr lang="en-IN" sz="700" dirty="0"/>
              <a:t>face obstacles in all his undertakings.</a:t>
            </a:r>
            <a:endParaRPr lang="en-US" sz="700" dirty="0"/>
          </a:p>
          <a:p>
            <a:pPr lvl="0"/>
            <a:r>
              <a:rPr lang="en-IN" sz="700" dirty="0"/>
              <a:t>He can have spiritual experiences and occult powers</a:t>
            </a:r>
            <a:endParaRPr lang="en-US" sz="700" dirty="0"/>
          </a:p>
          <a:p>
            <a:pPr lvl="0"/>
            <a:r>
              <a:rPr lang="en-IN" sz="700" dirty="0"/>
              <a:t>He will have bad relationship with in laws</a:t>
            </a:r>
            <a:endParaRPr lang="en-US" sz="700" dirty="0"/>
          </a:p>
          <a:p>
            <a:pPr lvl="0"/>
            <a:r>
              <a:rPr lang="en-IN" sz="700" dirty="0"/>
              <a:t>The native spouse will be short lived and sick</a:t>
            </a:r>
            <a:endParaRPr lang="en-US" sz="700" dirty="0"/>
          </a:p>
          <a:p>
            <a:pPr lvl="0"/>
            <a:r>
              <a:rPr lang="en-IN" sz="700" dirty="0" err="1"/>
              <a:t>Ketu</a:t>
            </a:r>
            <a:r>
              <a:rPr lang="en-IN" sz="700" dirty="0"/>
              <a:t> in 8</a:t>
            </a:r>
            <a:r>
              <a:rPr lang="en-IN" sz="700" baseline="30000" dirty="0"/>
              <a:t>th</a:t>
            </a:r>
            <a:r>
              <a:rPr lang="en-IN" sz="700" dirty="0"/>
              <a:t> house has lot of accidents</a:t>
            </a:r>
            <a:endParaRPr lang="en-US" sz="700" dirty="0"/>
          </a:p>
          <a:p>
            <a:pPr>
              <a:buNone/>
            </a:pPr>
            <a:endParaRPr lang="en-US" sz="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 err="1" smtClean="0"/>
              <a:t>Ketu</a:t>
            </a:r>
            <a:r>
              <a:rPr lang="en-IN" b="1" dirty="0" smtClean="0"/>
              <a:t> in different houses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IN" sz="900" b="1" dirty="0" smtClean="0"/>
              <a:t>9 </a:t>
            </a:r>
            <a:r>
              <a:rPr lang="en-IN" sz="900" b="1" baseline="30000" dirty="0" err="1" smtClean="0"/>
              <a:t>th</a:t>
            </a:r>
            <a:r>
              <a:rPr lang="en-IN" sz="900" b="1" dirty="0" smtClean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The native will be sinfully disposed, will perform un-pious </a:t>
            </a:r>
            <a:endParaRPr lang="en-IN" sz="800" dirty="0" smtClean="0"/>
          </a:p>
          <a:p>
            <a:pPr lvl="0">
              <a:buNone/>
            </a:pPr>
            <a:r>
              <a:rPr lang="en-IN" sz="800" dirty="0"/>
              <a:t> </a:t>
            </a:r>
            <a:r>
              <a:rPr lang="en-IN" sz="800" dirty="0" smtClean="0"/>
              <a:t>      deeds</a:t>
            </a:r>
            <a:r>
              <a:rPr lang="en-IN" sz="800" dirty="0"/>
              <a:t>, will be fatherless, unfortunate and poor.</a:t>
            </a:r>
            <a:endParaRPr lang="en-US" sz="800" dirty="0"/>
          </a:p>
          <a:p>
            <a:pPr lvl="0"/>
            <a:r>
              <a:rPr lang="en-IN" sz="800" dirty="0"/>
              <a:t>He will be interested in spirituality and occults</a:t>
            </a:r>
            <a:endParaRPr lang="en-US" sz="800" dirty="0"/>
          </a:p>
          <a:p>
            <a:pPr lvl="0"/>
            <a:r>
              <a:rPr lang="en-IN" sz="800" dirty="0"/>
              <a:t>He will have less fortune and face obstacles</a:t>
            </a:r>
            <a:endParaRPr lang="en-US" sz="800" dirty="0"/>
          </a:p>
          <a:p>
            <a:pPr lvl="0"/>
            <a:r>
              <a:rPr lang="en-IN" sz="800" dirty="0"/>
              <a:t>He will have issues with father and younger brothers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712</Words>
  <Application>Microsoft Office PowerPoint</Application>
  <PresentationFormat>Custom</PresentationFormat>
  <Paragraphs>91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Ketu in different houses 1st house</vt:lpstr>
      <vt:lpstr>Ketu in different houses 2nd house</vt:lpstr>
      <vt:lpstr>Ketu in different houses 3rd house</vt:lpstr>
      <vt:lpstr>Ketu in different houses 4th house</vt:lpstr>
      <vt:lpstr>Ketu in different houses 5th house</vt:lpstr>
      <vt:lpstr>Ketu in different houses 6th house</vt:lpstr>
      <vt:lpstr>Ketu in different houses 7th house</vt:lpstr>
      <vt:lpstr>Ketu in different houses 8th house</vt:lpstr>
      <vt:lpstr>Ketu in different houses 9 th house</vt:lpstr>
      <vt:lpstr>Ketu in different houses 10th house</vt:lpstr>
      <vt:lpstr>Ketu in different houses 11th house</vt:lpstr>
      <vt:lpstr>Ketu in different houses 12th house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Moon in different houses 1st house</dc:title>
  <dc:creator>main</dc:creator>
  <cp:lastModifiedBy>main</cp:lastModifiedBy>
  <cp:revision>11</cp:revision>
  <dcterms:created xsi:type="dcterms:W3CDTF">2018-04-07T07:04:54Z</dcterms:created>
  <dcterms:modified xsi:type="dcterms:W3CDTF">2018-04-09T10:46:14Z</dcterms:modified>
</cp:coreProperties>
</file>