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4170363" cy="2341563"/>
  <p:notesSz cx="6858000" cy="9144000"/>
  <p:defaultTextStyle>
    <a:defPPr>
      <a:defRPr lang="en-US"/>
    </a:defPPr>
    <a:lvl1pPr marL="0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6035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7206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58104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44139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3017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116208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302243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88277" algn="l" defTabSz="372069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8">
          <p15:clr>
            <a:srgbClr val="A4A3A4"/>
          </p15:clr>
        </p15:guide>
        <p15:guide id="2" pos="1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24" autoAdjust="0"/>
  </p:normalViewPr>
  <p:slideViewPr>
    <p:cSldViewPr>
      <p:cViewPr varScale="1">
        <p:scale>
          <a:sx n="189" d="100"/>
          <a:sy n="189" d="100"/>
        </p:scale>
        <p:origin x="846" y="150"/>
      </p:cViewPr>
      <p:guideLst>
        <p:guide orient="horz" pos="738"/>
        <p:guide pos="13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77" y="727403"/>
            <a:ext cx="3544809" cy="501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555" y="1326886"/>
            <a:ext cx="2919254" cy="598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2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8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0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6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2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88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9261" y="31980"/>
            <a:ext cx="427896" cy="6824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847" y="31980"/>
            <a:ext cx="1214908" cy="6824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stro work\Astrolok ppt\Navgrah ppt\Who will become a lawy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4164013" cy="234156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430" y="1504671"/>
            <a:ext cx="3544809" cy="46506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430" y="992454"/>
            <a:ext cx="3544809" cy="51221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603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7206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5810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4413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301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1620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0224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8827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47" y="186458"/>
            <a:ext cx="821040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393" y="186458"/>
            <a:ext cx="821764" cy="527936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24142"/>
            <a:ext cx="1842635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18" y="742579"/>
            <a:ext cx="1842635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18487" y="524142"/>
            <a:ext cx="1843358" cy="218437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6035" indent="0">
              <a:buNone/>
              <a:defRPr sz="800" b="1"/>
            </a:lvl2pPr>
            <a:lvl3pPr marL="372069" indent="0">
              <a:buNone/>
              <a:defRPr sz="700" b="1"/>
            </a:lvl3pPr>
            <a:lvl4pPr marL="558104" indent="0">
              <a:buNone/>
              <a:defRPr sz="700" b="1"/>
            </a:lvl4pPr>
            <a:lvl5pPr marL="744139" indent="0">
              <a:buNone/>
              <a:defRPr sz="700" b="1"/>
            </a:lvl5pPr>
            <a:lvl6pPr marL="930173" indent="0">
              <a:buNone/>
              <a:defRPr sz="700" b="1"/>
            </a:lvl6pPr>
            <a:lvl7pPr marL="1116208" indent="0">
              <a:buNone/>
              <a:defRPr sz="700" b="1"/>
            </a:lvl7pPr>
            <a:lvl8pPr marL="1302243" indent="0">
              <a:buNone/>
              <a:defRPr sz="700" b="1"/>
            </a:lvl8pPr>
            <a:lvl9pPr marL="1488277" indent="0">
              <a:buNone/>
              <a:defRPr sz="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8487" y="742579"/>
            <a:ext cx="1843358" cy="1349109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18" y="93229"/>
            <a:ext cx="1372021" cy="39676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496" y="93229"/>
            <a:ext cx="2331349" cy="1998459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18" y="489994"/>
            <a:ext cx="1372021" cy="1601694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0" y="1639094"/>
            <a:ext cx="2502218" cy="1935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7420" y="209223"/>
            <a:ext cx="2502218" cy="1404938"/>
          </a:xfrm>
        </p:spPr>
        <p:txBody>
          <a:bodyPr/>
          <a:lstStyle>
            <a:lvl1pPr marL="0" indent="0">
              <a:buNone/>
              <a:defRPr sz="1300"/>
            </a:lvl1pPr>
            <a:lvl2pPr marL="186035" indent="0">
              <a:buNone/>
              <a:defRPr sz="1100"/>
            </a:lvl2pPr>
            <a:lvl3pPr marL="372069" indent="0">
              <a:buNone/>
              <a:defRPr sz="1000"/>
            </a:lvl3pPr>
            <a:lvl4pPr marL="558104" indent="0">
              <a:buNone/>
              <a:defRPr sz="800"/>
            </a:lvl4pPr>
            <a:lvl5pPr marL="744139" indent="0">
              <a:buNone/>
              <a:defRPr sz="800"/>
            </a:lvl5pPr>
            <a:lvl6pPr marL="930173" indent="0">
              <a:buNone/>
              <a:defRPr sz="800"/>
            </a:lvl6pPr>
            <a:lvl7pPr marL="1116208" indent="0">
              <a:buNone/>
              <a:defRPr sz="800"/>
            </a:lvl7pPr>
            <a:lvl8pPr marL="1302243" indent="0">
              <a:buNone/>
              <a:defRPr sz="800"/>
            </a:lvl8pPr>
            <a:lvl9pPr marL="148827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420" y="1832599"/>
            <a:ext cx="2502218" cy="274808"/>
          </a:xfrm>
        </p:spPr>
        <p:txBody>
          <a:bodyPr/>
          <a:lstStyle>
            <a:lvl1pPr marL="0" indent="0">
              <a:buNone/>
              <a:defRPr sz="600"/>
            </a:lvl1pPr>
            <a:lvl2pPr marL="186035" indent="0">
              <a:buNone/>
              <a:defRPr sz="500"/>
            </a:lvl2pPr>
            <a:lvl3pPr marL="372069" indent="0">
              <a:buNone/>
              <a:defRPr sz="400"/>
            </a:lvl3pPr>
            <a:lvl4pPr marL="558104" indent="0">
              <a:buNone/>
              <a:defRPr sz="400"/>
            </a:lvl4pPr>
            <a:lvl5pPr marL="744139" indent="0">
              <a:buNone/>
              <a:defRPr sz="400"/>
            </a:lvl5pPr>
            <a:lvl6pPr marL="930173" indent="0">
              <a:buNone/>
              <a:defRPr sz="400"/>
            </a:lvl6pPr>
            <a:lvl7pPr marL="1116208" indent="0">
              <a:buNone/>
              <a:defRPr sz="400"/>
            </a:lvl7pPr>
            <a:lvl8pPr marL="1302243" indent="0">
              <a:buNone/>
              <a:defRPr sz="400"/>
            </a:lvl8pPr>
            <a:lvl9pPr marL="1488277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518" y="93771"/>
            <a:ext cx="3753327" cy="390261"/>
          </a:xfrm>
          <a:prstGeom prst="rect">
            <a:avLst/>
          </a:prstGeom>
        </p:spPr>
        <p:txBody>
          <a:bodyPr vert="horz" lIns="37207" tIns="18603" rIns="37207" bIns="1860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18" y="546365"/>
            <a:ext cx="3753327" cy="1545323"/>
          </a:xfrm>
          <a:prstGeom prst="rect">
            <a:avLst/>
          </a:prstGeom>
        </p:spPr>
        <p:txBody>
          <a:bodyPr vert="horz" lIns="37207" tIns="18603" rIns="37207" bIns="1860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518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06B7-AEC9-47A1-9D50-3695E939AB41}" type="datetimeFigureOut">
              <a:rPr lang="en-US" smtClean="0"/>
              <a:pPr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4874" y="2170282"/>
            <a:ext cx="132061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88760" y="2170282"/>
            <a:ext cx="973085" cy="124667"/>
          </a:xfrm>
          <a:prstGeom prst="rect">
            <a:avLst/>
          </a:prstGeom>
        </p:spPr>
        <p:txBody>
          <a:bodyPr vert="horz" lIns="37207" tIns="18603" rIns="37207" bIns="18603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627-6E7B-4207-8808-255D45AE4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2069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526" indent="-139526" algn="l" defTabSz="372069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06" indent="-116272" algn="l" defTabSz="372069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65087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51121" indent="-93017" algn="l" defTabSz="372069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7156" indent="-93017" algn="l" defTabSz="372069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3191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0922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60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1295" indent="-93017" algn="l" defTabSz="372069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6035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7206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58104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44139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3017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6208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02243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8277" algn="l" defTabSz="372069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strobix.com/astroblog/post/12th-house-various-aspects-12th-House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strobix.com/astroblog/post/prakrama-bhava-meaning-third-house-horoscope-3rd-house-indian-astrology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strobix.com/astroblog/post/aayu-bhava-meaning-ashtam-house-horoscope-8th-house-indian-astrology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1</a:t>
            </a:r>
            <a:r>
              <a:rPr lang="en-IN" sz="900" b="1" baseline="30000" dirty="0"/>
              <a:t>st</a:t>
            </a:r>
            <a:r>
              <a:rPr lang="en-IN" sz="900" b="1" dirty="0"/>
              <a:t> house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463658"/>
            <a:ext cx="3753327" cy="1545323"/>
          </a:xfrm>
        </p:spPr>
        <p:txBody>
          <a:bodyPr>
            <a:normAutofit/>
          </a:bodyPr>
          <a:lstStyle/>
          <a:p>
            <a:pPr lvl="0"/>
            <a:r>
              <a:rPr lang="en-IN" sz="750" dirty="0"/>
              <a:t>Saturn in 1</a:t>
            </a:r>
            <a:r>
              <a:rPr lang="en-IN" sz="750" baseline="30000" dirty="0"/>
              <a:t>st</a:t>
            </a:r>
            <a:r>
              <a:rPr lang="en-IN" sz="750" dirty="0"/>
              <a:t> house will make the person slow moving</a:t>
            </a:r>
            <a:endParaRPr lang="en-US" sz="750" dirty="0"/>
          </a:p>
          <a:p>
            <a:pPr lvl="0"/>
            <a:r>
              <a:rPr lang="en-IN" sz="750" dirty="0"/>
              <a:t>They will face problems in hairs, and slim personality</a:t>
            </a:r>
            <a:endParaRPr lang="en-US" sz="750" dirty="0"/>
          </a:p>
          <a:p>
            <a:pPr lvl="0"/>
            <a:r>
              <a:rPr lang="en-IN" sz="750" dirty="0"/>
              <a:t>They will be deep thinker, and will take time for decision making</a:t>
            </a:r>
            <a:endParaRPr lang="en-US" sz="750" dirty="0"/>
          </a:p>
          <a:p>
            <a:pPr lvl="0"/>
            <a:r>
              <a:rPr lang="en-IN" sz="750" dirty="0"/>
              <a:t>He is a strong minded, passionate person and has well built thighs</a:t>
            </a:r>
            <a:endParaRPr lang="en-US" sz="750" dirty="0"/>
          </a:p>
          <a:p>
            <a:pPr lvl="0"/>
            <a:r>
              <a:rPr lang="en-IN" sz="750" dirty="0"/>
              <a:t>They can have delayed marriage</a:t>
            </a:r>
            <a:endParaRPr lang="en-US" sz="750" dirty="0"/>
          </a:p>
          <a:p>
            <a:pPr lvl="0"/>
            <a:r>
              <a:rPr lang="en-IN" sz="750" dirty="0"/>
              <a:t>Saturn if in enemy sign will separate the native from husband/wife</a:t>
            </a:r>
            <a:endParaRPr lang="en-US" sz="750" dirty="0"/>
          </a:p>
          <a:p>
            <a:pPr lvl="0"/>
            <a:r>
              <a:rPr lang="en-IN" sz="750" dirty="0"/>
              <a:t>Saturn in own house or in exalted  will give immense power to </a:t>
            </a:r>
          </a:p>
          <a:p>
            <a:pPr lvl="0">
              <a:buNone/>
            </a:pPr>
            <a:r>
              <a:rPr lang="en-IN" sz="750" dirty="0"/>
              <a:t>       conquer enemies</a:t>
            </a:r>
            <a:endParaRPr lang="en-US" sz="750" dirty="0"/>
          </a:p>
          <a:p>
            <a:pPr lvl="0"/>
            <a:r>
              <a:rPr lang="en-IN" sz="750" dirty="0"/>
              <a:t>These people can easily adapt with foreign culture, chances of </a:t>
            </a:r>
          </a:p>
          <a:p>
            <a:pPr lvl="0">
              <a:buNone/>
            </a:pPr>
            <a:r>
              <a:rPr lang="en-IN" sz="750" dirty="0"/>
              <a:t>       settling in foreign also</a:t>
            </a:r>
            <a:endParaRPr lang="en-US" sz="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10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81" y="484981"/>
            <a:ext cx="3753327" cy="1545323"/>
          </a:xfrm>
        </p:spPr>
        <p:txBody>
          <a:bodyPr>
            <a:normAutofit/>
          </a:bodyPr>
          <a:lstStyle/>
          <a:p>
            <a:pPr lvl="0"/>
            <a:r>
              <a:rPr lang="en-IN" sz="800" dirty="0"/>
              <a:t>The native visits sacred rivers and shrines, is a great worker, </a:t>
            </a:r>
          </a:p>
          <a:p>
            <a:pPr lvl="0">
              <a:buNone/>
            </a:pPr>
            <a:r>
              <a:rPr lang="en-IN" sz="800" dirty="0"/>
              <a:t>       bilious and has residences in foreign countries</a:t>
            </a:r>
            <a:endParaRPr lang="en-US" sz="800" dirty="0"/>
          </a:p>
          <a:p>
            <a:pPr lvl="0"/>
            <a:r>
              <a:rPr lang="en-IN" sz="800" dirty="0"/>
              <a:t>If Saturn is associated with a malefic the native will face </a:t>
            </a:r>
          </a:p>
          <a:p>
            <a:pPr lvl="0">
              <a:buNone/>
            </a:pPr>
            <a:r>
              <a:rPr lang="en-IN" sz="800" dirty="0"/>
              <a:t>       obstacles in his professional career</a:t>
            </a:r>
            <a:endParaRPr lang="en-US" sz="800" dirty="0"/>
          </a:p>
          <a:p>
            <a:pPr lvl="0"/>
            <a:r>
              <a:rPr lang="en-IN" sz="800" dirty="0"/>
              <a:t> He will be successful in his undertakings if Saturn is associated </a:t>
            </a:r>
          </a:p>
          <a:p>
            <a:pPr lvl="0">
              <a:buNone/>
            </a:pPr>
            <a:r>
              <a:rPr lang="en-IN" sz="800" dirty="0"/>
              <a:t>       with a </a:t>
            </a:r>
            <a:r>
              <a:rPr lang="en-IN" sz="800" dirty="0" err="1"/>
              <a:t>benefic</a:t>
            </a:r>
            <a:r>
              <a:rPr lang="en-IN" sz="800" dirty="0"/>
              <a:t>.</a:t>
            </a:r>
            <a:endParaRPr lang="en-US" sz="800" dirty="0"/>
          </a:p>
          <a:p>
            <a:pPr lvl="0"/>
            <a:r>
              <a:rPr lang="en-IN" sz="800" dirty="0"/>
              <a:t> The native will be a king or minister of a king, and will be </a:t>
            </a:r>
          </a:p>
          <a:p>
            <a:pPr lvl="0">
              <a:buNone/>
            </a:pPr>
            <a:r>
              <a:rPr lang="en-IN" sz="800" dirty="0"/>
              <a:t>       extremely wealthy, famous and courageous and will take </a:t>
            </a:r>
          </a:p>
          <a:p>
            <a:pPr lvl="0">
              <a:buNone/>
            </a:pPr>
            <a:r>
              <a:rPr lang="en-IN" sz="800" dirty="0"/>
              <a:t>        interest in agriculture.</a:t>
            </a:r>
            <a:endParaRPr lang="en-US" sz="800" dirty="0"/>
          </a:p>
          <a:p>
            <a:pPr lvl="0"/>
            <a:r>
              <a:rPr lang="en-IN" sz="800" dirty="0"/>
              <a:t> He will indulge in sinful deeds. He will humiliate his enemies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11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The native will be learned. He will be feared and respected. </a:t>
            </a:r>
          </a:p>
          <a:p>
            <a:pPr lvl="0">
              <a:buNone/>
            </a:pPr>
            <a:r>
              <a:rPr lang="en-IN" sz="800" dirty="0"/>
              <a:t>       They are also wealthy, much of landed property, political </a:t>
            </a:r>
          </a:p>
          <a:p>
            <a:pPr lvl="0">
              <a:buNone/>
            </a:pPr>
            <a:r>
              <a:rPr lang="en-IN" sz="800" dirty="0"/>
              <a:t>       success, influential and politically respected.</a:t>
            </a:r>
            <a:endParaRPr lang="en-US" sz="800" dirty="0"/>
          </a:p>
          <a:p>
            <a:pPr lvl="0"/>
            <a:r>
              <a:rPr lang="en-IN" sz="800" dirty="0"/>
              <a:t>If Saturn is in the eleventh house, the native will be very </a:t>
            </a:r>
          </a:p>
          <a:p>
            <a:pPr lvl="0">
              <a:buNone/>
            </a:pPr>
            <a:r>
              <a:rPr lang="en-IN" sz="800" dirty="0"/>
              <a:t>       wealthy but there will be obstacles in his way.</a:t>
            </a:r>
            <a:endParaRPr lang="en-US" sz="800" dirty="0"/>
          </a:p>
          <a:p>
            <a:pPr lvl="0"/>
            <a:r>
              <a:rPr lang="en-IN" sz="800" dirty="0"/>
              <a:t>The native will always be wealthy and courageous.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12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46365"/>
            <a:ext cx="3753327" cy="1691216"/>
          </a:xfrm>
        </p:spPr>
        <p:txBody>
          <a:bodyPr>
            <a:normAutofit/>
          </a:bodyPr>
          <a:lstStyle/>
          <a:p>
            <a:pPr lvl="0"/>
            <a:r>
              <a:rPr lang="en-IN" sz="650" dirty="0"/>
              <a:t>The native with Saturn in the </a:t>
            </a:r>
            <a:r>
              <a:rPr lang="en-IN" sz="650" dirty="0">
                <a:hlinkClick r:id="rId2" tooltip="12th House"/>
              </a:rPr>
              <a:t>12th house</a:t>
            </a:r>
            <a:r>
              <a:rPr lang="en-IN" sz="650" dirty="0"/>
              <a:t> depicts the native to be </a:t>
            </a:r>
          </a:p>
          <a:p>
            <a:pPr lvl="0">
              <a:buNone/>
            </a:pPr>
            <a:r>
              <a:rPr lang="en-IN" sz="650" dirty="0"/>
              <a:t>       attracted towards yoga. He is a learned in the occult science</a:t>
            </a:r>
            <a:endParaRPr lang="en-US" sz="650" dirty="0"/>
          </a:p>
          <a:p>
            <a:pPr lvl="0"/>
            <a:r>
              <a:rPr lang="en-IN" sz="650" dirty="0"/>
              <a:t>If Saturn is in the twelfth house, the native will be sinful and will have </a:t>
            </a:r>
          </a:p>
          <a:p>
            <a:pPr lvl="0">
              <a:buNone/>
            </a:pPr>
            <a:r>
              <a:rPr lang="en-IN" sz="650" dirty="0"/>
              <a:t>       affliction in some part of his body.</a:t>
            </a:r>
            <a:endParaRPr lang="en-US" sz="650" dirty="0"/>
          </a:p>
          <a:p>
            <a:pPr lvl="0"/>
            <a:r>
              <a:rPr lang="en-IN" sz="650" dirty="0"/>
              <a:t> If he is associated with a </a:t>
            </a:r>
            <a:r>
              <a:rPr lang="en-IN" sz="650" dirty="0" err="1"/>
              <a:t>benefic</a:t>
            </a:r>
            <a:r>
              <a:rPr lang="en-IN" sz="650" dirty="0"/>
              <a:t> the native will be happy, will have </a:t>
            </a:r>
          </a:p>
          <a:p>
            <a:pPr lvl="0">
              <a:buNone/>
            </a:pPr>
            <a:r>
              <a:rPr lang="en-IN" sz="650" dirty="0"/>
              <a:t>        good eye sight and will go to heaven after death. If he is associated with </a:t>
            </a:r>
          </a:p>
          <a:p>
            <a:pPr lvl="0">
              <a:buNone/>
            </a:pPr>
            <a:r>
              <a:rPr lang="en-IN" sz="650" dirty="0"/>
              <a:t>        a malefic the native will go to hell, will incur wasteful expenditure and </a:t>
            </a:r>
          </a:p>
          <a:p>
            <a:pPr lvl="0">
              <a:buNone/>
            </a:pPr>
            <a:r>
              <a:rPr lang="en-IN" sz="650" dirty="0"/>
              <a:t>        will be poor</a:t>
            </a:r>
            <a:endParaRPr lang="en-US" sz="650" dirty="0"/>
          </a:p>
          <a:p>
            <a:pPr lvl="0"/>
            <a:r>
              <a:rPr lang="en-IN" sz="650" dirty="0"/>
              <a:t>The native will be shameless, poor, childless and stupid and some part of</a:t>
            </a:r>
          </a:p>
          <a:p>
            <a:pPr lvl="0">
              <a:buNone/>
            </a:pPr>
            <a:r>
              <a:rPr lang="en-IN" sz="650" dirty="0"/>
              <a:t>       the body of the native will be deformed.</a:t>
            </a:r>
            <a:endParaRPr lang="en-US" sz="650" dirty="0"/>
          </a:p>
          <a:p>
            <a:pPr lvl="0"/>
            <a:r>
              <a:rPr lang="en-IN" sz="650" dirty="0"/>
              <a:t> He will be happy in foreign travels. If Saturn is in 12th as lord of the </a:t>
            </a:r>
          </a:p>
          <a:p>
            <a:pPr lvl="0">
              <a:buNone/>
            </a:pPr>
            <a:r>
              <a:rPr lang="en-IN" sz="650" dirty="0"/>
              <a:t>        ascendant, the native will destroy his enemies.</a:t>
            </a:r>
            <a:endParaRPr lang="en-US" sz="650" dirty="0"/>
          </a:p>
          <a:p>
            <a:endParaRPr lang="en-US" sz="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2</a:t>
            </a:r>
            <a:r>
              <a:rPr lang="en-IN" sz="900" b="1" baseline="30000" dirty="0"/>
              <a:t>nd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539858"/>
            <a:ext cx="3753327" cy="1545323"/>
          </a:xfrm>
        </p:spPr>
        <p:txBody>
          <a:bodyPr>
            <a:normAutofit/>
          </a:bodyPr>
          <a:lstStyle/>
          <a:p>
            <a:pPr lvl="0"/>
            <a:r>
              <a:rPr lang="en-IN" sz="750" dirty="0"/>
              <a:t>It denotes good health to the native.</a:t>
            </a:r>
            <a:endParaRPr lang="en-US" sz="750" dirty="0"/>
          </a:p>
          <a:p>
            <a:pPr lvl="0"/>
            <a:r>
              <a:rPr lang="en-IN" sz="750" dirty="0"/>
              <a:t>The native becomes the lord of huge wealth and property, </a:t>
            </a:r>
          </a:p>
          <a:p>
            <a:pPr lvl="0">
              <a:buNone/>
            </a:pPr>
            <a:r>
              <a:rPr lang="en-IN" sz="750" dirty="0"/>
              <a:t>       He also earns a lot of money through illegal methods as </a:t>
            </a:r>
          </a:p>
          <a:p>
            <a:pPr lvl="0">
              <a:buNone/>
            </a:pPr>
            <a:r>
              <a:rPr lang="en-IN" sz="750" dirty="0"/>
              <a:t>       gambling, lottery, shares </a:t>
            </a:r>
            <a:r>
              <a:rPr lang="en-IN" sz="750" dirty="0" err="1"/>
              <a:t>etc.The</a:t>
            </a:r>
            <a:r>
              <a:rPr lang="en-IN" sz="750" dirty="0"/>
              <a:t> person concerned will be </a:t>
            </a:r>
          </a:p>
          <a:p>
            <a:pPr lvl="0">
              <a:buNone/>
            </a:pPr>
            <a:r>
              <a:rPr lang="en-IN" sz="750" dirty="0"/>
              <a:t>       immensely rich but will be deprived of his wealth by a king and </a:t>
            </a:r>
          </a:p>
          <a:p>
            <a:pPr lvl="0">
              <a:buNone/>
            </a:pPr>
            <a:r>
              <a:rPr lang="en-IN" sz="750" dirty="0"/>
              <a:t>       will suffer diseases in the face.</a:t>
            </a:r>
            <a:endParaRPr lang="en-US" sz="750" dirty="0"/>
          </a:p>
          <a:p>
            <a:pPr lvl="0"/>
            <a:r>
              <a:rPr lang="en-IN" sz="750" dirty="0"/>
              <a:t>He is a justice lover. But the person stays away from his family and birth place.</a:t>
            </a:r>
            <a:endParaRPr lang="en-US" sz="750" dirty="0"/>
          </a:p>
          <a:p>
            <a:pPr lvl="0"/>
            <a:r>
              <a:rPr lang="en-IN" sz="750" dirty="0"/>
              <a:t>He can have tendency of a thief, can have problems in eyes </a:t>
            </a:r>
            <a:endParaRPr lang="en-US" sz="750" dirty="0"/>
          </a:p>
          <a:p>
            <a:pPr lvl="0"/>
            <a:r>
              <a:rPr lang="en-IN" sz="750" dirty="0"/>
              <a:t>Food habits will be </a:t>
            </a:r>
            <a:r>
              <a:rPr lang="en-IN" sz="750" dirty="0" err="1"/>
              <a:t>tamsik</a:t>
            </a:r>
            <a:r>
              <a:rPr lang="en-IN" sz="750" dirty="0"/>
              <a:t>, can indulged in liquor, tobacco</a:t>
            </a:r>
            <a:endParaRPr lang="en-US" sz="750" dirty="0"/>
          </a:p>
          <a:p>
            <a:pPr lvl="0"/>
            <a:r>
              <a:rPr lang="en-IN" sz="750" dirty="0"/>
              <a:t>The native will be harsh in speech</a:t>
            </a:r>
            <a:endParaRPr lang="en-US" sz="750" dirty="0"/>
          </a:p>
          <a:p>
            <a:endParaRPr lang="en-US" sz="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3</a:t>
            </a:r>
            <a:r>
              <a:rPr lang="en-IN" sz="900" b="1" baseline="30000" dirty="0"/>
              <a:t>rd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18" y="484981"/>
            <a:ext cx="3753327" cy="1545323"/>
          </a:xfrm>
        </p:spPr>
        <p:txBody>
          <a:bodyPr>
            <a:noAutofit/>
          </a:bodyPr>
          <a:lstStyle/>
          <a:p>
            <a:pPr lvl="0"/>
            <a:r>
              <a:rPr lang="en-IN" sz="600" dirty="0"/>
              <a:t>If Saturn is in the third house there will be loss of brothers </a:t>
            </a:r>
          </a:p>
          <a:p>
            <a:pPr lvl="0">
              <a:buNone/>
            </a:pPr>
            <a:r>
              <a:rPr lang="en-IN" sz="600" dirty="0"/>
              <a:t>       (or there may be no younger brothers)</a:t>
            </a:r>
            <a:endParaRPr lang="en-US" sz="600" dirty="0"/>
          </a:p>
          <a:p>
            <a:pPr lvl="0"/>
            <a:r>
              <a:rPr lang="en-IN" sz="600" dirty="0"/>
              <a:t>If Saturn is in his own sign or in his sign of exaltation, the native </a:t>
            </a:r>
          </a:p>
          <a:p>
            <a:pPr lvl="0">
              <a:buNone/>
            </a:pPr>
            <a:r>
              <a:rPr lang="en-IN" sz="600" dirty="0"/>
              <a:t>       will have a good number of brothers. If Saturn is associated with a </a:t>
            </a:r>
          </a:p>
          <a:p>
            <a:pPr lvl="0">
              <a:buNone/>
            </a:pPr>
            <a:r>
              <a:rPr lang="en-IN" sz="600" dirty="0"/>
              <a:t>       malefic the native will be inimical towards his brothers </a:t>
            </a:r>
          </a:p>
          <a:p>
            <a:pPr lvl="0">
              <a:buNone/>
            </a:pPr>
            <a:r>
              <a:rPr lang="en-IN" sz="600" dirty="0"/>
              <a:t>       (if there are any).</a:t>
            </a:r>
            <a:endParaRPr lang="en-US" sz="600" dirty="0"/>
          </a:p>
          <a:p>
            <a:pPr lvl="0"/>
            <a:r>
              <a:rPr lang="en-IN" sz="600" dirty="0"/>
              <a:t>The person concerned will possess a good intellect and great strength</a:t>
            </a:r>
            <a:endParaRPr lang="en-US" sz="600" dirty="0"/>
          </a:p>
          <a:p>
            <a:pPr lvl="0"/>
            <a:r>
              <a:rPr lang="en-IN" sz="600" dirty="0"/>
              <a:t>The native will be intelligent, generous and will enjoy the comforts of married life, </a:t>
            </a:r>
          </a:p>
          <a:p>
            <a:pPr lvl="0">
              <a:buNone/>
            </a:pPr>
            <a:r>
              <a:rPr lang="en-IN" sz="600" dirty="0"/>
              <a:t>         but he will be lazy and unhappy</a:t>
            </a:r>
            <a:endParaRPr lang="en-US" sz="600" dirty="0"/>
          </a:p>
          <a:p>
            <a:pPr lvl="0"/>
            <a:r>
              <a:rPr lang="en-IN" sz="600" dirty="0"/>
              <a:t>The native will be unhappy on account of his brothers. He will be ambitious and a </a:t>
            </a:r>
          </a:p>
          <a:p>
            <a:pPr lvl="0">
              <a:buNone/>
            </a:pPr>
            <a:r>
              <a:rPr lang="en-IN" sz="600" dirty="0"/>
              <a:t>         good orator. He will face many obstacles in his life.</a:t>
            </a:r>
            <a:endParaRPr lang="en-US" sz="600" dirty="0"/>
          </a:p>
          <a:p>
            <a:pPr lvl="0"/>
            <a:r>
              <a:rPr lang="en-IN" sz="600" dirty="0"/>
              <a:t>Saturn in </a:t>
            </a:r>
            <a:r>
              <a:rPr lang="en-IN" sz="600" dirty="0">
                <a:hlinkClick r:id="rId2" tooltip="3rd House "/>
              </a:rPr>
              <a:t>3rd house </a:t>
            </a:r>
            <a:r>
              <a:rPr lang="en-IN" sz="600" dirty="0"/>
              <a:t>denotes long life. He can be spiritual and can become a good </a:t>
            </a:r>
          </a:p>
          <a:p>
            <a:pPr lvl="0">
              <a:buNone/>
            </a:pPr>
            <a:r>
              <a:rPr lang="en-IN" sz="600" dirty="0"/>
              <a:t>        astrologer</a:t>
            </a:r>
            <a:endParaRPr lang="en-US" sz="600" dirty="0"/>
          </a:p>
          <a:p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4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700" dirty="0"/>
              <a:t>If Saturn is in the fourth house, there will be loss of mother or bad </a:t>
            </a:r>
          </a:p>
          <a:p>
            <a:pPr lvl="0">
              <a:buNone/>
            </a:pPr>
            <a:r>
              <a:rPr lang="en-IN" sz="700" dirty="0"/>
              <a:t>       relations with mother</a:t>
            </a:r>
            <a:endParaRPr lang="en-US" sz="700" dirty="0"/>
          </a:p>
          <a:p>
            <a:pPr lvl="0"/>
            <a:r>
              <a:rPr lang="en-IN" sz="700" dirty="0"/>
              <a:t>if Saturn is in his own house or exalted in the fourth house and the </a:t>
            </a:r>
          </a:p>
          <a:p>
            <a:pPr lvl="0">
              <a:buNone/>
            </a:pPr>
            <a:r>
              <a:rPr lang="en-IN" sz="700" dirty="0"/>
              <a:t>       native will own horses and prestigious conveyances.</a:t>
            </a:r>
            <a:endParaRPr lang="en-US" sz="700" dirty="0"/>
          </a:p>
          <a:p>
            <a:pPr lvl="0"/>
            <a:r>
              <a:rPr lang="en-IN" sz="700" dirty="0"/>
              <a:t>If Saturn in the fourth happens to be lord of the ascendant, the mother </a:t>
            </a:r>
          </a:p>
          <a:p>
            <a:pPr lvl="0">
              <a:buNone/>
            </a:pPr>
            <a:r>
              <a:rPr lang="en-IN" sz="700" dirty="0"/>
              <a:t>       will be long-lived and the native will enjoy all kinds of comforts and </a:t>
            </a:r>
          </a:p>
          <a:p>
            <a:pPr lvl="0">
              <a:buNone/>
            </a:pPr>
            <a:r>
              <a:rPr lang="en-IN" sz="700" dirty="0"/>
              <a:t>       be happy.</a:t>
            </a:r>
            <a:endParaRPr lang="en-US" sz="700" dirty="0"/>
          </a:p>
          <a:p>
            <a:pPr lvl="0"/>
            <a:r>
              <a:rPr lang="en-IN" sz="700" dirty="0"/>
              <a:t> The person concerned will have no happiness and will be troubled in </a:t>
            </a:r>
          </a:p>
          <a:p>
            <a:pPr lvl="0"/>
            <a:r>
              <a:rPr lang="en-IN" sz="700" dirty="0"/>
              <a:t> mind</a:t>
            </a:r>
            <a:endParaRPr lang="en-US" sz="700" dirty="0"/>
          </a:p>
          <a:p>
            <a:pPr lvl="0"/>
            <a:r>
              <a:rPr lang="en-IN" sz="700" dirty="0"/>
              <a:t>The native will be without house, conveyance, mother and happiness. </a:t>
            </a:r>
          </a:p>
          <a:p>
            <a:pPr lvl="0">
              <a:buNone/>
            </a:pPr>
            <a:r>
              <a:rPr lang="en-IN" sz="700" dirty="0"/>
              <a:t>       He will also be sickly in his childhood</a:t>
            </a:r>
            <a:endParaRPr lang="en-US" sz="700" dirty="0"/>
          </a:p>
          <a:p>
            <a:pPr>
              <a:buNone/>
            </a:pPr>
            <a:endParaRPr lang="en-US" sz="700" dirty="0"/>
          </a:p>
          <a:p>
            <a:endParaRPr lang="en-US" sz="700" dirty="0"/>
          </a:p>
          <a:p>
            <a:endParaRPr lang="en-US"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5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54" y="546365"/>
            <a:ext cx="3753327" cy="1545323"/>
          </a:xfrm>
        </p:spPr>
        <p:txBody>
          <a:bodyPr>
            <a:normAutofit/>
          </a:bodyPr>
          <a:lstStyle/>
          <a:p>
            <a:pPr lvl="0"/>
            <a:r>
              <a:rPr lang="en-IN" sz="800" dirty="0"/>
              <a:t>If Saturn is in the fifth house, the native will be childless/</a:t>
            </a:r>
          </a:p>
          <a:p>
            <a:pPr lvl="0">
              <a:buNone/>
            </a:pPr>
            <a:r>
              <a:rPr lang="en-IN" sz="800" dirty="0"/>
              <a:t>       late child/Problem with child and very poor.</a:t>
            </a:r>
            <a:endParaRPr lang="en-US" sz="800" dirty="0"/>
          </a:p>
          <a:p>
            <a:pPr lvl="0"/>
            <a:r>
              <a:rPr lang="en-IN" sz="800" dirty="0"/>
              <a:t> If Saturn is in his own sign the native will have daughters</a:t>
            </a:r>
            <a:endParaRPr lang="en-US" sz="800" dirty="0"/>
          </a:p>
          <a:p>
            <a:pPr lvl="0"/>
            <a:r>
              <a:rPr lang="en-IN" sz="800" dirty="0"/>
              <a:t> If Saturn is strong the native will have affairs with many women.</a:t>
            </a:r>
            <a:endParaRPr lang="en-US" sz="800" dirty="0"/>
          </a:p>
          <a:p>
            <a:pPr lvl="0"/>
            <a:r>
              <a:rPr lang="en-IN" sz="800" dirty="0"/>
              <a:t>The native will be evil minded and devoid of learning, children, </a:t>
            </a:r>
          </a:p>
          <a:p>
            <a:pPr lvl="0">
              <a:buNone/>
            </a:pPr>
            <a:r>
              <a:rPr lang="en-IN" sz="800" dirty="0"/>
              <a:t>       wealth and happiness. He will move around aimlessly.</a:t>
            </a:r>
          </a:p>
          <a:p>
            <a:r>
              <a:rPr lang="en-IN" sz="800" dirty="0"/>
              <a:t>It can make him stubborn or whimsical and will be humiliated </a:t>
            </a:r>
            <a:endParaRPr lang="en-US" sz="800" dirty="0"/>
          </a:p>
          <a:p>
            <a:pPr>
              <a:buNone/>
            </a:pPr>
            <a:endParaRPr lang="en-US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6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If Saturn is in the sixth house, the native will have little learning </a:t>
            </a:r>
          </a:p>
          <a:p>
            <a:pPr lvl="0">
              <a:buNone/>
            </a:pPr>
            <a:r>
              <a:rPr lang="en-IN" sz="800" dirty="0"/>
              <a:t>      and there will be destruction of enemies</a:t>
            </a:r>
            <a:endParaRPr lang="en-US" sz="800" dirty="0"/>
          </a:p>
          <a:p>
            <a:pPr lvl="0"/>
            <a:r>
              <a:rPr lang="en-IN" sz="800" dirty="0"/>
              <a:t>The native will vanquish his enemies, will own cattle like cows </a:t>
            </a:r>
          </a:p>
          <a:p>
            <a:pPr lvl="0">
              <a:buNone/>
            </a:pPr>
            <a:r>
              <a:rPr lang="en-IN" sz="800" dirty="0"/>
              <a:t>       and buffaloes and will suffer loss of his uncle.</a:t>
            </a:r>
            <a:endParaRPr lang="en-US" sz="800" dirty="0"/>
          </a:p>
          <a:p>
            <a:pPr lvl="0"/>
            <a:r>
              <a:rPr lang="en-IN" sz="800" dirty="0"/>
              <a:t>The native have problems related to lower portions of the body</a:t>
            </a:r>
            <a:endParaRPr lang="en-US" sz="800" dirty="0"/>
          </a:p>
          <a:p>
            <a:pPr lvl="0"/>
            <a:r>
              <a:rPr lang="en-IN" sz="800" dirty="0"/>
              <a:t>Saturn in 6</a:t>
            </a:r>
            <a:r>
              <a:rPr lang="en-IN" sz="800" baseline="30000" dirty="0"/>
              <a:t>th</a:t>
            </a:r>
            <a:r>
              <a:rPr lang="en-IN" sz="800" dirty="0"/>
              <a:t> house creates problem with the wife.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7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750" dirty="0"/>
              <a:t>The native will have a lean bodied wife, he will be afflicted body</a:t>
            </a:r>
            <a:endParaRPr lang="en-US" sz="750" dirty="0"/>
          </a:p>
          <a:p>
            <a:pPr lvl="0"/>
            <a:r>
              <a:rPr lang="en-IN" sz="750" dirty="0"/>
              <a:t>If Saturn is in his own sign or in his sign of exaltation the native will </a:t>
            </a:r>
          </a:p>
          <a:p>
            <a:pPr lvl="0">
              <a:buNone/>
            </a:pPr>
            <a:r>
              <a:rPr lang="en-IN" sz="750" dirty="0"/>
              <a:t>       have intimacy with many women</a:t>
            </a:r>
            <a:endParaRPr lang="en-US" sz="750" dirty="0"/>
          </a:p>
          <a:p>
            <a:pPr lvl="0"/>
            <a:r>
              <a:rPr lang="en-IN" sz="750" dirty="0"/>
              <a:t>The native will be sickly and will suffer loss of wife</a:t>
            </a:r>
            <a:endParaRPr lang="en-US" sz="750" dirty="0"/>
          </a:p>
          <a:p>
            <a:pPr lvl="0"/>
            <a:r>
              <a:rPr lang="en-IN" sz="750" dirty="0"/>
              <a:t>It shows late marriage and less physical relationship with </a:t>
            </a:r>
          </a:p>
          <a:p>
            <a:pPr lvl="0">
              <a:buNone/>
            </a:pPr>
            <a:r>
              <a:rPr lang="en-IN" sz="750" dirty="0"/>
              <a:t>       wife/husband</a:t>
            </a:r>
            <a:endParaRPr lang="en-US" sz="750" dirty="0"/>
          </a:p>
          <a:p>
            <a:pPr lvl="0"/>
            <a:r>
              <a:rPr lang="en-IN" sz="750" dirty="0"/>
              <a:t>7</a:t>
            </a:r>
            <a:r>
              <a:rPr lang="en-IN" sz="750" baseline="30000" dirty="0"/>
              <a:t>th</a:t>
            </a:r>
            <a:r>
              <a:rPr lang="en-IN" sz="750" dirty="0"/>
              <a:t> house Saturn will make the native sick with many diseases.</a:t>
            </a:r>
            <a:endParaRPr lang="en-US" sz="750" dirty="0"/>
          </a:p>
          <a:p>
            <a:pPr lvl="0"/>
            <a:r>
              <a:rPr lang="en-IN" sz="750" dirty="0"/>
              <a:t>It gives political success. He has all the chance to get honour in a </a:t>
            </a:r>
          </a:p>
          <a:p>
            <a:pPr lvl="0">
              <a:buNone/>
            </a:pPr>
            <a:r>
              <a:rPr lang="en-IN" sz="750" dirty="0"/>
              <a:t>       foreign country.</a:t>
            </a:r>
            <a:endParaRPr lang="en-US" sz="750" dirty="0"/>
          </a:p>
          <a:p>
            <a:endParaRPr lang="en-US" sz="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8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800" dirty="0"/>
              <a:t>Saturn in the </a:t>
            </a:r>
            <a:r>
              <a:rPr lang="en-IN" sz="800" dirty="0">
                <a:hlinkClick r:id="rId2" tooltip="8th House"/>
              </a:rPr>
              <a:t>8th house</a:t>
            </a:r>
            <a:r>
              <a:rPr lang="en-IN" sz="800" dirty="0"/>
              <a:t> denotes long life.</a:t>
            </a:r>
            <a:endParaRPr lang="en-US" sz="800" dirty="0"/>
          </a:p>
          <a:p>
            <a:pPr lvl="0"/>
            <a:r>
              <a:rPr lang="en-IN" sz="800" dirty="0"/>
              <a:t>The native will have a limited number of issues and will have </a:t>
            </a:r>
          </a:p>
          <a:p>
            <a:pPr lvl="0">
              <a:buNone/>
            </a:pPr>
            <a:r>
              <a:rPr lang="en-IN" sz="800" dirty="0"/>
              <a:t>       defective eye sight.</a:t>
            </a:r>
            <a:endParaRPr lang="en-US" sz="800" dirty="0"/>
          </a:p>
          <a:p>
            <a:pPr lvl="0"/>
            <a:r>
              <a:rPr lang="en-IN" sz="800" dirty="0"/>
              <a:t>The native will be unclean, will suffer from piles, will be poor, </a:t>
            </a:r>
          </a:p>
          <a:p>
            <a:pPr lvl="0">
              <a:buNone/>
            </a:pPr>
            <a:r>
              <a:rPr lang="en-IN" sz="800" dirty="0"/>
              <a:t>       cruel minded and will remain in want of food</a:t>
            </a:r>
            <a:endParaRPr lang="en-US" sz="800" dirty="0"/>
          </a:p>
          <a:p>
            <a:pPr lvl="0"/>
            <a:r>
              <a:rPr lang="en-IN" sz="800" dirty="0"/>
              <a:t> The native will suffer loss of wealth, will be without friends, </a:t>
            </a:r>
          </a:p>
          <a:p>
            <a:pPr lvl="0">
              <a:buNone/>
            </a:pPr>
            <a:r>
              <a:rPr lang="en-IN" sz="800" dirty="0"/>
              <a:t>        sickly and evil minded.</a:t>
            </a:r>
            <a:endParaRPr lang="en-US" sz="800" dirty="0"/>
          </a:p>
          <a:p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Saturn in different houses</a:t>
            </a:r>
            <a:br>
              <a:rPr lang="en-US" b="1" dirty="0"/>
            </a:br>
            <a:r>
              <a:rPr lang="en-IN" sz="900" b="1" dirty="0"/>
              <a:t>9</a:t>
            </a:r>
            <a:r>
              <a:rPr lang="en-IN" sz="900" b="1" baseline="30000" dirty="0"/>
              <a:t>th</a:t>
            </a:r>
            <a:r>
              <a:rPr lang="en-IN" sz="900" b="1" dirty="0"/>
              <a:t> 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750" dirty="0"/>
              <a:t>Saturn is in the ninth house the native will be sinful </a:t>
            </a:r>
            <a:endParaRPr lang="en-US" sz="750" dirty="0"/>
          </a:p>
          <a:p>
            <a:pPr lvl="0"/>
            <a:r>
              <a:rPr lang="en-IN" sz="750" dirty="0"/>
              <a:t>If Saturn is in his own sign or in his sign of exaltation, the native's </a:t>
            </a:r>
          </a:p>
          <a:p>
            <a:pPr lvl="0">
              <a:buNone/>
            </a:pPr>
            <a:r>
              <a:rPr lang="en-IN" sz="750" dirty="0"/>
              <a:t>       father will be long-lived. If Saturn is weak or is associated with a </a:t>
            </a:r>
          </a:p>
          <a:p>
            <a:pPr lvl="0">
              <a:buNone/>
            </a:pPr>
            <a:r>
              <a:rPr lang="en-IN" sz="750" dirty="0"/>
              <a:t>       malefic the native's father will be short-lived.</a:t>
            </a:r>
            <a:endParaRPr lang="en-US" sz="750" dirty="0"/>
          </a:p>
          <a:p>
            <a:pPr lvl="0"/>
            <a:r>
              <a:rPr lang="en-IN" sz="750" dirty="0"/>
              <a:t>The native will have meagre wealth and will be irreligious, childless, </a:t>
            </a:r>
          </a:p>
          <a:p>
            <a:pPr lvl="0">
              <a:buNone/>
            </a:pPr>
            <a:r>
              <a:rPr lang="en-IN" sz="750" dirty="0"/>
              <a:t>       unhappy and one who causes troubles to others.</a:t>
            </a:r>
            <a:endParaRPr lang="en-US" sz="750" dirty="0"/>
          </a:p>
          <a:p>
            <a:pPr lvl="0"/>
            <a:r>
              <a:rPr lang="en-IN" sz="750" dirty="0"/>
              <a:t>The native will be cruel minded. He will have faith in Yoga </a:t>
            </a:r>
            <a:r>
              <a:rPr lang="en-IN" sz="750" dirty="0" err="1"/>
              <a:t>Shastra</a:t>
            </a:r>
            <a:r>
              <a:rPr lang="en-IN" sz="750" dirty="0"/>
              <a:t> </a:t>
            </a:r>
          </a:p>
          <a:p>
            <a:pPr lvl="0">
              <a:buNone/>
            </a:pPr>
            <a:r>
              <a:rPr lang="en-IN" sz="750" dirty="0"/>
              <a:t>       and renunciation.</a:t>
            </a:r>
            <a:endParaRPr lang="en-US" sz="750" dirty="0"/>
          </a:p>
          <a:p>
            <a:pPr lvl="0"/>
            <a:r>
              <a:rPr lang="en-IN" sz="750" dirty="0"/>
              <a:t>It denotes legal success, founder of a charitable institution, logical </a:t>
            </a:r>
          </a:p>
          <a:p>
            <a:pPr lvl="0">
              <a:buNone/>
            </a:pPr>
            <a:r>
              <a:rPr lang="en-IN" sz="750" dirty="0"/>
              <a:t>       brain and ceremonial minded.</a:t>
            </a:r>
            <a:endParaRPr lang="en-US" sz="750" dirty="0"/>
          </a:p>
          <a:p>
            <a:endParaRPr lang="en-US" sz="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780</Words>
  <Application>Microsoft Office PowerPoint</Application>
  <PresentationFormat>Custom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Saturn in different houses 1st house</vt:lpstr>
      <vt:lpstr>Saturn in different houses 2nd house</vt:lpstr>
      <vt:lpstr>Saturn in different houses 3rd house</vt:lpstr>
      <vt:lpstr>Saturn in different houses 4th house</vt:lpstr>
      <vt:lpstr>Saturn in different houses 5th house</vt:lpstr>
      <vt:lpstr>Saturn in different houses 6th house</vt:lpstr>
      <vt:lpstr>Saturn in different houses 7th house</vt:lpstr>
      <vt:lpstr>Saturn in different houses 8th house</vt:lpstr>
      <vt:lpstr>Saturn in different houses 9th house</vt:lpstr>
      <vt:lpstr>Saturn in different houses 10th house</vt:lpstr>
      <vt:lpstr>Saturn in different houses 11th house</vt:lpstr>
      <vt:lpstr>Saturn in different houses 12th 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in different houses 1st house</dc:title>
  <dc:creator>main</dc:creator>
  <cp:lastModifiedBy>Kshitij Shivprasad</cp:lastModifiedBy>
  <cp:revision>16</cp:revision>
  <dcterms:created xsi:type="dcterms:W3CDTF">2018-04-07T07:04:54Z</dcterms:created>
  <dcterms:modified xsi:type="dcterms:W3CDTF">2018-04-12T11:58:30Z</dcterms:modified>
</cp:coreProperties>
</file>