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F3A8A-3C20-4076-8C32-E25B0A612CB9}" v="13" dt="2022-10-12T07:05:05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yaksha Pratyaksha" userId="13959f1a42165052" providerId="LiveId" clId="{E1EF3A8A-3C20-4076-8C32-E25B0A612CB9}"/>
    <pc:docChg chg="undo custSel addSld modSld">
      <pc:chgData name="Pratyaksha Pratyaksha" userId="13959f1a42165052" providerId="LiveId" clId="{E1EF3A8A-3C20-4076-8C32-E25B0A612CB9}" dt="2022-10-12T07:05:31.438" v="1860" actId="20577"/>
      <pc:docMkLst>
        <pc:docMk/>
      </pc:docMkLst>
      <pc:sldChg chg="modSp mod">
        <pc:chgData name="Pratyaksha Pratyaksha" userId="13959f1a42165052" providerId="LiveId" clId="{E1EF3A8A-3C20-4076-8C32-E25B0A612CB9}" dt="2022-10-12T06:54:43.634" v="1451" actId="207"/>
        <pc:sldMkLst>
          <pc:docMk/>
          <pc:sldMk cId="1066118228" sldId="256"/>
        </pc:sldMkLst>
        <pc:spChg chg="mod">
          <ac:chgData name="Pratyaksha Pratyaksha" userId="13959f1a42165052" providerId="LiveId" clId="{E1EF3A8A-3C20-4076-8C32-E25B0A612CB9}" dt="2022-10-12T06:54:43.634" v="1451" actId="207"/>
          <ac:spMkLst>
            <pc:docMk/>
            <pc:sldMk cId="1066118228" sldId="256"/>
            <ac:spMk id="2" creationId="{A5E57680-86FC-0C6D-A35C-C20DF92615DC}"/>
          </ac:spMkLst>
        </pc:spChg>
      </pc:sldChg>
      <pc:sldChg chg="addSp delSp modSp mod">
        <pc:chgData name="Pratyaksha Pratyaksha" userId="13959f1a42165052" providerId="LiveId" clId="{E1EF3A8A-3C20-4076-8C32-E25B0A612CB9}" dt="2022-10-12T07:05:31.438" v="1860" actId="20577"/>
        <pc:sldMkLst>
          <pc:docMk/>
          <pc:sldMk cId="2748752337" sldId="257"/>
        </pc:sldMkLst>
        <pc:spChg chg="mod">
          <ac:chgData name="Pratyaksha Pratyaksha" userId="13959f1a42165052" providerId="LiveId" clId="{E1EF3A8A-3C20-4076-8C32-E25B0A612CB9}" dt="2022-10-12T06:40:48.932" v="614"/>
          <ac:spMkLst>
            <pc:docMk/>
            <pc:sldMk cId="2748752337" sldId="257"/>
            <ac:spMk id="2" creationId="{26977236-BF06-0977-BE10-3EF081349997}"/>
          </ac:spMkLst>
        </pc:spChg>
        <pc:spChg chg="add del mod">
          <ac:chgData name="Pratyaksha Pratyaksha" userId="13959f1a42165052" providerId="LiveId" clId="{E1EF3A8A-3C20-4076-8C32-E25B0A612CB9}" dt="2022-10-12T07:05:31.438" v="1860" actId="20577"/>
          <ac:spMkLst>
            <pc:docMk/>
            <pc:sldMk cId="2748752337" sldId="257"/>
            <ac:spMk id="3" creationId="{ADF80ECA-0B68-92EF-B317-857F40C151BB}"/>
          </ac:spMkLst>
        </pc:spChg>
        <pc:spChg chg="add del mod">
          <ac:chgData name="Pratyaksha Pratyaksha" userId="13959f1a42165052" providerId="LiveId" clId="{E1EF3A8A-3C20-4076-8C32-E25B0A612CB9}" dt="2022-10-12T06:57:33.840" v="1790" actId="21"/>
          <ac:spMkLst>
            <pc:docMk/>
            <pc:sldMk cId="2748752337" sldId="257"/>
            <ac:spMk id="4" creationId="{2F928127-C955-62CE-8131-350ED1BE1BD2}"/>
          </ac:spMkLst>
        </pc:spChg>
        <pc:spChg chg="add del mod">
          <ac:chgData name="Pratyaksha Pratyaksha" userId="13959f1a42165052" providerId="LiveId" clId="{E1EF3A8A-3C20-4076-8C32-E25B0A612CB9}" dt="2022-10-12T07:05:05.783" v="1853"/>
          <ac:spMkLst>
            <pc:docMk/>
            <pc:sldMk cId="2748752337" sldId="257"/>
            <ac:spMk id="5" creationId="{22375444-7F8D-B163-14E3-392547D7C7F3}"/>
          </ac:spMkLst>
        </pc:spChg>
      </pc:sldChg>
      <pc:sldChg chg="addSp delSp modSp mod">
        <pc:chgData name="Pratyaksha Pratyaksha" userId="13959f1a42165052" providerId="LiveId" clId="{E1EF3A8A-3C20-4076-8C32-E25B0A612CB9}" dt="2022-10-12T06:41:30.704" v="620" actId="14100"/>
        <pc:sldMkLst>
          <pc:docMk/>
          <pc:sldMk cId="3097419067" sldId="258"/>
        </pc:sldMkLst>
        <pc:spChg chg="mod">
          <ac:chgData name="Pratyaksha Pratyaksha" userId="13959f1a42165052" providerId="LiveId" clId="{E1EF3A8A-3C20-4076-8C32-E25B0A612CB9}" dt="2022-10-12T06:40:48.932" v="614"/>
          <ac:spMkLst>
            <pc:docMk/>
            <pc:sldMk cId="3097419067" sldId="258"/>
            <ac:spMk id="2" creationId="{8DFC5F7E-98A7-3B46-56DD-BE91C41499A8}"/>
          </ac:spMkLst>
        </pc:spChg>
        <pc:spChg chg="mod">
          <ac:chgData name="Pratyaksha Pratyaksha" userId="13959f1a42165052" providerId="LiveId" clId="{E1EF3A8A-3C20-4076-8C32-E25B0A612CB9}" dt="2022-10-12T06:40:48.932" v="614"/>
          <ac:spMkLst>
            <pc:docMk/>
            <pc:sldMk cId="3097419067" sldId="258"/>
            <ac:spMk id="3" creationId="{1AD5C0FE-7CAA-7961-A09A-F605890B1C66}"/>
          </ac:spMkLst>
        </pc:spChg>
        <pc:spChg chg="add mod">
          <ac:chgData name="Pratyaksha Pratyaksha" userId="13959f1a42165052" providerId="LiveId" clId="{E1EF3A8A-3C20-4076-8C32-E25B0A612CB9}" dt="2022-10-12T06:24:25.134" v="174" actId="14100"/>
          <ac:spMkLst>
            <pc:docMk/>
            <pc:sldMk cId="3097419067" sldId="258"/>
            <ac:spMk id="4" creationId="{EA8115AD-B972-CD87-101F-228896E2387C}"/>
          </ac:spMkLst>
        </pc:spChg>
        <pc:spChg chg="add del mod">
          <ac:chgData name="Pratyaksha Pratyaksha" userId="13959f1a42165052" providerId="LiveId" clId="{E1EF3A8A-3C20-4076-8C32-E25B0A612CB9}" dt="2022-10-12T06:20:44.242" v="33" actId="478"/>
          <ac:spMkLst>
            <pc:docMk/>
            <pc:sldMk cId="3097419067" sldId="258"/>
            <ac:spMk id="5" creationId="{CC1E0D98-7C5B-4E9B-4AF8-B98D4FCCADA7}"/>
          </ac:spMkLst>
        </pc:spChg>
        <pc:spChg chg="add mod">
          <ac:chgData name="Pratyaksha Pratyaksha" userId="13959f1a42165052" providerId="LiveId" clId="{E1EF3A8A-3C20-4076-8C32-E25B0A612CB9}" dt="2022-10-12T06:28:09.245" v="337" actId="14100"/>
          <ac:spMkLst>
            <pc:docMk/>
            <pc:sldMk cId="3097419067" sldId="258"/>
            <ac:spMk id="6" creationId="{A9195F9A-AEDA-D02D-1C4F-509CE36E9111}"/>
          </ac:spMkLst>
        </pc:spChg>
        <pc:spChg chg="add mod">
          <ac:chgData name="Pratyaksha Pratyaksha" userId="13959f1a42165052" providerId="LiveId" clId="{E1EF3A8A-3C20-4076-8C32-E25B0A612CB9}" dt="2022-10-12T06:28:04.687" v="336" actId="14100"/>
          <ac:spMkLst>
            <pc:docMk/>
            <pc:sldMk cId="3097419067" sldId="258"/>
            <ac:spMk id="7" creationId="{C1ACB8CF-2A7D-4D03-F7A4-3BC4F4100205}"/>
          </ac:spMkLst>
        </pc:spChg>
        <pc:spChg chg="add mod">
          <ac:chgData name="Pratyaksha Pratyaksha" userId="13959f1a42165052" providerId="LiveId" clId="{E1EF3A8A-3C20-4076-8C32-E25B0A612CB9}" dt="2022-10-12T06:41:30.704" v="620" actId="14100"/>
          <ac:spMkLst>
            <pc:docMk/>
            <pc:sldMk cId="3097419067" sldId="258"/>
            <ac:spMk id="8" creationId="{EF822AF4-BEB3-D388-4D74-85BBA83B9430}"/>
          </ac:spMkLst>
        </pc:spChg>
        <pc:spChg chg="add mod">
          <ac:chgData name="Pratyaksha Pratyaksha" userId="13959f1a42165052" providerId="LiveId" clId="{E1EF3A8A-3C20-4076-8C32-E25B0A612CB9}" dt="2022-10-12T06:27:48.561" v="334" actId="255"/>
          <ac:spMkLst>
            <pc:docMk/>
            <pc:sldMk cId="3097419067" sldId="258"/>
            <ac:spMk id="9" creationId="{4D5C4200-9E13-FB0F-F503-F1E669DB12DF}"/>
          </ac:spMkLst>
        </pc:spChg>
      </pc:sldChg>
      <pc:sldChg chg="modSp mod">
        <pc:chgData name="Pratyaksha Pratyaksha" userId="13959f1a42165052" providerId="LiveId" clId="{E1EF3A8A-3C20-4076-8C32-E25B0A612CB9}" dt="2022-10-12T06:40:48.932" v="614"/>
        <pc:sldMkLst>
          <pc:docMk/>
          <pc:sldMk cId="3949402769" sldId="259"/>
        </pc:sldMkLst>
        <pc:spChg chg="mod">
          <ac:chgData name="Pratyaksha Pratyaksha" userId="13959f1a42165052" providerId="LiveId" clId="{E1EF3A8A-3C20-4076-8C32-E25B0A612CB9}" dt="2022-10-12T06:40:48.932" v="614"/>
          <ac:spMkLst>
            <pc:docMk/>
            <pc:sldMk cId="3949402769" sldId="259"/>
            <ac:spMk id="2" creationId="{92989758-6653-B986-B367-BEA0B0E5B350}"/>
          </ac:spMkLst>
        </pc:spChg>
        <pc:spChg chg="mod">
          <ac:chgData name="Pratyaksha Pratyaksha" userId="13959f1a42165052" providerId="LiveId" clId="{E1EF3A8A-3C20-4076-8C32-E25B0A612CB9}" dt="2022-10-12T06:40:48.932" v="614"/>
          <ac:spMkLst>
            <pc:docMk/>
            <pc:sldMk cId="3949402769" sldId="259"/>
            <ac:spMk id="3" creationId="{ACF580FE-4017-9CBF-5537-0F6829E8E707}"/>
          </ac:spMkLst>
        </pc:spChg>
      </pc:sldChg>
      <pc:sldChg chg="modSp">
        <pc:chgData name="Pratyaksha Pratyaksha" userId="13959f1a42165052" providerId="LiveId" clId="{E1EF3A8A-3C20-4076-8C32-E25B0A612CB9}" dt="2022-10-12T06:40:48.932" v="614"/>
        <pc:sldMkLst>
          <pc:docMk/>
          <pc:sldMk cId="2894849339" sldId="260"/>
        </pc:sldMkLst>
        <pc:spChg chg="mod">
          <ac:chgData name="Pratyaksha Pratyaksha" userId="13959f1a42165052" providerId="LiveId" clId="{E1EF3A8A-3C20-4076-8C32-E25B0A612CB9}" dt="2022-10-12T06:40:48.932" v="614"/>
          <ac:spMkLst>
            <pc:docMk/>
            <pc:sldMk cId="2894849339" sldId="260"/>
            <ac:spMk id="2" creationId="{280BE287-0428-48C8-8BF6-2AB7BBDC0812}"/>
          </ac:spMkLst>
        </pc:spChg>
        <pc:spChg chg="mod">
          <ac:chgData name="Pratyaksha Pratyaksha" userId="13959f1a42165052" providerId="LiveId" clId="{E1EF3A8A-3C20-4076-8C32-E25B0A612CB9}" dt="2022-10-12T06:40:48.932" v="614"/>
          <ac:spMkLst>
            <pc:docMk/>
            <pc:sldMk cId="2894849339" sldId="260"/>
            <ac:spMk id="3" creationId="{0569CEBF-2490-D089-C3C8-3DD3EAA5D35A}"/>
          </ac:spMkLst>
        </pc:spChg>
      </pc:sldChg>
      <pc:sldChg chg="modSp new mod">
        <pc:chgData name="Pratyaksha Pratyaksha" userId="13959f1a42165052" providerId="LiveId" clId="{E1EF3A8A-3C20-4076-8C32-E25B0A612CB9}" dt="2022-10-12T06:43:45.331" v="700" actId="6549"/>
        <pc:sldMkLst>
          <pc:docMk/>
          <pc:sldMk cId="482851977" sldId="261"/>
        </pc:sldMkLst>
        <pc:spChg chg="mod">
          <ac:chgData name="Pratyaksha Pratyaksha" userId="13959f1a42165052" providerId="LiveId" clId="{E1EF3A8A-3C20-4076-8C32-E25B0A612CB9}" dt="2022-10-12T06:40:48.932" v="614"/>
          <ac:spMkLst>
            <pc:docMk/>
            <pc:sldMk cId="482851977" sldId="261"/>
            <ac:spMk id="2" creationId="{740427D0-4891-D2C8-5D0E-3C8A6182EC23}"/>
          </ac:spMkLst>
        </pc:spChg>
        <pc:spChg chg="mod">
          <ac:chgData name="Pratyaksha Pratyaksha" userId="13959f1a42165052" providerId="LiveId" clId="{E1EF3A8A-3C20-4076-8C32-E25B0A612CB9}" dt="2022-10-12T06:43:45.331" v="700" actId="6549"/>
          <ac:spMkLst>
            <pc:docMk/>
            <pc:sldMk cId="482851977" sldId="261"/>
            <ac:spMk id="3" creationId="{5F8ECF04-71E8-35D4-1013-61F4F5EAEFCB}"/>
          </ac:spMkLst>
        </pc:spChg>
      </pc:sldChg>
      <pc:sldChg chg="modSp new mod">
        <pc:chgData name="Pratyaksha Pratyaksha" userId="13959f1a42165052" providerId="LiveId" clId="{E1EF3A8A-3C20-4076-8C32-E25B0A612CB9}" dt="2022-10-12T06:48:59.759" v="1244" actId="20577"/>
        <pc:sldMkLst>
          <pc:docMk/>
          <pc:sldMk cId="325619921" sldId="262"/>
        </pc:sldMkLst>
        <pc:spChg chg="mod">
          <ac:chgData name="Pratyaksha Pratyaksha" userId="13959f1a42165052" providerId="LiveId" clId="{E1EF3A8A-3C20-4076-8C32-E25B0A612CB9}" dt="2022-10-12T06:48:59.759" v="1244" actId="20577"/>
          <ac:spMkLst>
            <pc:docMk/>
            <pc:sldMk cId="325619921" sldId="262"/>
            <ac:spMk id="2" creationId="{2BCF8609-5C62-06F2-C0A0-BCA33BB00B51}"/>
          </ac:spMkLst>
        </pc:spChg>
        <pc:spChg chg="mod">
          <ac:chgData name="Pratyaksha Pratyaksha" userId="13959f1a42165052" providerId="LiveId" clId="{E1EF3A8A-3C20-4076-8C32-E25B0A612CB9}" dt="2022-10-12T06:48:35.960" v="1195" actId="20577"/>
          <ac:spMkLst>
            <pc:docMk/>
            <pc:sldMk cId="325619921" sldId="262"/>
            <ac:spMk id="3" creationId="{1811B5DB-B789-8D34-07B8-3046E44DAD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EFDC-ED62-4673-9599-45B364A8D91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8225AF-500A-4F38-A803-4D327EF2AC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7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EFDC-ED62-4673-9599-45B364A8D91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25AF-500A-4F38-A803-4D327EF2AC1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EFDC-ED62-4673-9599-45B364A8D91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25AF-500A-4F38-A803-4D327EF2AC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7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EFDC-ED62-4673-9599-45B364A8D91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25AF-500A-4F38-A803-4D327EF2AC1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57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EFDC-ED62-4673-9599-45B364A8D91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25AF-500A-4F38-A803-4D327EF2AC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3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EFDC-ED62-4673-9599-45B364A8D91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25AF-500A-4F38-A803-4D327EF2AC1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9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EFDC-ED62-4673-9599-45B364A8D91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25AF-500A-4F38-A803-4D327EF2AC1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EFDC-ED62-4673-9599-45B364A8D91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25AF-500A-4F38-A803-4D327EF2AC1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1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EFDC-ED62-4673-9599-45B364A8D91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25AF-500A-4F38-A803-4D327EF2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EFDC-ED62-4673-9599-45B364A8D91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25AF-500A-4F38-A803-4D327EF2AC1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14EFDC-ED62-4673-9599-45B364A8D91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25AF-500A-4F38-A803-4D327EF2AC1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EFDC-ED62-4673-9599-45B364A8D91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8225AF-500A-4F38-A803-4D327EF2AC1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5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7680-86FC-0C6D-A35C-C20DF9261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6" y="1352939"/>
            <a:ext cx="10217020" cy="125963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Search Engine</a:t>
            </a:r>
            <a:br>
              <a:rPr lang="en-IN" sz="4000" b="1" dirty="0"/>
            </a:br>
            <a:r>
              <a:rPr lang="en-IN" sz="4000" b="1" dirty="0"/>
              <a:t>High Level Design</a:t>
            </a:r>
          </a:p>
        </p:txBody>
      </p:sp>
    </p:spTree>
    <p:extLst>
      <p:ext uri="{BB962C8B-B14F-4D97-AF65-F5344CB8AC3E}">
        <p14:creationId xmlns:p14="http://schemas.microsoft.com/office/powerpoint/2010/main" val="106611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7236-BF06-0977-BE10-3EF08134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 for search engine: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0ECA-0B68-92EF-B317-857F40C1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URL Server. </a:t>
            </a:r>
          </a:p>
          <a:p>
            <a:r>
              <a:rPr lang="en-IN" dirty="0"/>
              <a:t>Crawlers. </a:t>
            </a:r>
          </a:p>
          <a:p>
            <a:r>
              <a:rPr lang="en-IN" dirty="0"/>
              <a:t>Store Server. </a:t>
            </a:r>
          </a:p>
          <a:p>
            <a:r>
              <a:rPr lang="en-IN" dirty="0"/>
              <a:t>Indexer. </a:t>
            </a:r>
          </a:p>
          <a:p>
            <a:r>
              <a:rPr lang="en-IN" dirty="0"/>
              <a:t>URL Resolver. </a:t>
            </a:r>
          </a:p>
          <a:p>
            <a:r>
              <a:rPr lang="en-IN" dirty="0"/>
              <a:t>PageRank. </a:t>
            </a:r>
          </a:p>
          <a:p>
            <a:r>
              <a:rPr lang="en-IN" dirty="0"/>
              <a:t>Sorter</a:t>
            </a:r>
          </a:p>
          <a:p>
            <a:r>
              <a:rPr lang="en-IN"/>
              <a:t>Dump Lexicon</a:t>
            </a:r>
            <a:r>
              <a:rPr lang="en-IN" dirty="0"/>
              <a:t>. </a:t>
            </a:r>
          </a:p>
          <a:p>
            <a:r>
              <a:rPr lang="en-IN" dirty="0"/>
              <a:t>Searcher.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7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5F7E-98A7-3B46-56DD-BE91C414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C0FE-7CAA-7961-A09A-F605890B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Box </a:t>
            </a:r>
          </a:p>
          <a:p>
            <a:r>
              <a:rPr lang="en-IN" dirty="0"/>
              <a:t>Search on enter / Trigger HTTP GET Request on enter on Enter button.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115AD-B972-CD87-101F-228896E2387C}"/>
              </a:ext>
            </a:extLst>
          </p:cNvPr>
          <p:cNvSpPr/>
          <p:nvPr/>
        </p:nvSpPr>
        <p:spPr>
          <a:xfrm>
            <a:off x="1272073" y="3312368"/>
            <a:ext cx="9647853" cy="1642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95F9A-AEDA-D02D-1C4F-509CE36E9111}"/>
              </a:ext>
            </a:extLst>
          </p:cNvPr>
          <p:cNvSpPr/>
          <p:nvPr/>
        </p:nvSpPr>
        <p:spPr>
          <a:xfrm>
            <a:off x="1716832" y="4001294"/>
            <a:ext cx="6564086" cy="4665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Search or provide URL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ACB8CF-2A7D-4D03-F7A4-3BC4F4100205}"/>
              </a:ext>
            </a:extLst>
          </p:cNvPr>
          <p:cNvSpPr/>
          <p:nvPr/>
        </p:nvSpPr>
        <p:spPr>
          <a:xfrm>
            <a:off x="8714792" y="4001294"/>
            <a:ext cx="1760376" cy="46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22AF4-BEB3-D388-4D74-85BBA83B9430}"/>
              </a:ext>
            </a:extLst>
          </p:cNvPr>
          <p:cNvSpPr txBox="1"/>
          <p:nvPr/>
        </p:nvSpPr>
        <p:spPr>
          <a:xfrm>
            <a:off x="4739951" y="3429000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Search Engine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C4200-9E13-FB0F-F503-F1E669DB12DF}"/>
              </a:ext>
            </a:extLst>
          </p:cNvPr>
          <p:cNvSpPr txBox="1"/>
          <p:nvPr/>
        </p:nvSpPr>
        <p:spPr>
          <a:xfrm>
            <a:off x="6802016" y="5094514"/>
            <a:ext cx="4117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UI Design should be simple for better understanding and fast loading.</a:t>
            </a:r>
          </a:p>
        </p:txBody>
      </p:sp>
    </p:spTree>
    <p:extLst>
      <p:ext uri="{BB962C8B-B14F-4D97-AF65-F5344CB8AC3E}">
        <p14:creationId xmlns:p14="http://schemas.microsoft.com/office/powerpoint/2010/main" val="309741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9758-6653-B986-B367-BEA0B0E5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80FE-4017-9CBF-5537-0F6829E8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&lt;URL&gt;/&lt;Searched words&gt;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Search word can fall under two categories:</a:t>
            </a:r>
          </a:p>
          <a:p>
            <a:pPr marL="0" indent="0">
              <a:buNone/>
            </a:pPr>
            <a:r>
              <a:rPr lang="en-IN" dirty="0"/>
              <a:t>	Wrongly spelled word (</a:t>
            </a:r>
            <a:r>
              <a:rPr lang="en-IN" dirty="0" err="1"/>
              <a:t>Eg.</a:t>
            </a:r>
            <a:r>
              <a:rPr lang="en-IN" dirty="0"/>
              <a:t> </a:t>
            </a:r>
            <a:r>
              <a:rPr lang="en-IN" dirty="0" err="1"/>
              <a:t>Shurt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Correctly spelled word (</a:t>
            </a:r>
            <a:r>
              <a:rPr lang="en-IN" dirty="0" err="1"/>
              <a:t>Eg.</a:t>
            </a:r>
            <a:r>
              <a:rPr lang="en-IN" dirty="0"/>
              <a:t> Shirt)</a:t>
            </a:r>
          </a:p>
          <a:p>
            <a:pPr marL="0" indent="0">
              <a:buNone/>
            </a:pPr>
            <a:r>
              <a:rPr lang="en-IN" dirty="0"/>
              <a:t>For both cases search results should be shown, but when spelling is wrongly typed assumption of </a:t>
            </a:r>
            <a:r>
              <a:rPr lang="en-IN" dirty="0" err="1"/>
              <a:t>E.g</a:t>
            </a:r>
            <a:r>
              <a:rPr lang="en-IN" dirty="0"/>
              <a:t> Shirt should be made by intelligently analysing system for above example.</a:t>
            </a:r>
          </a:p>
        </p:txBody>
      </p:sp>
    </p:spTree>
    <p:extLst>
      <p:ext uri="{BB962C8B-B14F-4D97-AF65-F5344CB8AC3E}">
        <p14:creationId xmlns:p14="http://schemas.microsoft.com/office/powerpoint/2010/main" val="394940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27D0-4891-D2C8-5D0E-3C8A6182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CF04-71E8-35D4-1013-61F4F5EA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Response returned should have following attributes: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URL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Title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Description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Index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Image if needed for first 5 results.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85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E287-0428-48C8-8BF6-2AB7BBDC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 to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CEBF-2490-D089-C3C8-3DD3EAA5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engine should be fast.</a:t>
            </a:r>
          </a:p>
          <a:p>
            <a:r>
              <a:rPr lang="en-IN" dirty="0"/>
              <a:t>Search engine should show accurate results.</a:t>
            </a:r>
          </a:p>
          <a:p>
            <a:r>
              <a:rPr lang="en-IN" dirty="0"/>
              <a:t>Search engine should be highly available.</a:t>
            </a:r>
          </a:p>
          <a:p>
            <a:r>
              <a:rPr lang="en-IN" dirty="0"/>
              <a:t>Search engine should support multiple languages.</a:t>
            </a:r>
          </a:p>
          <a:p>
            <a:r>
              <a:rPr lang="en-IN" dirty="0"/>
              <a:t>Search engine should have cache mechanism.</a:t>
            </a:r>
          </a:p>
          <a:p>
            <a:r>
              <a:rPr lang="en-IN" dirty="0"/>
              <a:t>Search engine should show order of results based on relevance.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84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8609-5C62-06F2-C0A0-BCA33BB0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to build a successful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B5DB-B789-8D34-07B8-3046E44D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Algorithms used for retrieval of relevant results from a pool of billions of results should be studied thoroughly.</a:t>
            </a:r>
          </a:p>
          <a:p>
            <a:r>
              <a:rPr lang="en-IN" dirty="0"/>
              <a:t>Algorithm should be simple yet fast and accurate.</a:t>
            </a:r>
          </a:p>
          <a:p>
            <a:pPr lvl="1"/>
            <a:r>
              <a:rPr lang="en-IN" dirty="0"/>
              <a:t>Simple enough to have less or no need of modifying it frequently.</a:t>
            </a:r>
          </a:p>
          <a:p>
            <a:pPr lvl="1"/>
            <a:r>
              <a:rPr lang="en-IN" dirty="0"/>
              <a:t>Fast enough to provide faster retrieval of results.</a:t>
            </a:r>
          </a:p>
          <a:p>
            <a:pPr lvl="1"/>
            <a:r>
              <a:rPr lang="en-IN" dirty="0"/>
              <a:t>Accurate enough to list relevant results to the user.</a:t>
            </a:r>
          </a:p>
        </p:txBody>
      </p:sp>
    </p:spTree>
    <p:extLst>
      <p:ext uri="{BB962C8B-B14F-4D97-AF65-F5344CB8AC3E}">
        <p14:creationId xmlns:p14="http://schemas.microsoft.com/office/powerpoint/2010/main" val="3256199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</TotalTime>
  <Words>278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Gallery</vt:lpstr>
      <vt:lpstr>Search Engine High Level Design</vt:lpstr>
      <vt:lpstr>Requirements for search engine:</vt:lpstr>
      <vt:lpstr>BASIC UI</vt:lpstr>
      <vt:lpstr>HTTP Request</vt:lpstr>
      <vt:lpstr>HTTP Response</vt:lpstr>
      <vt:lpstr>Important points to Note:</vt:lpstr>
      <vt:lpstr>Key to build a successful search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Design Search Engine</dc:title>
  <dc:creator>Pratyaksha Pratyaksha</dc:creator>
  <cp:lastModifiedBy>Pratyaksha Pratyaksha</cp:lastModifiedBy>
  <cp:revision>1</cp:revision>
  <dcterms:created xsi:type="dcterms:W3CDTF">2022-10-12T06:19:30Z</dcterms:created>
  <dcterms:modified xsi:type="dcterms:W3CDTF">2022-10-12T07:05:32Z</dcterms:modified>
</cp:coreProperties>
</file>