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anken Grotesk Medium"/>
      <p:regular r:id="rId16"/>
      <p:bold r:id="rId17"/>
      <p:italic r:id="rId18"/>
      <p:boldItalic r:id="rId19"/>
    </p:embeddedFont>
    <p:embeddedFont>
      <p:font typeface="Fredoka"/>
      <p:regular r:id="rId20"/>
      <p:bold r:id="rId21"/>
    </p:embeddedFont>
    <p:embeddedFont>
      <p:font typeface="Hanken Grotesk"/>
      <p:regular r:id="rId22"/>
      <p:bold r:id="rId23"/>
      <p:italic r:id="rId24"/>
      <p:boldItalic r:id="rId25"/>
    </p:embeddedFont>
    <p:embeddedFont>
      <p:font typeface="Hanken Grotesk SemiBold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Space Grotesk SemiBold"/>
      <p:regular r:id="rId34"/>
      <p:bold r:id="rId35"/>
    </p:embeddedFont>
    <p:embeddedFont>
      <p:font typeface="Open Sans Ligh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4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33" Type="http://schemas.openxmlformats.org/officeDocument/2006/relationships/font" Target="fonts/Inter-boldItalic.fntdata"/><Relationship Id="rId32" Type="http://schemas.openxmlformats.org/officeDocument/2006/relationships/font" Target="fonts/Inter-italic.fntdata"/><Relationship Id="rId35" Type="http://schemas.openxmlformats.org/officeDocument/2006/relationships/font" Target="fonts/SpaceGroteskSemiBold-bold.fntdata"/><Relationship Id="rId34" Type="http://schemas.openxmlformats.org/officeDocument/2006/relationships/font" Target="fonts/SpaceGroteskSemiBold-regular.fntdata"/><Relationship Id="rId37" Type="http://schemas.openxmlformats.org/officeDocument/2006/relationships/font" Target="fonts/OpenSansLight-bold.fntdata"/><Relationship Id="rId36" Type="http://schemas.openxmlformats.org/officeDocument/2006/relationships/font" Target="fonts/OpenSansLight-regular.fntdata"/><Relationship Id="rId39" Type="http://schemas.openxmlformats.org/officeDocument/2006/relationships/font" Target="fonts/OpenSansLight-boldItalic.fntdata"/><Relationship Id="rId38" Type="http://schemas.openxmlformats.org/officeDocument/2006/relationships/font" Target="fonts/OpenSansLight-italic.fntdata"/><Relationship Id="rId20" Type="http://schemas.openxmlformats.org/officeDocument/2006/relationships/font" Target="fonts/Fredoka-regular.fntdata"/><Relationship Id="rId22" Type="http://schemas.openxmlformats.org/officeDocument/2006/relationships/font" Target="fonts/HankenGrotesk-regular.fntdata"/><Relationship Id="rId21" Type="http://schemas.openxmlformats.org/officeDocument/2006/relationships/font" Target="fonts/Fredoka-bold.fntdata"/><Relationship Id="rId24" Type="http://schemas.openxmlformats.org/officeDocument/2006/relationships/font" Target="fonts/HankenGrotesk-italic.fntdata"/><Relationship Id="rId23" Type="http://schemas.openxmlformats.org/officeDocument/2006/relationships/font" Target="fonts/HankenGrotesk-bold.fntdata"/><Relationship Id="rId26" Type="http://schemas.openxmlformats.org/officeDocument/2006/relationships/font" Target="fonts/HankenGroteskSemiBold-regular.fntdata"/><Relationship Id="rId25" Type="http://schemas.openxmlformats.org/officeDocument/2006/relationships/font" Target="fonts/HankenGrotesk-boldItalic.fntdata"/><Relationship Id="rId28" Type="http://schemas.openxmlformats.org/officeDocument/2006/relationships/font" Target="fonts/HankenGroteskSemiBold-italic.fntdata"/><Relationship Id="rId27" Type="http://schemas.openxmlformats.org/officeDocument/2006/relationships/font" Target="fonts/HankenGroteskSemiBold-bold.fntdata"/><Relationship Id="rId29" Type="http://schemas.openxmlformats.org/officeDocument/2006/relationships/font" Target="fonts/HankenGrotesk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ankenGroteskMedium-bold.fntdata"/><Relationship Id="rId16" Type="http://schemas.openxmlformats.org/officeDocument/2006/relationships/font" Target="fonts/HankenGroteskMedium-regular.fntdata"/><Relationship Id="rId19" Type="http://schemas.openxmlformats.org/officeDocument/2006/relationships/font" Target="fonts/HankenGroteskMedium-boldItalic.fntdata"/><Relationship Id="rId18" Type="http://schemas.openxmlformats.org/officeDocument/2006/relationships/font" Target="fonts/HankenGrotesk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SLIDES_API10218406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SLIDES_API10218406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SLIDES_API102184064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SLIDES_API102184064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SLIDES_API102184064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SLIDES_API102184064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SLIDES_API102184064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SLIDES_API102184064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SLIDES_API102184064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SLIDES_API102184064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SLIDES_API102184064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SLIDES_API102184064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SLIDES_API102184064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SLIDES_API102184064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SLIDES_API102184064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SLIDES_API102184064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12c2af0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12c2af0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2615981" y="1752825"/>
            <a:ext cx="5532900" cy="129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616038" y="3703150"/>
            <a:ext cx="3880500" cy="4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2616029" y="3042714"/>
            <a:ext cx="5532900" cy="3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nken Grotesk"/>
              <a:buNone/>
              <a:defRPr b="1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 rot="-5400000">
            <a:off x="0" y="-75"/>
            <a:ext cx="1115400" cy="1115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-5400000">
            <a:off x="571491" y="571428"/>
            <a:ext cx="1115400" cy="1115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571444" y="571500"/>
            <a:ext cx="5151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421513" y="2199972"/>
            <a:ext cx="2301000" cy="3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3421516" y="2557274"/>
            <a:ext cx="2301000" cy="14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571444" y="2199972"/>
            <a:ext cx="2301000" cy="3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4" type="body"/>
          </p:nvPr>
        </p:nvSpPr>
        <p:spPr>
          <a:xfrm>
            <a:off x="571444" y="2557274"/>
            <a:ext cx="2301000" cy="14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7" name="Google Shape;67;p15"/>
          <p:cNvSpPr/>
          <p:nvPr>
            <p:ph idx="5" type="pic"/>
          </p:nvPr>
        </p:nvSpPr>
        <p:spPr>
          <a:xfrm>
            <a:off x="6271594" y="0"/>
            <a:ext cx="2872500" cy="418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8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71444" y="571500"/>
            <a:ext cx="8001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7"/>
          <p:cNvGrpSpPr/>
          <p:nvPr/>
        </p:nvGrpSpPr>
        <p:grpSpPr>
          <a:xfrm rot="10800000">
            <a:off x="8" y="1563056"/>
            <a:ext cx="1216380" cy="1185825"/>
            <a:chOff x="7805885" y="4514900"/>
            <a:chExt cx="1621840" cy="1581100"/>
          </a:xfrm>
        </p:grpSpPr>
        <p:sp>
          <p:nvSpPr>
            <p:cNvPr id="72" name="Google Shape;72;p17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7"/>
          <p:cNvSpPr txBox="1"/>
          <p:nvPr>
            <p:ph type="title"/>
          </p:nvPr>
        </p:nvSpPr>
        <p:spPr>
          <a:xfrm>
            <a:off x="571444" y="571500"/>
            <a:ext cx="8001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pic>
        <p:nvPicPr>
          <p:cNvPr id="75" name="Google Shape;7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277" y="1277419"/>
            <a:ext cx="5855290" cy="33425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>
            <p:ph idx="2" type="pic"/>
          </p:nvPr>
        </p:nvSpPr>
        <p:spPr>
          <a:xfrm>
            <a:off x="1346530" y="1563061"/>
            <a:ext cx="3835500" cy="2390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5731744" y="1564605"/>
            <a:ext cx="2840700" cy="3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5731744" y="1921906"/>
            <a:ext cx="2840700" cy="6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5731744" y="2886280"/>
            <a:ext cx="2840700" cy="3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5" type="body"/>
          </p:nvPr>
        </p:nvSpPr>
        <p:spPr>
          <a:xfrm>
            <a:off x="5731744" y="3243581"/>
            <a:ext cx="2840700" cy="62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4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71444" y="571500"/>
            <a:ext cx="8001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5507361" y="1622457"/>
            <a:ext cx="30417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anken Grotesk"/>
              <a:buNone/>
              <a:defRPr b="1" sz="12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5507361" y="1971582"/>
            <a:ext cx="3041700" cy="7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1367943" y="1622457"/>
            <a:ext cx="30417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1367943" y="1971582"/>
            <a:ext cx="3041700" cy="7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5507361" y="3194832"/>
            <a:ext cx="30417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anken Grotesk"/>
              <a:buNone/>
              <a:defRPr b="1" sz="1200">
                <a:solidFill>
                  <a:schemeClr val="accent4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5507361" y="3543957"/>
            <a:ext cx="3041700" cy="7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1367943" y="3194832"/>
            <a:ext cx="30417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8" type="body"/>
          </p:nvPr>
        </p:nvSpPr>
        <p:spPr>
          <a:xfrm>
            <a:off x="1367943" y="3543957"/>
            <a:ext cx="3041700" cy="7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●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Open Sans Light"/>
              <a:buChar char="○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900"/>
              <a:buFont typeface="Open Sans Light"/>
              <a:buChar char="■"/>
              <a:defRPr sz="9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571444" y="571500"/>
            <a:ext cx="8001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3" name="Google Shape;93;p19"/>
          <p:cNvSpPr/>
          <p:nvPr>
            <p:ph idx="2" type="pic"/>
          </p:nvPr>
        </p:nvSpPr>
        <p:spPr>
          <a:xfrm>
            <a:off x="3102413" y="1486706"/>
            <a:ext cx="2939100" cy="3657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/>
          <p:nvPr/>
        </p:nvSpPr>
        <p:spPr>
          <a:xfrm>
            <a:off x="6041588" y="1486706"/>
            <a:ext cx="2530800" cy="243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289763" y="1702208"/>
            <a:ext cx="2034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anken Grotesk"/>
              <a:buNone/>
              <a:defRPr b="1" sz="12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6289763" y="2252813"/>
            <a:ext cx="20346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●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○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■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●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○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■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●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Open Sans Light"/>
              <a:buChar char="○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900"/>
              <a:buFont typeface="Open Sans Light"/>
              <a:buChar char="■"/>
              <a:defRPr sz="9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4" type="body"/>
          </p:nvPr>
        </p:nvSpPr>
        <p:spPr>
          <a:xfrm>
            <a:off x="571500" y="2252813"/>
            <a:ext cx="2170200" cy="16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>
            <a:off x="6041588" y="3855956"/>
            <a:ext cx="2530800" cy="6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0906" y="697781"/>
            <a:ext cx="707593" cy="5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963094" y="1474706"/>
            <a:ext cx="6582300" cy="17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Hanken Grotesk"/>
              <a:buNone/>
              <a:defRPr sz="21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963094" y="3548981"/>
            <a:ext cx="8195400" cy="2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963094" y="3639131"/>
            <a:ext cx="3153300" cy="3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nken Grotesk"/>
              <a:buNone/>
              <a:defRPr b="1" sz="14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anken Grotesk"/>
              <a:buNone/>
              <a:defRPr b="1" sz="1400">
                <a:solidFill>
                  <a:schemeClr val="accent3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0" y="2573775"/>
            <a:ext cx="16383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0" y="0"/>
            <a:ext cx="16383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0" y="531206"/>
            <a:ext cx="2096550" cy="4081088"/>
          </a:xfrm>
          <a:prstGeom prst="rect">
            <a:avLst/>
          </a:prstGeom>
          <a:noFill/>
          <a:ln>
            <a:noFill/>
          </a:ln>
          <a:effectLst>
            <a:outerShdw blurRad="1270000" sx="87000" rotWithShape="0" algn="t" dir="5400000" dist="469900" sy="87000">
              <a:srgbClr val="000000">
                <a:alpha val="10000"/>
              </a:srgbClr>
            </a:outerShdw>
          </a:effectLst>
        </p:spPr>
      </p:pic>
      <p:sp>
        <p:nvSpPr>
          <p:cNvPr id="108" name="Google Shape;108;p21"/>
          <p:cNvSpPr/>
          <p:nvPr>
            <p:ph idx="2" type="pic"/>
          </p:nvPr>
        </p:nvSpPr>
        <p:spPr>
          <a:xfrm>
            <a:off x="782991" y="728186"/>
            <a:ext cx="1690800" cy="3693000"/>
          </a:xfrm>
          <a:prstGeom prst="roundRect">
            <a:avLst>
              <a:gd fmla="val 10560" name="adj"/>
            </a:avLst>
          </a:prstGeom>
          <a:noFill/>
          <a:ln>
            <a:noFill/>
          </a:ln>
        </p:spPr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65225" y="1185750"/>
            <a:ext cx="54072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anken Grotesk"/>
              <a:buNone/>
              <a:defRPr b="1" sz="27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65225" y="2491407"/>
            <a:ext cx="2301000" cy="148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3" type="subTitle"/>
          </p:nvPr>
        </p:nvSpPr>
        <p:spPr>
          <a:xfrm>
            <a:off x="3165225" y="1940794"/>
            <a:ext cx="2301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4" type="body"/>
          </p:nvPr>
        </p:nvSpPr>
        <p:spPr>
          <a:xfrm>
            <a:off x="6003131" y="2491407"/>
            <a:ext cx="2301000" cy="148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●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Open Sans Light"/>
              <a:buChar char="○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accent4"/>
              </a:buClr>
              <a:buSzPts val="900"/>
              <a:buFont typeface="Open Sans Light"/>
              <a:buChar char="■"/>
              <a:defRPr sz="900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6003131" y="1940794"/>
            <a:ext cx="2301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"/>
              <a:buNone/>
              <a:defRPr b="1" sz="12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114" name="Google Shape;114;p21"/>
          <p:cNvCxnSpPr/>
          <p:nvPr/>
        </p:nvCxnSpPr>
        <p:spPr>
          <a:xfrm>
            <a:off x="5694619" y="2037019"/>
            <a:ext cx="0" cy="1942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>
            <p:ph idx="2" type="pic"/>
          </p:nvPr>
        </p:nvSpPr>
        <p:spPr>
          <a:xfrm>
            <a:off x="4978775" y="0"/>
            <a:ext cx="4165200" cy="4473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566250" y="445025"/>
            <a:ext cx="40935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566250" y="1382725"/>
            <a:ext cx="40935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68675" y="571500"/>
            <a:ext cx="32247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568675" y="1973963"/>
            <a:ext cx="37797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568675" y="2802613"/>
            <a:ext cx="37797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3" type="body"/>
          </p:nvPr>
        </p:nvSpPr>
        <p:spPr>
          <a:xfrm>
            <a:off x="568675" y="3631263"/>
            <a:ext cx="37797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/>
        </p:nvSpPr>
        <p:spPr>
          <a:xfrm>
            <a:off x="568675" y="1627275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Number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8675" y="2522775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Email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8675" y="3351425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Site Link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28" name="Google Shape;128;p23"/>
          <p:cNvSpPr/>
          <p:nvPr>
            <p:ph idx="4" type="pic"/>
          </p:nvPr>
        </p:nvSpPr>
        <p:spPr>
          <a:xfrm>
            <a:off x="4738117" y="1185825"/>
            <a:ext cx="4405800" cy="3315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9" name="Google Shape;129;p23"/>
          <p:cNvGrpSpPr/>
          <p:nvPr/>
        </p:nvGrpSpPr>
        <p:grpSpPr>
          <a:xfrm rot="10800000">
            <a:off x="7927583" y="6"/>
            <a:ext cx="1216380" cy="1185825"/>
            <a:chOff x="7805885" y="4514900"/>
            <a:chExt cx="1621840" cy="1581100"/>
          </a:xfrm>
        </p:grpSpPr>
        <p:sp>
          <p:nvSpPr>
            <p:cNvPr id="130" name="Google Shape;130;p23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2573775"/>
            <a:ext cx="16383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0" y="0"/>
            <a:ext cx="16383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4319050" y="624625"/>
            <a:ext cx="43158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319050" y="1954384"/>
            <a:ext cx="19539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6728374" y="1954383"/>
            <a:ext cx="19539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24"/>
          <p:cNvSpPr txBox="1"/>
          <p:nvPr>
            <p:ph idx="3" type="body"/>
          </p:nvPr>
        </p:nvSpPr>
        <p:spPr>
          <a:xfrm>
            <a:off x="4319050" y="3149124"/>
            <a:ext cx="19539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4"/>
          <p:cNvSpPr txBox="1"/>
          <p:nvPr>
            <p:ph idx="4" type="body"/>
          </p:nvPr>
        </p:nvSpPr>
        <p:spPr>
          <a:xfrm>
            <a:off x="6728374" y="3150949"/>
            <a:ext cx="1953900" cy="6789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24"/>
          <p:cNvSpPr txBox="1"/>
          <p:nvPr/>
        </p:nvSpPr>
        <p:spPr>
          <a:xfrm>
            <a:off x="4319063" y="1709625"/>
            <a:ext cx="19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Number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728387" y="1709625"/>
            <a:ext cx="19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Email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319063" y="2904340"/>
            <a:ext cx="19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Site Link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728387" y="2906114"/>
            <a:ext cx="19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Address</a:t>
            </a:r>
            <a:endParaRPr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144" name="Google Shape;144;p24"/>
          <p:cNvSpPr/>
          <p:nvPr>
            <p:ph idx="5" type="pic"/>
          </p:nvPr>
        </p:nvSpPr>
        <p:spPr>
          <a:xfrm>
            <a:off x="571500" y="634950"/>
            <a:ext cx="3384600" cy="387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bg>
      <p:bgPr>
        <a:solidFill>
          <a:srgbClr val="E9F8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2844750" y="1519650"/>
            <a:ext cx="5569200" cy="23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730050" y="2366200"/>
            <a:ext cx="2114700" cy="1527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730050" y="1528650"/>
            <a:ext cx="2114700" cy="84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659800" y="445025"/>
            <a:ext cx="77604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0" name="Google Shape;150;p25"/>
          <p:cNvSpPr/>
          <p:nvPr>
            <p:ph idx="2" type="pic"/>
          </p:nvPr>
        </p:nvSpPr>
        <p:spPr>
          <a:xfrm>
            <a:off x="1033350" y="1419550"/>
            <a:ext cx="1436700" cy="1411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841650" y="2843813"/>
            <a:ext cx="1891500" cy="354900"/>
          </a:xfrm>
          <a:prstGeom prst="rect">
            <a:avLst/>
          </a:prstGeom>
        </p:spPr>
        <p:txBody>
          <a:bodyPr anchorCtr="0" anchor="t" bIns="91425" lIns="0" spcFirstLastPara="1" rIns="126000" wrap="square" tIns="90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 sz="14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3" type="body"/>
          </p:nvPr>
        </p:nvSpPr>
        <p:spPr>
          <a:xfrm>
            <a:off x="3327875" y="1822675"/>
            <a:ext cx="4498500" cy="1847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4" type="body"/>
          </p:nvPr>
        </p:nvSpPr>
        <p:spPr>
          <a:xfrm>
            <a:off x="841650" y="3368025"/>
            <a:ext cx="18915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54" name="Google Shape;154;p25"/>
          <p:cNvGrpSpPr/>
          <p:nvPr/>
        </p:nvGrpSpPr>
        <p:grpSpPr>
          <a:xfrm rot="10800000">
            <a:off x="7826517" y="1528654"/>
            <a:ext cx="587430" cy="572674"/>
            <a:chOff x="7805885" y="4514900"/>
            <a:chExt cx="1621840" cy="1581100"/>
          </a:xfrm>
        </p:grpSpPr>
        <p:sp>
          <p:nvSpPr>
            <p:cNvPr id="155" name="Google Shape;155;p25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5"/>
          <p:cNvSpPr/>
          <p:nvPr/>
        </p:nvSpPr>
        <p:spPr>
          <a:xfrm>
            <a:off x="736225" y="3893850"/>
            <a:ext cx="21147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850925" y="3893850"/>
            <a:ext cx="5569200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>
            <p:ph idx="2" type="pic"/>
          </p:nvPr>
        </p:nvSpPr>
        <p:spPr>
          <a:xfrm>
            <a:off x="5928125" y="425225"/>
            <a:ext cx="2638200" cy="31239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6"/>
          <p:cNvSpPr/>
          <p:nvPr/>
        </p:nvSpPr>
        <p:spPr>
          <a:xfrm>
            <a:off x="5910100" y="3558800"/>
            <a:ext cx="2662500" cy="101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1186275" y="285150"/>
            <a:ext cx="7386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186275" y="1078100"/>
            <a:ext cx="4511400" cy="34938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64" name="Google Shape;164;p26"/>
          <p:cNvSpPr/>
          <p:nvPr/>
        </p:nvSpPr>
        <p:spPr>
          <a:xfrm>
            <a:off x="0" y="2573775"/>
            <a:ext cx="6330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0" y="0"/>
            <a:ext cx="6330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3" type="body"/>
          </p:nvPr>
        </p:nvSpPr>
        <p:spPr>
          <a:xfrm>
            <a:off x="6034600" y="3997092"/>
            <a:ext cx="2413500" cy="322200"/>
          </a:xfrm>
          <a:prstGeom prst="rect">
            <a:avLst/>
          </a:prstGeom>
        </p:spPr>
        <p:txBody>
          <a:bodyPr anchorCtr="0" anchor="t" bIns="108000" lIns="0" spcFirstLastPara="1" rIns="90000" wrap="square" tIns="108000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6034600" y="3607075"/>
            <a:ext cx="2413500" cy="2655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8" name="Google Shape;168;p26"/>
          <p:cNvGrpSpPr/>
          <p:nvPr/>
        </p:nvGrpSpPr>
        <p:grpSpPr>
          <a:xfrm rot="10800000">
            <a:off x="7933373" y="425216"/>
            <a:ext cx="633004" cy="617103"/>
            <a:chOff x="7805885" y="4514900"/>
            <a:chExt cx="1621840" cy="1581100"/>
          </a:xfrm>
        </p:grpSpPr>
        <p:sp>
          <p:nvSpPr>
            <p:cNvPr id="169" name="Google Shape;169;p26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 rot="-5400000">
            <a:off x="3892800" y="-2303550"/>
            <a:ext cx="1363500" cy="800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566250" y="2083950"/>
            <a:ext cx="8011500" cy="240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568700" y="2087800"/>
            <a:ext cx="2177100" cy="24027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566250" y="445025"/>
            <a:ext cx="80115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729350" y="3548575"/>
            <a:ext cx="1855800" cy="321000"/>
          </a:xfrm>
          <a:prstGeom prst="rect">
            <a:avLst/>
          </a:prstGeom>
        </p:spPr>
        <p:txBody>
          <a:bodyPr anchorCtr="0" anchor="t" bIns="91425" lIns="0" spcFirstLastPara="1" rIns="91425" wrap="square" tIns="90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3038925" y="2381250"/>
            <a:ext cx="5254500" cy="1815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8" name="Google Shape;178;p27"/>
          <p:cNvSpPr txBox="1"/>
          <p:nvPr>
            <p:ph idx="3" type="body"/>
          </p:nvPr>
        </p:nvSpPr>
        <p:spPr>
          <a:xfrm>
            <a:off x="729225" y="3912196"/>
            <a:ext cx="18558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9" name="Google Shape;179;p27"/>
          <p:cNvSpPr/>
          <p:nvPr>
            <p:ph idx="4" type="pic"/>
          </p:nvPr>
        </p:nvSpPr>
        <p:spPr>
          <a:xfrm>
            <a:off x="881625" y="1696050"/>
            <a:ext cx="1551000" cy="175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71501" y="1962725"/>
            <a:ext cx="3827400" cy="24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4810727" y="1962725"/>
            <a:ext cx="3767100" cy="24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3" type="subTitle"/>
          </p:nvPr>
        </p:nvSpPr>
        <p:spPr>
          <a:xfrm>
            <a:off x="571501" y="1536933"/>
            <a:ext cx="3827400" cy="38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4" type="subTitle"/>
          </p:nvPr>
        </p:nvSpPr>
        <p:spPr>
          <a:xfrm>
            <a:off x="4810727" y="1536933"/>
            <a:ext cx="3767100" cy="38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187" name="Google Shape;187;p28"/>
          <p:cNvSpPr/>
          <p:nvPr/>
        </p:nvSpPr>
        <p:spPr>
          <a:xfrm>
            <a:off x="4810723" y="1236850"/>
            <a:ext cx="289200" cy="23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71500" y="1238431"/>
            <a:ext cx="291900" cy="232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091325" y="1377275"/>
            <a:ext cx="4486500" cy="14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4091325" y="3088775"/>
            <a:ext cx="4486500" cy="14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566250" y="1395850"/>
            <a:ext cx="29706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566250" y="3088775"/>
            <a:ext cx="29706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grpSp>
        <p:nvGrpSpPr>
          <p:cNvPr id="196" name="Google Shape;196;p29"/>
          <p:cNvGrpSpPr/>
          <p:nvPr/>
        </p:nvGrpSpPr>
        <p:grpSpPr>
          <a:xfrm rot="-5400000">
            <a:off x="-4193" y="-3376"/>
            <a:ext cx="393620" cy="383733"/>
            <a:chOff x="7805885" y="4514900"/>
            <a:chExt cx="1621840" cy="1581100"/>
          </a:xfrm>
        </p:grpSpPr>
        <p:sp>
          <p:nvSpPr>
            <p:cNvPr id="197" name="Google Shape;197;p29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65450" y="445025"/>
            <a:ext cx="7161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59363" y="1899000"/>
            <a:ext cx="3243300" cy="23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2" type="body"/>
          </p:nvPr>
        </p:nvSpPr>
        <p:spPr>
          <a:xfrm>
            <a:off x="4683975" y="1899000"/>
            <a:ext cx="3243300" cy="23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3" type="subTitle"/>
          </p:nvPr>
        </p:nvSpPr>
        <p:spPr>
          <a:xfrm>
            <a:off x="759363" y="1382475"/>
            <a:ext cx="3243300" cy="4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4" type="subTitle"/>
          </p:nvPr>
        </p:nvSpPr>
        <p:spPr>
          <a:xfrm>
            <a:off x="4683975" y="1382475"/>
            <a:ext cx="3243300" cy="4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06" name="Google Shape;206;p30"/>
          <p:cNvSpPr/>
          <p:nvPr/>
        </p:nvSpPr>
        <p:spPr>
          <a:xfrm>
            <a:off x="8511000" y="2573775"/>
            <a:ext cx="6330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8511000" y="0"/>
            <a:ext cx="6330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0"/>
          <p:cNvGrpSpPr/>
          <p:nvPr/>
        </p:nvGrpSpPr>
        <p:grpSpPr>
          <a:xfrm rot="-5400000">
            <a:off x="-4193" y="-3376"/>
            <a:ext cx="393620" cy="383733"/>
            <a:chOff x="7805885" y="4514900"/>
            <a:chExt cx="1621840" cy="1581100"/>
          </a:xfrm>
        </p:grpSpPr>
        <p:sp>
          <p:nvSpPr>
            <p:cNvPr id="209" name="Google Shape;209;p30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CUSTOM_2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535950" y="571500"/>
            <a:ext cx="4873800" cy="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535950" y="1899000"/>
            <a:ext cx="2284500" cy="23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2" type="body"/>
          </p:nvPr>
        </p:nvSpPr>
        <p:spPr>
          <a:xfrm>
            <a:off x="3130725" y="1899000"/>
            <a:ext cx="2284500" cy="23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3" type="subTitle"/>
          </p:nvPr>
        </p:nvSpPr>
        <p:spPr>
          <a:xfrm>
            <a:off x="535950" y="1382475"/>
            <a:ext cx="2284500" cy="4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4" type="subTitle"/>
          </p:nvPr>
        </p:nvSpPr>
        <p:spPr>
          <a:xfrm>
            <a:off x="3130725" y="1382475"/>
            <a:ext cx="2284500" cy="4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8511000" y="2573775"/>
            <a:ext cx="6330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8511000" y="0"/>
            <a:ext cx="6330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>
            <p:ph idx="5" type="pic"/>
          </p:nvPr>
        </p:nvSpPr>
        <p:spPr>
          <a:xfrm>
            <a:off x="5759400" y="634950"/>
            <a:ext cx="3384600" cy="3873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0" name="Google Shape;220;p31"/>
          <p:cNvGrpSpPr/>
          <p:nvPr/>
        </p:nvGrpSpPr>
        <p:grpSpPr>
          <a:xfrm rot="-5400000">
            <a:off x="-4193" y="-3376"/>
            <a:ext cx="393620" cy="383733"/>
            <a:chOff x="7805885" y="4514900"/>
            <a:chExt cx="1621840" cy="1581100"/>
          </a:xfrm>
        </p:grpSpPr>
        <p:sp>
          <p:nvSpPr>
            <p:cNvPr id="221" name="Google Shape;221;p31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448975" y="445025"/>
            <a:ext cx="8233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48975" y="2008800"/>
            <a:ext cx="2415000" cy="24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448975" y="1434000"/>
            <a:ext cx="24150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body"/>
          </p:nvPr>
        </p:nvSpPr>
        <p:spPr>
          <a:xfrm>
            <a:off x="3233500" y="2008800"/>
            <a:ext cx="2415000" cy="24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4" type="subTitle"/>
          </p:nvPr>
        </p:nvSpPr>
        <p:spPr>
          <a:xfrm>
            <a:off x="3233500" y="1434000"/>
            <a:ext cx="24150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5" type="body"/>
          </p:nvPr>
        </p:nvSpPr>
        <p:spPr>
          <a:xfrm>
            <a:off x="6018025" y="2008800"/>
            <a:ext cx="2415000" cy="24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32" name="Google Shape;232;p32"/>
          <p:cNvSpPr/>
          <p:nvPr/>
        </p:nvSpPr>
        <p:spPr>
          <a:xfrm>
            <a:off x="499150" y="1093713"/>
            <a:ext cx="291900" cy="2643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3233500" y="1093700"/>
            <a:ext cx="291900" cy="264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/>
          <p:nvPr/>
        </p:nvSpPr>
        <p:spPr>
          <a:xfrm>
            <a:off x="5967850" y="1093713"/>
            <a:ext cx="291900" cy="2643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66250" y="1904400"/>
            <a:ext cx="2473500" cy="26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33"/>
          <p:cNvSpPr txBox="1"/>
          <p:nvPr>
            <p:ph idx="2" type="subTitle"/>
          </p:nvPr>
        </p:nvSpPr>
        <p:spPr>
          <a:xfrm>
            <a:off x="565900" y="1367825"/>
            <a:ext cx="2453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3" type="body"/>
          </p:nvPr>
        </p:nvSpPr>
        <p:spPr>
          <a:xfrm>
            <a:off x="3335200" y="1904400"/>
            <a:ext cx="2473500" cy="26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4" type="subTitle"/>
          </p:nvPr>
        </p:nvSpPr>
        <p:spPr>
          <a:xfrm>
            <a:off x="3345064" y="1367825"/>
            <a:ext cx="2453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42" name="Google Shape;242;p33"/>
          <p:cNvSpPr txBox="1"/>
          <p:nvPr>
            <p:ph idx="5" type="body"/>
          </p:nvPr>
        </p:nvSpPr>
        <p:spPr>
          <a:xfrm>
            <a:off x="6104150" y="1904400"/>
            <a:ext cx="2473500" cy="26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3" name="Google Shape;243;p33"/>
          <p:cNvSpPr txBox="1"/>
          <p:nvPr>
            <p:ph idx="6" type="subTitle"/>
          </p:nvPr>
        </p:nvSpPr>
        <p:spPr>
          <a:xfrm>
            <a:off x="6124229" y="1367825"/>
            <a:ext cx="2453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grpSp>
        <p:nvGrpSpPr>
          <p:cNvPr id="244" name="Google Shape;244;p33"/>
          <p:cNvGrpSpPr/>
          <p:nvPr/>
        </p:nvGrpSpPr>
        <p:grpSpPr>
          <a:xfrm rot="-5400000">
            <a:off x="-4193" y="-3376"/>
            <a:ext cx="393620" cy="383733"/>
            <a:chOff x="7805885" y="4514900"/>
            <a:chExt cx="1621840" cy="1581100"/>
          </a:xfrm>
        </p:grpSpPr>
        <p:sp>
          <p:nvSpPr>
            <p:cNvPr id="245" name="Google Shape;245;p33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0" name="Google Shape;250;p34"/>
          <p:cNvSpPr txBox="1"/>
          <p:nvPr>
            <p:ph idx="1" type="subTitle"/>
          </p:nvPr>
        </p:nvSpPr>
        <p:spPr>
          <a:xfrm>
            <a:off x="566250" y="1354450"/>
            <a:ext cx="23082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2" type="subTitle"/>
          </p:nvPr>
        </p:nvSpPr>
        <p:spPr>
          <a:xfrm>
            <a:off x="3417846" y="1354450"/>
            <a:ext cx="23082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52" name="Google Shape;252;p34"/>
          <p:cNvSpPr txBox="1"/>
          <p:nvPr>
            <p:ph idx="3" type="subTitle"/>
          </p:nvPr>
        </p:nvSpPr>
        <p:spPr>
          <a:xfrm>
            <a:off x="6269455" y="1354450"/>
            <a:ext cx="23082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53" name="Google Shape;253;p34"/>
          <p:cNvSpPr txBox="1"/>
          <p:nvPr>
            <p:ph idx="4" type="body"/>
          </p:nvPr>
        </p:nvSpPr>
        <p:spPr>
          <a:xfrm>
            <a:off x="566250" y="1925397"/>
            <a:ext cx="2308200" cy="21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5" type="body"/>
          </p:nvPr>
        </p:nvSpPr>
        <p:spPr>
          <a:xfrm>
            <a:off x="3417847" y="1925397"/>
            <a:ext cx="2308200" cy="21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6" type="body"/>
          </p:nvPr>
        </p:nvSpPr>
        <p:spPr>
          <a:xfrm>
            <a:off x="6269458" y="1925397"/>
            <a:ext cx="2308200" cy="21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-49200" y="2573775"/>
            <a:ext cx="1254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-49200" y="0"/>
            <a:ext cx="1254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535950" y="571500"/>
            <a:ext cx="8072100" cy="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566250" y="2802250"/>
            <a:ext cx="22890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61" name="Google Shape;261;p35"/>
          <p:cNvSpPr txBox="1"/>
          <p:nvPr>
            <p:ph idx="2" type="subTitle"/>
          </p:nvPr>
        </p:nvSpPr>
        <p:spPr>
          <a:xfrm>
            <a:off x="3394094" y="2802250"/>
            <a:ext cx="22890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62" name="Google Shape;262;p35"/>
          <p:cNvSpPr txBox="1"/>
          <p:nvPr>
            <p:ph idx="3" type="subTitle"/>
          </p:nvPr>
        </p:nvSpPr>
        <p:spPr>
          <a:xfrm>
            <a:off x="6221951" y="2802250"/>
            <a:ext cx="2289000" cy="31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 sz="14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63" name="Google Shape;263;p35"/>
          <p:cNvSpPr txBox="1"/>
          <p:nvPr>
            <p:ph idx="4" type="body"/>
          </p:nvPr>
        </p:nvSpPr>
        <p:spPr>
          <a:xfrm>
            <a:off x="566250" y="3373199"/>
            <a:ext cx="2289000" cy="11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idx="5" type="body"/>
          </p:nvPr>
        </p:nvSpPr>
        <p:spPr>
          <a:xfrm>
            <a:off x="3394094" y="3373199"/>
            <a:ext cx="2289000" cy="11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6" type="body"/>
          </p:nvPr>
        </p:nvSpPr>
        <p:spPr>
          <a:xfrm>
            <a:off x="6221951" y="3373199"/>
            <a:ext cx="2289000" cy="11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6" name="Google Shape;266;p35"/>
          <p:cNvSpPr/>
          <p:nvPr/>
        </p:nvSpPr>
        <p:spPr>
          <a:xfrm>
            <a:off x="-49200" y="2573775"/>
            <a:ext cx="492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-49200" y="0"/>
            <a:ext cx="492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8802525" y="2573775"/>
            <a:ext cx="3414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8802525" y="0"/>
            <a:ext cx="3414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>
            <p:ph idx="7" type="pic"/>
          </p:nvPr>
        </p:nvSpPr>
        <p:spPr>
          <a:xfrm>
            <a:off x="559650" y="1195175"/>
            <a:ext cx="2289000" cy="1422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1" name="Google Shape;271;p35"/>
          <p:cNvSpPr/>
          <p:nvPr/>
        </p:nvSpPr>
        <p:spPr>
          <a:xfrm rot="10800000">
            <a:off x="2610750" y="1195200"/>
            <a:ext cx="244500" cy="244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>
            <p:ph idx="8" type="pic"/>
          </p:nvPr>
        </p:nvSpPr>
        <p:spPr>
          <a:xfrm>
            <a:off x="3390800" y="1195175"/>
            <a:ext cx="2289000" cy="1422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3" name="Google Shape;273;p35"/>
          <p:cNvSpPr/>
          <p:nvPr/>
        </p:nvSpPr>
        <p:spPr>
          <a:xfrm rot="10800000">
            <a:off x="5441900" y="1195200"/>
            <a:ext cx="244500" cy="24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>
            <p:ph idx="9" type="pic"/>
          </p:nvPr>
        </p:nvSpPr>
        <p:spPr>
          <a:xfrm>
            <a:off x="6215350" y="1195175"/>
            <a:ext cx="2289000" cy="1422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5" name="Google Shape;275;p35"/>
          <p:cNvSpPr/>
          <p:nvPr/>
        </p:nvSpPr>
        <p:spPr>
          <a:xfrm rot="10800000">
            <a:off x="8266450" y="1195200"/>
            <a:ext cx="244500" cy="244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/>
          <p:nvPr/>
        </p:nvSpPr>
        <p:spPr>
          <a:xfrm>
            <a:off x="2365950" y="1200300"/>
            <a:ext cx="98700" cy="105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2365950" y="2257214"/>
            <a:ext cx="98700" cy="10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2365950" y="3266725"/>
            <a:ext cx="98700" cy="11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6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2691104" y="2624400"/>
            <a:ext cx="58866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2" type="body"/>
          </p:nvPr>
        </p:nvSpPr>
        <p:spPr>
          <a:xfrm>
            <a:off x="2691104" y="1540800"/>
            <a:ext cx="58866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3" type="body"/>
          </p:nvPr>
        </p:nvSpPr>
        <p:spPr>
          <a:xfrm>
            <a:off x="2691104" y="3703575"/>
            <a:ext cx="5886600" cy="6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86" name="Google Shape;286;p36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 sz="14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grpSp>
        <p:nvGrpSpPr>
          <p:cNvPr id="288" name="Google Shape;288;p36"/>
          <p:cNvGrpSpPr/>
          <p:nvPr/>
        </p:nvGrpSpPr>
        <p:grpSpPr>
          <a:xfrm rot="10800000">
            <a:off x="7927583" y="6"/>
            <a:ext cx="1216380" cy="1185825"/>
            <a:chOff x="7805885" y="4514900"/>
            <a:chExt cx="1621840" cy="1581100"/>
          </a:xfrm>
        </p:grpSpPr>
        <p:sp>
          <p:nvSpPr>
            <p:cNvPr id="289" name="Google Shape;289;p36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566250" y="445025"/>
            <a:ext cx="7970100" cy="49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607550" y="1257413"/>
            <a:ext cx="1722000" cy="128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7"/>
          <p:cNvSpPr txBox="1"/>
          <p:nvPr>
            <p:ph idx="2" type="body"/>
          </p:nvPr>
        </p:nvSpPr>
        <p:spPr>
          <a:xfrm>
            <a:off x="3711000" y="3063338"/>
            <a:ext cx="1722000" cy="128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6" name="Google Shape;296;p37"/>
          <p:cNvSpPr txBox="1"/>
          <p:nvPr>
            <p:ph idx="3" type="body"/>
          </p:nvPr>
        </p:nvSpPr>
        <p:spPr>
          <a:xfrm>
            <a:off x="6814450" y="1257413"/>
            <a:ext cx="1722000" cy="128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4" type="subTitle"/>
          </p:nvPr>
        </p:nvSpPr>
        <p:spPr>
          <a:xfrm>
            <a:off x="258100" y="3009138"/>
            <a:ext cx="24210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None/>
              <a:defRPr>
                <a:solidFill>
                  <a:srgbClr val="3EABC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98" name="Google Shape;298;p37"/>
          <p:cNvSpPr txBox="1"/>
          <p:nvPr>
            <p:ph idx="5" type="subTitle"/>
          </p:nvPr>
        </p:nvSpPr>
        <p:spPr>
          <a:xfrm>
            <a:off x="3361498" y="2210513"/>
            <a:ext cx="24210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None/>
              <a:defRPr sz="1400">
                <a:solidFill>
                  <a:srgbClr val="3EABC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299" name="Google Shape;299;p37"/>
          <p:cNvSpPr txBox="1"/>
          <p:nvPr>
            <p:ph idx="6" type="subTitle"/>
          </p:nvPr>
        </p:nvSpPr>
        <p:spPr>
          <a:xfrm>
            <a:off x="6464948" y="3009138"/>
            <a:ext cx="24210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None/>
              <a:defRPr sz="1400">
                <a:solidFill>
                  <a:srgbClr val="3EABC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Hanken Grotesk Medium"/>
              <a:buNone/>
              <a:defRPr sz="1400">
                <a:solidFill>
                  <a:srgbClr val="3EABCA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00" name="Google Shape;300;p37"/>
          <p:cNvSpPr/>
          <p:nvPr/>
        </p:nvSpPr>
        <p:spPr>
          <a:xfrm rot="-5400000">
            <a:off x="1432450" y="1278000"/>
            <a:ext cx="98700" cy="29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7"/>
          <p:cNvSpPr/>
          <p:nvPr/>
        </p:nvSpPr>
        <p:spPr>
          <a:xfrm rot="-5400000">
            <a:off x="4501950" y="1201938"/>
            <a:ext cx="98700" cy="314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7"/>
          <p:cNvSpPr/>
          <p:nvPr/>
        </p:nvSpPr>
        <p:spPr>
          <a:xfrm rot="-5400000">
            <a:off x="7574350" y="1253675"/>
            <a:ext cx="98700" cy="304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566250" y="2528400"/>
            <a:ext cx="2344200" cy="17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3365200" y="2529950"/>
            <a:ext cx="2344200" cy="17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8" name="Google Shape;308;p38"/>
          <p:cNvSpPr txBox="1"/>
          <p:nvPr>
            <p:ph idx="3" type="body"/>
          </p:nvPr>
        </p:nvSpPr>
        <p:spPr>
          <a:xfrm>
            <a:off x="6233475" y="2529950"/>
            <a:ext cx="2344200" cy="17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9" name="Google Shape;309;p38"/>
          <p:cNvSpPr txBox="1"/>
          <p:nvPr>
            <p:ph idx="4" type="subTitle"/>
          </p:nvPr>
        </p:nvSpPr>
        <p:spPr>
          <a:xfrm>
            <a:off x="566250" y="1956000"/>
            <a:ext cx="2344200" cy="5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5" type="subTitle"/>
          </p:nvPr>
        </p:nvSpPr>
        <p:spPr>
          <a:xfrm>
            <a:off x="3365206" y="1956000"/>
            <a:ext cx="2344200" cy="5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idx="6" type="subTitle"/>
          </p:nvPr>
        </p:nvSpPr>
        <p:spPr>
          <a:xfrm>
            <a:off x="6233479" y="1956000"/>
            <a:ext cx="2344200" cy="5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grpSp>
        <p:nvGrpSpPr>
          <p:cNvPr id="312" name="Google Shape;312;p38"/>
          <p:cNvGrpSpPr/>
          <p:nvPr/>
        </p:nvGrpSpPr>
        <p:grpSpPr>
          <a:xfrm>
            <a:off x="571225" y="1414109"/>
            <a:ext cx="260467" cy="253925"/>
            <a:chOff x="7805885" y="4514900"/>
            <a:chExt cx="1621840" cy="1581100"/>
          </a:xfrm>
        </p:grpSpPr>
        <p:sp>
          <p:nvSpPr>
            <p:cNvPr id="313" name="Google Shape;313;p38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38"/>
          <p:cNvGrpSpPr/>
          <p:nvPr/>
        </p:nvGrpSpPr>
        <p:grpSpPr>
          <a:xfrm>
            <a:off x="3365200" y="1414109"/>
            <a:ext cx="260467" cy="253925"/>
            <a:chOff x="7805885" y="4514900"/>
            <a:chExt cx="1621840" cy="1581100"/>
          </a:xfrm>
        </p:grpSpPr>
        <p:sp>
          <p:nvSpPr>
            <p:cNvPr id="316" name="Google Shape;316;p38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8"/>
          <p:cNvGrpSpPr/>
          <p:nvPr/>
        </p:nvGrpSpPr>
        <p:grpSpPr>
          <a:xfrm>
            <a:off x="6233475" y="1414109"/>
            <a:ext cx="260467" cy="253925"/>
            <a:chOff x="7805885" y="4514900"/>
            <a:chExt cx="1621840" cy="1581100"/>
          </a:xfrm>
        </p:grpSpPr>
        <p:sp>
          <p:nvSpPr>
            <p:cNvPr id="319" name="Google Shape;319;p38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_4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1544813" y="2528400"/>
            <a:ext cx="2344200" cy="17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39"/>
          <p:cNvSpPr txBox="1"/>
          <p:nvPr>
            <p:ph idx="2" type="body"/>
          </p:nvPr>
        </p:nvSpPr>
        <p:spPr>
          <a:xfrm>
            <a:off x="5102588" y="2529950"/>
            <a:ext cx="2344200" cy="173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26" name="Google Shape;326;p39"/>
          <p:cNvSpPr txBox="1"/>
          <p:nvPr>
            <p:ph idx="3" type="subTitle"/>
          </p:nvPr>
        </p:nvSpPr>
        <p:spPr>
          <a:xfrm>
            <a:off x="1544813" y="1956000"/>
            <a:ext cx="2344200" cy="5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27" name="Google Shape;327;p39"/>
          <p:cNvSpPr txBox="1"/>
          <p:nvPr>
            <p:ph idx="4" type="subTitle"/>
          </p:nvPr>
        </p:nvSpPr>
        <p:spPr>
          <a:xfrm>
            <a:off x="5102593" y="1956000"/>
            <a:ext cx="2344200" cy="50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grpSp>
        <p:nvGrpSpPr>
          <p:cNvPr id="328" name="Google Shape;328;p39"/>
          <p:cNvGrpSpPr/>
          <p:nvPr/>
        </p:nvGrpSpPr>
        <p:grpSpPr>
          <a:xfrm>
            <a:off x="1549788" y="1414109"/>
            <a:ext cx="260467" cy="253925"/>
            <a:chOff x="7805885" y="4514900"/>
            <a:chExt cx="1621840" cy="1581100"/>
          </a:xfrm>
        </p:grpSpPr>
        <p:sp>
          <p:nvSpPr>
            <p:cNvPr id="329" name="Google Shape;329;p39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9"/>
          <p:cNvGrpSpPr/>
          <p:nvPr/>
        </p:nvGrpSpPr>
        <p:grpSpPr>
          <a:xfrm>
            <a:off x="5102588" y="1414109"/>
            <a:ext cx="260467" cy="253925"/>
            <a:chOff x="7805885" y="4514900"/>
            <a:chExt cx="1621840" cy="1581100"/>
          </a:xfrm>
        </p:grpSpPr>
        <p:sp>
          <p:nvSpPr>
            <p:cNvPr id="332" name="Google Shape;332;p39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3">
    <p:bg>
      <p:bgPr>
        <a:solidFill>
          <a:srgbClr val="E9F8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/>
          <p:nvPr/>
        </p:nvSpPr>
        <p:spPr>
          <a:xfrm>
            <a:off x="8263250" y="2573775"/>
            <a:ext cx="8808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0"/>
          <p:cNvSpPr/>
          <p:nvPr/>
        </p:nvSpPr>
        <p:spPr>
          <a:xfrm>
            <a:off x="8263250" y="0"/>
            <a:ext cx="8808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/>
          <p:nvPr/>
        </p:nvSpPr>
        <p:spPr>
          <a:xfrm>
            <a:off x="569625" y="1377275"/>
            <a:ext cx="8011500" cy="28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40"/>
          <p:cNvSpPr txBox="1"/>
          <p:nvPr>
            <p:ph idx="1" type="body"/>
          </p:nvPr>
        </p:nvSpPr>
        <p:spPr>
          <a:xfrm>
            <a:off x="821800" y="2563072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1" name="Google Shape;341;p40"/>
          <p:cNvSpPr txBox="1"/>
          <p:nvPr>
            <p:ph idx="2" type="body"/>
          </p:nvPr>
        </p:nvSpPr>
        <p:spPr>
          <a:xfrm>
            <a:off x="3530388" y="2563072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2" name="Google Shape;342;p40"/>
          <p:cNvSpPr txBox="1"/>
          <p:nvPr>
            <p:ph idx="3" type="body"/>
          </p:nvPr>
        </p:nvSpPr>
        <p:spPr>
          <a:xfrm>
            <a:off x="6238988" y="2563072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3" name="Google Shape;343;p40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46" name="Google Shape;346;p40"/>
          <p:cNvSpPr/>
          <p:nvPr/>
        </p:nvSpPr>
        <p:spPr>
          <a:xfrm>
            <a:off x="571505" y="3994467"/>
            <a:ext cx="258600" cy="258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1" name="Google Shape;351;p41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2" name="Google Shape;352;p41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3" name="Google Shape;353;p41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54" name="Google Shape;354;p41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55" name="Google Shape;355;p41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56" name="Google Shape;356;p41"/>
          <p:cNvSpPr/>
          <p:nvPr/>
        </p:nvSpPr>
        <p:spPr>
          <a:xfrm>
            <a:off x="3129850" y="1758550"/>
            <a:ext cx="20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5993750" y="1758550"/>
            <a:ext cx="20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8" name="Google Shape;358;p41"/>
          <p:cNvGrpSpPr/>
          <p:nvPr/>
        </p:nvGrpSpPr>
        <p:grpSpPr>
          <a:xfrm rot="5400000">
            <a:off x="-36680" y="6"/>
            <a:ext cx="1216380" cy="1185825"/>
            <a:chOff x="7805885" y="4514900"/>
            <a:chExt cx="1621840" cy="1581100"/>
          </a:xfrm>
        </p:grpSpPr>
        <p:sp>
          <p:nvSpPr>
            <p:cNvPr id="359" name="Google Shape;359;p41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645900" y="1594925"/>
            <a:ext cx="2418600" cy="21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42"/>
          <p:cNvSpPr txBox="1"/>
          <p:nvPr>
            <p:ph idx="2" type="body"/>
          </p:nvPr>
        </p:nvSpPr>
        <p:spPr>
          <a:xfrm>
            <a:off x="3358950" y="1594950"/>
            <a:ext cx="2418600" cy="21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42"/>
          <p:cNvSpPr txBox="1"/>
          <p:nvPr>
            <p:ph idx="3" type="body"/>
          </p:nvPr>
        </p:nvSpPr>
        <p:spPr>
          <a:xfrm>
            <a:off x="6079500" y="1594950"/>
            <a:ext cx="2418600" cy="21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367" name="Google Shape;367;p42"/>
          <p:cNvGrpSpPr/>
          <p:nvPr/>
        </p:nvGrpSpPr>
        <p:grpSpPr>
          <a:xfrm>
            <a:off x="645900" y="1262359"/>
            <a:ext cx="260467" cy="253925"/>
            <a:chOff x="7805885" y="4514900"/>
            <a:chExt cx="1621840" cy="1581100"/>
          </a:xfrm>
        </p:grpSpPr>
        <p:sp>
          <p:nvSpPr>
            <p:cNvPr id="368" name="Google Shape;368;p42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2"/>
          <p:cNvGrpSpPr/>
          <p:nvPr/>
        </p:nvGrpSpPr>
        <p:grpSpPr>
          <a:xfrm>
            <a:off x="3358950" y="1262359"/>
            <a:ext cx="260467" cy="253925"/>
            <a:chOff x="7805885" y="4514900"/>
            <a:chExt cx="1621840" cy="1581100"/>
          </a:xfrm>
        </p:grpSpPr>
        <p:sp>
          <p:nvSpPr>
            <p:cNvPr id="371" name="Google Shape;371;p42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2"/>
          <p:cNvGrpSpPr/>
          <p:nvPr/>
        </p:nvGrpSpPr>
        <p:grpSpPr>
          <a:xfrm>
            <a:off x="6079500" y="1262359"/>
            <a:ext cx="260467" cy="253925"/>
            <a:chOff x="7805885" y="4514900"/>
            <a:chExt cx="1621840" cy="1581100"/>
          </a:xfrm>
        </p:grpSpPr>
        <p:sp>
          <p:nvSpPr>
            <p:cNvPr id="374" name="Google Shape;374;p42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42"/>
          <p:cNvSpPr/>
          <p:nvPr/>
        </p:nvSpPr>
        <p:spPr>
          <a:xfrm rot="-5400000">
            <a:off x="6817525" y="-2245325"/>
            <a:ext cx="85200" cy="45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 rot="-5400000">
            <a:off x="2237200" y="-2249525"/>
            <a:ext cx="85200" cy="458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278250" y="445025"/>
            <a:ext cx="8508600" cy="4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285747" y="2720675"/>
            <a:ext cx="1702800" cy="6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1" name="Google Shape;381;p43"/>
          <p:cNvSpPr txBox="1"/>
          <p:nvPr>
            <p:ph idx="2" type="subTitle"/>
          </p:nvPr>
        </p:nvSpPr>
        <p:spPr>
          <a:xfrm>
            <a:off x="278250" y="2317575"/>
            <a:ext cx="17028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82" name="Google Shape;382;p43"/>
          <p:cNvSpPr/>
          <p:nvPr/>
        </p:nvSpPr>
        <p:spPr>
          <a:xfrm>
            <a:off x="4300" y="1957525"/>
            <a:ext cx="9144000" cy="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285750" y="1871275"/>
            <a:ext cx="219300" cy="219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3"/>
          <p:cNvSpPr txBox="1"/>
          <p:nvPr>
            <p:ph idx="3" type="body"/>
          </p:nvPr>
        </p:nvSpPr>
        <p:spPr>
          <a:xfrm>
            <a:off x="2476147" y="2720675"/>
            <a:ext cx="1702800" cy="6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5" name="Google Shape;385;p43"/>
          <p:cNvSpPr txBox="1"/>
          <p:nvPr>
            <p:ph idx="4" type="subTitle"/>
          </p:nvPr>
        </p:nvSpPr>
        <p:spPr>
          <a:xfrm>
            <a:off x="2468650" y="2317575"/>
            <a:ext cx="17028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86" name="Google Shape;386;p43"/>
          <p:cNvSpPr/>
          <p:nvPr/>
        </p:nvSpPr>
        <p:spPr>
          <a:xfrm>
            <a:off x="2476150" y="1871275"/>
            <a:ext cx="219300" cy="219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3"/>
          <p:cNvSpPr txBox="1"/>
          <p:nvPr>
            <p:ph idx="5" type="body"/>
          </p:nvPr>
        </p:nvSpPr>
        <p:spPr>
          <a:xfrm>
            <a:off x="4674047" y="2720675"/>
            <a:ext cx="1702800" cy="6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8" name="Google Shape;388;p43"/>
          <p:cNvSpPr txBox="1"/>
          <p:nvPr>
            <p:ph idx="6" type="subTitle"/>
          </p:nvPr>
        </p:nvSpPr>
        <p:spPr>
          <a:xfrm>
            <a:off x="4666550" y="2317575"/>
            <a:ext cx="17028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89" name="Google Shape;389;p43"/>
          <p:cNvSpPr/>
          <p:nvPr/>
        </p:nvSpPr>
        <p:spPr>
          <a:xfrm>
            <a:off x="4674050" y="1871275"/>
            <a:ext cx="219300" cy="219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43"/>
          <p:cNvSpPr txBox="1"/>
          <p:nvPr>
            <p:ph idx="7" type="body"/>
          </p:nvPr>
        </p:nvSpPr>
        <p:spPr>
          <a:xfrm>
            <a:off x="6879447" y="2720675"/>
            <a:ext cx="1702800" cy="6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1" name="Google Shape;391;p43"/>
          <p:cNvSpPr txBox="1"/>
          <p:nvPr>
            <p:ph idx="8" type="subTitle"/>
          </p:nvPr>
        </p:nvSpPr>
        <p:spPr>
          <a:xfrm>
            <a:off x="6871950" y="2317575"/>
            <a:ext cx="17028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392" name="Google Shape;392;p43"/>
          <p:cNvSpPr/>
          <p:nvPr/>
        </p:nvSpPr>
        <p:spPr>
          <a:xfrm>
            <a:off x="6879450" y="1871275"/>
            <a:ext cx="219300" cy="219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3" name="Google Shape;393;p43"/>
          <p:cNvGrpSpPr/>
          <p:nvPr/>
        </p:nvGrpSpPr>
        <p:grpSpPr>
          <a:xfrm rot="10800000">
            <a:off x="7927583" y="6"/>
            <a:ext cx="1216380" cy="1185825"/>
            <a:chOff x="7805885" y="4514900"/>
            <a:chExt cx="1621840" cy="1581100"/>
          </a:xfrm>
        </p:grpSpPr>
        <p:sp>
          <p:nvSpPr>
            <p:cNvPr id="394" name="Google Shape;394;p43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bg>
      <p:bgPr>
        <a:solidFill>
          <a:srgbClr val="E9F8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>
            <a:off x="8263250" y="2573775"/>
            <a:ext cx="8808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8263250" y="0"/>
            <a:ext cx="8808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569475" y="1377275"/>
            <a:ext cx="8003100" cy="25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756741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44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03" name="Google Shape;403;p44"/>
          <p:cNvSpPr txBox="1"/>
          <p:nvPr>
            <p:ph idx="3" type="body"/>
          </p:nvPr>
        </p:nvSpPr>
        <p:spPr>
          <a:xfrm>
            <a:off x="2788548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05" name="Google Shape;405;p44"/>
          <p:cNvSpPr txBox="1"/>
          <p:nvPr>
            <p:ph idx="5" type="body"/>
          </p:nvPr>
        </p:nvSpPr>
        <p:spPr>
          <a:xfrm>
            <a:off x="4820355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6" name="Google Shape;406;p44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07" name="Google Shape;407;p44"/>
          <p:cNvSpPr txBox="1"/>
          <p:nvPr>
            <p:ph idx="7" type="body"/>
          </p:nvPr>
        </p:nvSpPr>
        <p:spPr>
          <a:xfrm>
            <a:off x="6852162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09" name="Google Shape;409;p44"/>
          <p:cNvSpPr/>
          <p:nvPr/>
        </p:nvSpPr>
        <p:spPr>
          <a:xfrm>
            <a:off x="571505" y="3689667"/>
            <a:ext cx="258600" cy="258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7147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2" type="subTitle"/>
          </p:nvPr>
        </p:nvSpPr>
        <p:spPr>
          <a:xfrm>
            <a:off x="9925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15" name="Google Shape;415;p45"/>
          <p:cNvSpPr txBox="1"/>
          <p:nvPr>
            <p:ph idx="3" type="body"/>
          </p:nvPr>
        </p:nvSpPr>
        <p:spPr>
          <a:xfrm>
            <a:off x="26902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45"/>
          <p:cNvSpPr txBox="1"/>
          <p:nvPr>
            <p:ph idx="4" type="subTitle"/>
          </p:nvPr>
        </p:nvSpPr>
        <p:spPr>
          <a:xfrm>
            <a:off x="29680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17" name="Google Shape;417;p45"/>
          <p:cNvSpPr txBox="1"/>
          <p:nvPr>
            <p:ph idx="5" type="body"/>
          </p:nvPr>
        </p:nvSpPr>
        <p:spPr>
          <a:xfrm>
            <a:off x="46657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6" type="subTitle"/>
          </p:nvPr>
        </p:nvSpPr>
        <p:spPr>
          <a:xfrm>
            <a:off x="49435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19" name="Google Shape;419;p45"/>
          <p:cNvSpPr txBox="1"/>
          <p:nvPr>
            <p:ph idx="7" type="body"/>
          </p:nvPr>
        </p:nvSpPr>
        <p:spPr>
          <a:xfrm>
            <a:off x="66412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0" name="Google Shape;420;p45"/>
          <p:cNvSpPr txBox="1"/>
          <p:nvPr>
            <p:ph idx="8" type="subTitle"/>
          </p:nvPr>
        </p:nvSpPr>
        <p:spPr>
          <a:xfrm>
            <a:off x="69190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Hanken Grotesk Medium"/>
              <a:buNone/>
              <a:defRPr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21" name="Google Shape;421;p45"/>
          <p:cNvSpPr/>
          <p:nvPr/>
        </p:nvSpPr>
        <p:spPr>
          <a:xfrm>
            <a:off x="2586300" y="1924350"/>
            <a:ext cx="20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4478250" y="1924350"/>
            <a:ext cx="20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6537300" y="1924350"/>
            <a:ext cx="204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4" name="Google Shape;424;p45"/>
          <p:cNvGrpSpPr/>
          <p:nvPr/>
        </p:nvGrpSpPr>
        <p:grpSpPr>
          <a:xfrm rot="10800000">
            <a:off x="7941629" y="-11333"/>
            <a:ext cx="1216380" cy="1185825"/>
            <a:chOff x="7805885" y="4514900"/>
            <a:chExt cx="1621840" cy="1581100"/>
          </a:xfrm>
        </p:grpSpPr>
        <p:sp>
          <p:nvSpPr>
            <p:cNvPr id="425" name="Google Shape;425;p45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MAIN_POINT_1">
    <p:bg>
      <p:bgPr>
        <a:solidFill>
          <a:srgbClr val="E9F8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566250" y="445025"/>
            <a:ext cx="80115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29" name="Google Shape;429;p46"/>
          <p:cNvSpPr txBox="1"/>
          <p:nvPr>
            <p:ph idx="12" type="sldNum"/>
          </p:nvPr>
        </p:nvSpPr>
        <p:spPr>
          <a:xfrm>
            <a:off x="7999953" y="45108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4695150" y="2769259"/>
            <a:ext cx="3882600" cy="7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"/>
          <p:cNvSpPr txBox="1"/>
          <p:nvPr>
            <p:ph idx="1" type="body"/>
          </p:nvPr>
        </p:nvSpPr>
        <p:spPr>
          <a:xfrm>
            <a:off x="5210200" y="2847825"/>
            <a:ext cx="3249900" cy="6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2" name="Google Shape;432;p46"/>
          <p:cNvSpPr/>
          <p:nvPr/>
        </p:nvSpPr>
        <p:spPr>
          <a:xfrm>
            <a:off x="4695150" y="3772475"/>
            <a:ext cx="3882600" cy="7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 txBox="1"/>
          <p:nvPr>
            <p:ph idx="2" type="body"/>
          </p:nvPr>
        </p:nvSpPr>
        <p:spPr>
          <a:xfrm>
            <a:off x="5210200" y="3851025"/>
            <a:ext cx="3249900" cy="6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4" name="Google Shape;434;p46"/>
          <p:cNvSpPr/>
          <p:nvPr/>
        </p:nvSpPr>
        <p:spPr>
          <a:xfrm>
            <a:off x="566250" y="2769309"/>
            <a:ext cx="3882600" cy="7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6"/>
          <p:cNvSpPr txBox="1"/>
          <p:nvPr>
            <p:ph idx="3" type="body"/>
          </p:nvPr>
        </p:nvSpPr>
        <p:spPr>
          <a:xfrm>
            <a:off x="1081300" y="2847875"/>
            <a:ext cx="3249900" cy="6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6" name="Google Shape;436;p46"/>
          <p:cNvSpPr/>
          <p:nvPr/>
        </p:nvSpPr>
        <p:spPr>
          <a:xfrm>
            <a:off x="566250" y="3772475"/>
            <a:ext cx="3882600" cy="7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6"/>
          <p:cNvSpPr txBox="1"/>
          <p:nvPr>
            <p:ph idx="4" type="body"/>
          </p:nvPr>
        </p:nvSpPr>
        <p:spPr>
          <a:xfrm>
            <a:off x="1081425" y="3851025"/>
            <a:ext cx="3249900" cy="6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8" name="Google Shape;438;p46"/>
          <p:cNvSpPr txBox="1"/>
          <p:nvPr/>
        </p:nvSpPr>
        <p:spPr>
          <a:xfrm>
            <a:off x="4706923" y="3040870"/>
            <a:ext cx="407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ter"/>
              <a:buChar char="➔"/>
            </a:pPr>
            <a:r>
              <a:t/>
            </a:r>
            <a:endParaRPr b="1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4706923" y="4044135"/>
            <a:ext cx="407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ter"/>
              <a:buChar char="➔"/>
            </a:pPr>
            <a:r>
              <a:t/>
            </a:r>
            <a:endParaRPr b="1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578023" y="3040920"/>
            <a:ext cx="407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ter"/>
              <a:buChar char="➔"/>
            </a:pPr>
            <a:r>
              <a:t/>
            </a:r>
            <a:endParaRPr b="1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578023" y="4044085"/>
            <a:ext cx="407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ter"/>
              <a:buChar char="➔"/>
            </a:pPr>
            <a:r>
              <a:t/>
            </a:r>
            <a:endParaRPr b="1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2" name="Google Shape;442;p46"/>
          <p:cNvGrpSpPr/>
          <p:nvPr/>
        </p:nvGrpSpPr>
        <p:grpSpPr>
          <a:xfrm rot="10800000">
            <a:off x="8424631" y="-11765"/>
            <a:ext cx="731125" cy="712760"/>
            <a:chOff x="7805885" y="4514900"/>
            <a:chExt cx="1621840" cy="1581100"/>
          </a:xfrm>
        </p:grpSpPr>
        <p:sp>
          <p:nvSpPr>
            <p:cNvPr id="443" name="Google Shape;443;p46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6"/>
          <p:cNvSpPr/>
          <p:nvPr>
            <p:ph idx="5" type="pic"/>
          </p:nvPr>
        </p:nvSpPr>
        <p:spPr>
          <a:xfrm>
            <a:off x="568375" y="1033763"/>
            <a:ext cx="8011500" cy="149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3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/>
          <p:nvPr/>
        </p:nvSpPr>
        <p:spPr>
          <a:xfrm>
            <a:off x="8263250" y="2573775"/>
            <a:ext cx="8808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>
            <a:off x="8263250" y="0"/>
            <a:ext cx="8808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 txBox="1"/>
          <p:nvPr>
            <p:ph type="title"/>
          </p:nvPr>
        </p:nvSpPr>
        <p:spPr>
          <a:xfrm>
            <a:off x="566250" y="445025"/>
            <a:ext cx="40935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0" name="Google Shape;450;p4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1" name="Google Shape;451;p47"/>
          <p:cNvSpPr txBox="1"/>
          <p:nvPr>
            <p:ph idx="1" type="body"/>
          </p:nvPr>
        </p:nvSpPr>
        <p:spPr>
          <a:xfrm>
            <a:off x="566250" y="1382725"/>
            <a:ext cx="40935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452" name="Google Shape;452;p47"/>
          <p:cNvSpPr/>
          <p:nvPr>
            <p:ph idx="2" type="pic"/>
          </p:nvPr>
        </p:nvSpPr>
        <p:spPr>
          <a:xfrm>
            <a:off x="5193150" y="634950"/>
            <a:ext cx="3384600" cy="387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_1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566250" y="293700"/>
            <a:ext cx="74040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5" name="Google Shape;455;p48"/>
          <p:cNvSpPr txBox="1"/>
          <p:nvPr>
            <p:ph idx="1" type="body"/>
          </p:nvPr>
        </p:nvSpPr>
        <p:spPr>
          <a:xfrm>
            <a:off x="566250" y="920075"/>
            <a:ext cx="7404000" cy="27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6" name="Google Shape;456;p48"/>
          <p:cNvSpPr/>
          <p:nvPr/>
        </p:nvSpPr>
        <p:spPr>
          <a:xfrm>
            <a:off x="8263250" y="2573775"/>
            <a:ext cx="880800" cy="25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"/>
          <p:cNvSpPr/>
          <p:nvPr/>
        </p:nvSpPr>
        <p:spPr>
          <a:xfrm>
            <a:off x="8263250" y="0"/>
            <a:ext cx="8808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/>
          <p:nvPr>
            <p:ph idx="2" type="pic"/>
          </p:nvPr>
        </p:nvSpPr>
        <p:spPr>
          <a:xfrm>
            <a:off x="0" y="0"/>
            <a:ext cx="3939300" cy="45084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9"/>
          <p:cNvSpPr txBox="1"/>
          <p:nvPr>
            <p:ph type="title"/>
          </p:nvPr>
        </p:nvSpPr>
        <p:spPr>
          <a:xfrm>
            <a:off x="4348200" y="445025"/>
            <a:ext cx="43968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2" name="Google Shape;462;p49"/>
          <p:cNvSpPr txBox="1"/>
          <p:nvPr>
            <p:ph idx="1" type="body"/>
          </p:nvPr>
        </p:nvSpPr>
        <p:spPr>
          <a:xfrm>
            <a:off x="4348200" y="1077925"/>
            <a:ext cx="43968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grpSp>
        <p:nvGrpSpPr>
          <p:cNvPr id="463" name="Google Shape;463;p49"/>
          <p:cNvGrpSpPr/>
          <p:nvPr/>
        </p:nvGrpSpPr>
        <p:grpSpPr>
          <a:xfrm rot="10800000">
            <a:off x="8513897" y="-528"/>
            <a:ext cx="633004" cy="617103"/>
            <a:chOff x="7805885" y="4514900"/>
            <a:chExt cx="1621840" cy="1581100"/>
          </a:xfrm>
        </p:grpSpPr>
        <p:sp>
          <p:nvSpPr>
            <p:cNvPr id="464" name="Google Shape;464;p49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_4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/>
          <p:nvPr>
            <p:ph type="title"/>
          </p:nvPr>
        </p:nvSpPr>
        <p:spPr>
          <a:xfrm>
            <a:off x="1029475" y="408150"/>
            <a:ext cx="7548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8" name="Google Shape;468;p50"/>
          <p:cNvSpPr txBox="1"/>
          <p:nvPr>
            <p:ph idx="1" type="body"/>
          </p:nvPr>
        </p:nvSpPr>
        <p:spPr>
          <a:xfrm>
            <a:off x="1029475" y="1018800"/>
            <a:ext cx="7548300" cy="27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469" name="Google Shape;469;p50"/>
          <p:cNvGrpSpPr/>
          <p:nvPr/>
        </p:nvGrpSpPr>
        <p:grpSpPr>
          <a:xfrm rot="10800000">
            <a:off x="7941629" y="-11333"/>
            <a:ext cx="1216380" cy="1185825"/>
            <a:chOff x="7805885" y="4514900"/>
            <a:chExt cx="1621840" cy="1581100"/>
          </a:xfrm>
        </p:grpSpPr>
        <p:sp>
          <p:nvSpPr>
            <p:cNvPr id="470" name="Google Shape;470;p50"/>
            <p:cNvSpPr/>
            <p:nvPr/>
          </p:nvSpPr>
          <p:spPr>
            <a:xfrm>
              <a:off x="8362125" y="4514900"/>
              <a:ext cx="1065600" cy="10656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7805885" y="5030400"/>
              <a:ext cx="1065600" cy="10656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50"/>
          <p:cNvSpPr/>
          <p:nvPr/>
        </p:nvSpPr>
        <p:spPr>
          <a:xfrm>
            <a:off x="-28875" y="2559350"/>
            <a:ext cx="633000" cy="2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0"/>
          <p:cNvSpPr/>
          <p:nvPr/>
        </p:nvSpPr>
        <p:spPr>
          <a:xfrm>
            <a:off x="-28864" y="-14432"/>
            <a:ext cx="633000" cy="25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">
    <p:bg>
      <p:bgPr>
        <a:solidFill>
          <a:srgbClr val="E9F8FF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/>
          <p:nvPr/>
        </p:nvSpPr>
        <p:spPr>
          <a:xfrm rot="5400000">
            <a:off x="2772263" y="359825"/>
            <a:ext cx="49200" cy="179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7" name="Google Shape;477;p51"/>
          <p:cNvSpPr/>
          <p:nvPr/>
        </p:nvSpPr>
        <p:spPr>
          <a:xfrm>
            <a:off x="1898488" y="3084175"/>
            <a:ext cx="1795800" cy="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1"/>
          <p:cNvSpPr/>
          <p:nvPr>
            <p:ph idx="2" type="pic"/>
          </p:nvPr>
        </p:nvSpPr>
        <p:spPr>
          <a:xfrm>
            <a:off x="1893242" y="1282975"/>
            <a:ext cx="1801200" cy="18012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2029913" y="3463562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0" name="Google Shape;480;p51"/>
          <p:cNvSpPr txBox="1"/>
          <p:nvPr>
            <p:ph idx="3" type="subTitle"/>
          </p:nvPr>
        </p:nvSpPr>
        <p:spPr>
          <a:xfrm>
            <a:off x="2029913" y="3169595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81" name="Google Shape;481;p51"/>
          <p:cNvSpPr/>
          <p:nvPr/>
        </p:nvSpPr>
        <p:spPr>
          <a:xfrm>
            <a:off x="5449013" y="3084175"/>
            <a:ext cx="1801200" cy="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1"/>
          <p:cNvSpPr/>
          <p:nvPr>
            <p:ph idx="4" type="pic"/>
          </p:nvPr>
        </p:nvSpPr>
        <p:spPr>
          <a:xfrm>
            <a:off x="5449017" y="1282975"/>
            <a:ext cx="1795800" cy="17958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1"/>
          <p:cNvSpPr txBox="1"/>
          <p:nvPr>
            <p:ph idx="5" type="body"/>
          </p:nvPr>
        </p:nvSpPr>
        <p:spPr>
          <a:xfrm>
            <a:off x="5566863" y="3463562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51"/>
          <p:cNvSpPr txBox="1"/>
          <p:nvPr>
            <p:ph idx="6" type="subTitle"/>
          </p:nvPr>
        </p:nvSpPr>
        <p:spPr>
          <a:xfrm>
            <a:off x="5566863" y="3169595"/>
            <a:ext cx="15417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85" name="Google Shape;485;p51"/>
          <p:cNvSpPr/>
          <p:nvPr/>
        </p:nvSpPr>
        <p:spPr>
          <a:xfrm rot="5400000">
            <a:off x="6327663" y="357883"/>
            <a:ext cx="49200" cy="179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1898499" y="2899670"/>
            <a:ext cx="179100" cy="17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"/>
          <p:cNvSpPr/>
          <p:nvPr/>
        </p:nvSpPr>
        <p:spPr>
          <a:xfrm rot="-5400000">
            <a:off x="3516274" y="3735420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1"/>
          <p:cNvSpPr/>
          <p:nvPr/>
        </p:nvSpPr>
        <p:spPr>
          <a:xfrm>
            <a:off x="5453774" y="2899670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1"/>
          <p:cNvSpPr/>
          <p:nvPr/>
        </p:nvSpPr>
        <p:spPr>
          <a:xfrm rot="-5400000">
            <a:off x="7065724" y="3730670"/>
            <a:ext cx="179100" cy="17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2_1">
    <p:bg>
      <p:bgPr>
        <a:solidFill>
          <a:srgbClr val="E9F8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/>
          <p:nvPr/>
        </p:nvSpPr>
        <p:spPr>
          <a:xfrm>
            <a:off x="6910350" y="2282700"/>
            <a:ext cx="1667400" cy="10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2"/>
          <p:cNvSpPr/>
          <p:nvPr/>
        </p:nvSpPr>
        <p:spPr>
          <a:xfrm>
            <a:off x="2157150" y="2282700"/>
            <a:ext cx="1667400" cy="108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4" name="Google Shape;494;p52"/>
          <p:cNvSpPr/>
          <p:nvPr>
            <p:ph idx="2" type="pic"/>
          </p:nvPr>
        </p:nvSpPr>
        <p:spPr>
          <a:xfrm>
            <a:off x="566250" y="1776300"/>
            <a:ext cx="1590900" cy="1590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95" name="Google Shape;495;p52"/>
          <p:cNvSpPr txBox="1"/>
          <p:nvPr>
            <p:ph idx="1" type="body"/>
          </p:nvPr>
        </p:nvSpPr>
        <p:spPr>
          <a:xfrm>
            <a:off x="2298100" y="2813350"/>
            <a:ext cx="1415100" cy="4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6" name="Google Shape;496;p52"/>
          <p:cNvSpPr txBox="1"/>
          <p:nvPr>
            <p:ph idx="3" type="subTitle"/>
          </p:nvPr>
        </p:nvSpPr>
        <p:spPr>
          <a:xfrm>
            <a:off x="2298100" y="2377500"/>
            <a:ext cx="14151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497" name="Google Shape;497;p52"/>
          <p:cNvSpPr/>
          <p:nvPr>
            <p:ph idx="4" type="pic"/>
          </p:nvPr>
        </p:nvSpPr>
        <p:spPr>
          <a:xfrm>
            <a:off x="5319450" y="1776300"/>
            <a:ext cx="1590900" cy="1590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98" name="Google Shape;498;p52"/>
          <p:cNvSpPr txBox="1"/>
          <p:nvPr>
            <p:ph idx="5" type="body"/>
          </p:nvPr>
        </p:nvSpPr>
        <p:spPr>
          <a:xfrm>
            <a:off x="7036500" y="2813350"/>
            <a:ext cx="1415100" cy="4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9" name="Google Shape;499;p52"/>
          <p:cNvSpPr txBox="1"/>
          <p:nvPr>
            <p:ph idx="6" type="subTitle"/>
          </p:nvPr>
        </p:nvSpPr>
        <p:spPr>
          <a:xfrm>
            <a:off x="7036500" y="2377500"/>
            <a:ext cx="14151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00" name="Google Shape;500;p52"/>
          <p:cNvSpPr/>
          <p:nvPr/>
        </p:nvSpPr>
        <p:spPr>
          <a:xfrm rot="10800000">
            <a:off x="3645449" y="2270670"/>
            <a:ext cx="179100" cy="17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2"/>
          <p:cNvSpPr/>
          <p:nvPr/>
        </p:nvSpPr>
        <p:spPr>
          <a:xfrm rot="10800000">
            <a:off x="8398649" y="2270670"/>
            <a:ext cx="179100" cy="17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2"/>
          <p:cNvSpPr/>
          <p:nvPr/>
        </p:nvSpPr>
        <p:spPr>
          <a:xfrm rot="10800000">
            <a:off x="1888651" y="1776428"/>
            <a:ext cx="268500" cy="268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2"/>
          <p:cNvSpPr/>
          <p:nvPr/>
        </p:nvSpPr>
        <p:spPr>
          <a:xfrm rot="10800000">
            <a:off x="6641851" y="1776428"/>
            <a:ext cx="268500" cy="268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4_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/>
          <p:nvPr/>
        </p:nvSpPr>
        <p:spPr>
          <a:xfrm rot="10800000">
            <a:off x="2390775" y="1350699"/>
            <a:ext cx="324900" cy="324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07" name="Google Shape;507;p53"/>
          <p:cNvSpPr/>
          <p:nvPr/>
        </p:nvSpPr>
        <p:spPr>
          <a:xfrm>
            <a:off x="553500" y="1998375"/>
            <a:ext cx="8024400" cy="2321100"/>
          </a:xfrm>
          <a:prstGeom prst="rect">
            <a:avLst/>
          </a:prstGeom>
          <a:solidFill>
            <a:srgbClr val="E9F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3"/>
          <p:cNvSpPr/>
          <p:nvPr>
            <p:ph idx="2" type="pic"/>
          </p:nvPr>
        </p:nvSpPr>
        <p:spPr>
          <a:xfrm>
            <a:off x="772575" y="1350675"/>
            <a:ext cx="1943100" cy="1943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09" name="Google Shape;509;p53"/>
          <p:cNvSpPr txBox="1"/>
          <p:nvPr>
            <p:ph idx="1" type="body"/>
          </p:nvPr>
        </p:nvSpPr>
        <p:spPr>
          <a:xfrm>
            <a:off x="772575" y="3798600"/>
            <a:ext cx="19431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0" name="Google Shape;510;p53"/>
          <p:cNvSpPr txBox="1"/>
          <p:nvPr>
            <p:ph idx="3" type="subTitle"/>
          </p:nvPr>
        </p:nvSpPr>
        <p:spPr>
          <a:xfrm>
            <a:off x="772575" y="3402075"/>
            <a:ext cx="1943100" cy="37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11" name="Google Shape;511;p53"/>
          <p:cNvSpPr/>
          <p:nvPr>
            <p:ph idx="4" type="pic"/>
          </p:nvPr>
        </p:nvSpPr>
        <p:spPr>
          <a:xfrm>
            <a:off x="3615500" y="1350675"/>
            <a:ext cx="1943100" cy="1943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6415725" y="1350675"/>
            <a:ext cx="1943100" cy="1943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572800" y="3798600"/>
            <a:ext cx="19431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53"/>
          <p:cNvSpPr txBox="1"/>
          <p:nvPr>
            <p:ph idx="7" type="subTitle"/>
          </p:nvPr>
        </p:nvSpPr>
        <p:spPr>
          <a:xfrm>
            <a:off x="3572800" y="3402075"/>
            <a:ext cx="1943100" cy="37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15" name="Google Shape;515;p53"/>
          <p:cNvSpPr txBox="1"/>
          <p:nvPr>
            <p:ph idx="8" type="body"/>
          </p:nvPr>
        </p:nvSpPr>
        <p:spPr>
          <a:xfrm>
            <a:off x="6415725" y="3798600"/>
            <a:ext cx="19431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53"/>
          <p:cNvSpPr txBox="1"/>
          <p:nvPr>
            <p:ph idx="9" type="subTitle"/>
          </p:nvPr>
        </p:nvSpPr>
        <p:spPr>
          <a:xfrm>
            <a:off x="6415725" y="3402075"/>
            <a:ext cx="1943100" cy="37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17" name="Google Shape;517;p53"/>
          <p:cNvSpPr/>
          <p:nvPr/>
        </p:nvSpPr>
        <p:spPr>
          <a:xfrm rot="10800000">
            <a:off x="5233700" y="1350699"/>
            <a:ext cx="324900" cy="324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3"/>
          <p:cNvSpPr/>
          <p:nvPr/>
        </p:nvSpPr>
        <p:spPr>
          <a:xfrm rot="10800000">
            <a:off x="8033925" y="1345599"/>
            <a:ext cx="324900" cy="324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5_1">
    <p:bg>
      <p:bgPr>
        <a:solidFill>
          <a:srgbClr val="E9F8FF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1" name="Google Shape;521;p54"/>
          <p:cNvSpPr/>
          <p:nvPr/>
        </p:nvSpPr>
        <p:spPr>
          <a:xfrm rot="5400000">
            <a:off x="1445263" y="359825"/>
            <a:ext cx="49200" cy="179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4"/>
          <p:cNvSpPr/>
          <p:nvPr/>
        </p:nvSpPr>
        <p:spPr>
          <a:xfrm>
            <a:off x="571488" y="3084175"/>
            <a:ext cx="1795800" cy="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4"/>
          <p:cNvSpPr/>
          <p:nvPr>
            <p:ph idx="2" type="pic"/>
          </p:nvPr>
        </p:nvSpPr>
        <p:spPr>
          <a:xfrm>
            <a:off x="566242" y="1282975"/>
            <a:ext cx="1801200" cy="18012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54"/>
          <p:cNvSpPr txBox="1"/>
          <p:nvPr>
            <p:ph idx="1" type="body"/>
          </p:nvPr>
        </p:nvSpPr>
        <p:spPr>
          <a:xfrm>
            <a:off x="702913" y="3463562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54"/>
          <p:cNvSpPr txBox="1"/>
          <p:nvPr>
            <p:ph idx="3" type="subTitle"/>
          </p:nvPr>
        </p:nvSpPr>
        <p:spPr>
          <a:xfrm>
            <a:off x="702913" y="3169595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26" name="Google Shape;526;p54"/>
          <p:cNvSpPr/>
          <p:nvPr/>
        </p:nvSpPr>
        <p:spPr>
          <a:xfrm>
            <a:off x="6775988" y="3084175"/>
            <a:ext cx="1801200" cy="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4"/>
          <p:cNvSpPr/>
          <p:nvPr>
            <p:ph idx="4" type="pic"/>
          </p:nvPr>
        </p:nvSpPr>
        <p:spPr>
          <a:xfrm>
            <a:off x="6775992" y="1282975"/>
            <a:ext cx="1795800" cy="17958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4"/>
          <p:cNvSpPr txBox="1"/>
          <p:nvPr>
            <p:ph idx="5" type="body"/>
          </p:nvPr>
        </p:nvSpPr>
        <p:spPr>
          <a:xfrm>
            <a:off x="6893838" y="3463562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9" name="Google Shape;529;p54"/>
          <p:cNvSpPr txBox="1"/>
          <p:nvPr>
            <p:ph idx="6" type="subTitle"/>
          </p:nvPr>
        </p:nvSpPr>
        <p:spPr>
          <a:xfrm>
            <a:off x="6893838" y="3169595"/>
            <a:ext cx="15417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30" name="Google Shape;530;p54"/>
          <p:cNvSpPr/>
          <p:nvPr/>
        </p:nvSpPr>
        <p:spPr>
          <a:xfrm rot="5400000">
            <a:off x="7652428" y="356685"/>
            <a:ext cx="49200" cy="179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4"/>
          <p:cNvSpPr/>
          <p:nvPr/>
        </p:nvSpPr>
        <p:spPr>
          <a:xfrm>
            <a:off x="571499" y="2899670"/>
            <a:ext cx="179100" cy="17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 rot="-5400000">
            <a:off x="2189274" y="3735420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4"/>
          <p:cNvSpPr/>
          <p:nvPr/>
        </p:nvSpPr>
        <p:spPr>
          <a:xfrm>
            <a:off x="6780749" y="2899670"/>
            <a:ext cx="179100" cy="17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4"/>
          <p:cNvSpPr/>
          <p:nvPr/>
        </p:nvSpPr>
        <p:spPr>
          <a:xfrm rot="-5400000">
            <a:off x="8392699" y="3730670"/>
            <a:ext cx="179100" cy="17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3673675" y="3086850"/>
            <a:ext cx="1801200" cy="82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4"/>
          <p:cNvSpPr/>
          <p:nvPr>
            <p:ph idx="7" type="pic"/>
          </p:nvPr>
        </p:nvSpPr>
        <p:spPr>
          <a:xfrm>
            <a:off x="3673679" y="1285650"/>
            <a:ext cx="1795800" cy="17958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54"/>
          <p:cNvSpPr txBox="1"/>
          <p:nvPr>
            <p:ph idx="8" type="body"/>
          </p:nvPr>
        </p:nvSpPr>
        <p:spPr>
          <a:xfrm>
            <a:off x="3791525" y="3466237"/>
            <a:ext cx="15708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8" name="Google Shape;538;p54"/>
          <p:cNvSpPr txBox="1"/>
          <p:nvPr>
            <p:ph idx="9" type="subTitle"/>
          </p:nvPr>
        </p:nvSpPr>
        <p:spPr>
          <a:xfrm>
            <a:off x="3791525" y="3172270"/>
            <a:ext cx="1541700" cy="2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 Medium"/>
              <a:buNone/>
              <a:defRPr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39" name="Google Shape;539;p54"/>
          <p:cNvSpPr/>
          <p:nvPr/>
        </p:nvSpPr>
        <p:spPr>
          <a:xfrm rot="5400000">
            <a:off x="4552325" y="360486"/>
            <a:ext cx="49200" cy="179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3678436" y="2902345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4"/>
          <p:cNvSpPr/>
          <p:nvPr/>
        </p:nvSpPr>
        <p:spPr>
          <a:xfrm rot="-5400000">
            <a:off x="5290386" y="3733345"/>
            <a:ext cx="179100" cy="179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4"/>
          <p:cNvSpPr/>
          <p:nvPr/>
        </p:nvSpPr>
        <p:spPr>
          <a:xfrm rot="10800000">
            <a:off x="8344763" y="6"/>
            <a:ext cx="799200" cy="799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3">
    <p:bg>
      <p:bgPr>
        <a:solidFill>
          <a:srgbClr val="E9F8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5" name="Google Shape;545;p55"/>
          <p:cNvSpPr/>
          <p:nvPr>
            <p:ph idx="2" type="pic"/>
          </p:nvPr>
        </p:nvSpPr>
        <p:spPr>
          <a:xfrm>
            <a:off x="566400" y="1148675"/>
            <a:ext cx="2216700" cy="2227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46" name="Google Shape;546;p55"/>
          <p:cNvSpPr/>
          <p:nvPr/>
        </p:nvSpPr>
        <p:spPr>
          <a:xfrm>
            <a:off x="563025" y="338185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5"/>
          <p:cNvSpPr txBox="1"/>
          <p:nvPr>
            <p:ph idx="1" type="subTitle"/>
          </p:nvPr>
        </p:nvSpPr>
        <p:spPr>
          <a:xfrm>
            <a:off x="693000" y="3491025"/>
            <a:ext cx="19632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48" name="Google Shape;548;p55"/>
          <p:cNvSpPr/>
          <p:nvPr>
            <p:ph idx="3" type="pic"/>
          </p:nvPr>
        </p:nvSpPr>
        <p:spPr>
          <a:xfrm>
            <a:off x="3453000" y="1154350"/>
            <a:ext cx="2216700" cy="2227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49" name="Google Shape;549;p55"/>
          <p:cNvSpPr/>
          <p:nvPr/>
        </p:nvSpPr>
        <p:spPr>
          <a:xfrm>
            <a:off x="3449625" y="338902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5"/>
          <p:cNvSpPr/>
          <p:nvPr>
            <p:ph idx="4" type="pic"/>
          </p:nvPr>
        </p:nvSpPr>
        <p:spPr>
          <a:xfrm>
            <a:off x="6350400" y="1148675"/>
            <a:ext cx="2216700" cy="2227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1" name="Google Shape;551;p55"/>
          <p:cNvSpPr/>
          <p:nvPr/>
        </p:nvSpPr>
        <p:spPr>
          <a:xfrm>
            <a:off x="6347025" y="338185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 txBox="1"/>
          <p:nvPr>
            <p:ph idx="5" type="subTitle"/>
          </p:nvPr>
        </p:nvSpPr>
        <p:spPr>
          <a:xfrm>
            <a:off x="3583961" y="3491025"/>
            <a:ext cx="19632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53" name="Google Shape;553;p55"/>
          <p:cNvSpPr txBox="1"/>
          <p:nvPr>
            <p:ph idx="6" type="subTitle"/>
          </p:nvPr>
        </p:nvSpPr>
        <p:spPr>
          <a:xfrm>
            <a:off x="6470550" y="3491025"/>
            <a:ext cx="1963200" cy="32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54" name="Google Shape;554;p55"/>
          <p:cNvSpPr txBox="1"/>
          <p:nvPr>
            <p:ph idx="7" type="body"/>
          </p:nvPr>
        </p:nvSpPr>
        <p:spPr>
          <a:xfrm>
            <a:off x="693000" y="3877475"/>
            <a:ext cx="19632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5" name="Google Shape;555;p55"/>
          <p:cNvSpPr txBox="1"/>
          <p:nvPr>
            <p:ph idx="8" type="body"/>
          </p:nvPr>
        </p:nvSpPr>
        <p:spPr>
          <a:xfrm>
            <a:off x="3583961" y="3877475"/>
            <a:ext cx="19632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6" name="Google Shape;556;p55"/>
          <p:cNvSpPr txBox="1"/>
          <p:nvPr>
            <p:ph idx="9" type="body"/>
          </p:nvPr>
        </p:nvSpPr>
        <p:spPr>
          <a:xfrm>
            <a:off x="6470550" y="3877475"/>
            <a:ext cx="1963200" cy="4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7" name="Google Shape;557;p55"/>
          <p:cNvSpPr/>
          <p:nvPr/>
        </p:nvSpPr>
        <p:spPr>
          <a:xfrm rot="10800000">
            <a:off x="2413125" y="1148675"/>
            <a:ext cx="377400" cy="377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5"/>
          <p:cNvSpPr/>
          <p:nvPr/>
        </p:nvSpPr>
        <p:spPr>
          <a:xfrm rot="10800000">
            <a:off x="5292300" y="1148675"/>
            <a:ext cx="377400" cy="377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"/>
          <p:cNvSpPr/>
          <p:nvPr/>
        </p:nvSpPr>
        <p:spPr>
          <a:xfrm rot="10800000">
            <a:off x="8200350" y="1148675"/>
            <a:ext cx="377400" cy="37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7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/>
          <p:nvPr/>
        </p:nvSpPr>
        <p:spPr>
          <a:xfrm>
            <a:off x="661850" y="2715700"/>
            <a:ext cx="7910700" cy="1391400"/>
          </a:xfrm>
          <a:prstGeom prst="rect">
            <a:avLst/>
          </a:prstGeom>
          <a:solidFill>
            <a:srgbClr val="E9F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F8FF"/>
              </a:solidFill>
            </a:endParaRPr>
          </a:p>
        </p:txBody>
      </p:sp>
      <p:sp>
        <p:nvSpPr>
          <p:cNvPr id="562" name="Google Shape;562;p5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3" name="Google Shape;563;p56"/>
          <p:cNvSpPr/>
          <p:nvPr>
            <p:ph idx="2" type="pic"/>
          </p:nvPr>
        </p:nvSpPr>
        <p:spPr>
          <a:xfrm>
            <a:off x="657075" y="1269050"/>
            <a:ext cx="1838400" cy="1838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4" name="Google Shape;564;p56"/>
          <p:cNvSpPr txBox="1"/>
          <p:nvPr>
            <p:ph idx="1" type="subTitle"/>
          </p:nvPr>
        </p:nvSpPr>
        <p:spPr>
          <a:xfrm>
            <a:off x="758475" y="3217722"/>
            <a:ext cx="1635600" cy="3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65" name="Google Shape;565;p56"/>
          <p:cNvSpPr/>
          <p:nvPr>
            <p:ph idx="3" type="pic"/>
          </p:nvPr>
        </p:nvSpPr>
        <p:spPr>
          <a:xfrm>
            <a:off x="2684500" y="1282425"/>
            <a:ext cx="1838400" cy="1838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6" name="Google Shape;566;p56"/>
          <p:cNvSpPr/>
          <p:nvPr>
            <p:ph idx="4" type="pic"/>
          </p:nvPr>
        </p:nvSpPr>
        <p:spPr>
          <a:xfrm>
            <a:off x="4711925" y="1282425"/>
            <a:ext cx="1838400" cy="1838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7" name="Google Shape;567;p56"/>
          <p:cNvSpPr/>
          <p:nvPr>
            <p:ph idx="5" type="pic"/>
          </p:nvPr>
        </p:nvSpPr>
        <p:spPr>
          <a:xfrm>
            <a:off x="6734575" y="1269050"/>
            <a:ext cx="1838400" cy="18384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8" name="Google Shape;568;p56"/>
          <p:cNvSpPr txBox="1"/>
          <p:nvPr>
            <p:ph idx="6" type="body"/>
          </p:nvPr>
        </p:nvSpPr>
        <p:spPr>
          <a:xfrm>
            <a:off x="758475" y="3536922"/>
            <a:ext cx="1635600" cy="4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9" name="Google Shape;569;p56"/>
          <p:cNvSpPr txBox="1"/>
          <p:nvPr>
            <p:ph idx="7" type="subTitle"/>
          </p:nvPr>
        </p:nvSpPr>
        <p:spPr>
          <a:xfrm>
            <a:off x="2789488" y="3217725"/>
            <a:ext cx="1635600" cy="3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70" name="Google Shape;570;p56"/>
          <p:cNvSpPr txBox="1"/>
          <p:nvPr>
            <p:ph idx="8" type="body"/>
          </p:nvPr>
        </p:nvSpPr>
        <p:spPr>
          <a:xfrm>
            <a:off x="2789488" y="3536925"/>
            <a:ext cx="1635600" cy="4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56"/>
          <p:cNvSpPr txBox="1"/>
          <p:nvPr>
            <p:ph idx="9" type="subTitle"/>
          </p:nvPr>
        </p:nvSpPr>
        <p:spPr>
          <a:xfrm>
            <a:off x="4815700" y="3217725"/>
            <a:ext cx="1635600" cy="3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72" name="Google Shape;572;p56"/>
          <p:cNvSpPr txBox="1"/>
          <p:nvPr>
            <p:ph idx="13" type="body"/>
          </p:nvPr>
        </p:nvSpPr>
        <p:spPr>
          <a:xfrm>
            <a:off x="4815700" y="3536925"/>
            <a:ext cx="1635600" cy="4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56"/>
          <p:cNvSpPr txBox="1"/>
          <p:nvPr>
            <p:ph idx="14" type="subTitle"/>
          </p:nvPr>
        </p:nvSpPr>
        <p:spPr>
          <a:xfrm>
            <a:off x="6846700" y="3217725"/>
            <a:ext cx="1635600" cy="3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Hanken Grotesk Medium"/>
              <a:buNone/>
              <a:defRPr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74" name="Google Shape;574;p56"/>
          <p:cNvSpPr txBox="1"/>
          <p:nvPr>
            <p:ph idx="15" type="body"/>
          </p:nvPr>
        </p:nvSpPr>
        <p:spPr>
          <a:xfrm>
            <a:off x="6846700" y="3536925"/>
            <a:ext cx="1635600" cy="4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5" name="Google Shape;575;p56"/>
          <p:cNvSpPr/>
          <p:nvPr/>
        </p:nvSpPr>
        <p:spPr>
          <a:xfrm rot="10800000">
            <a:off x="2189225" y="1268950"/>
            <a:ext cx="307200" cy="307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6"/>
          <p:cNvSpPr/>
          <p:nvPr/>
        </p:nvSpPr>
        <p:spPr>
          <a:xfrm rot="10800000">
            <a:off x="4216340" y="1283314"/>
            <a:ext cx="307200" cy="3072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6"/>
          <p:cNvSpPr/>
          <p:nvPr/>
        </p:nvSpPr>
        <p:spPr>
          <a:xfrm rot="10800000">
            <a:off x="6243714" y="1283226"/>
            <a:ext cx="307200" cy="307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6"/>
          <p:cNvSpPr/>
          <p:nvPr/>
        </p:nvSpPr>
        <p:spPr>
          <a:xfrm rot="10800000">
            <a:off x="8265300" y="1268950"/>
            <a:ext cx="307200" cy="3072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8_1">
    <p:bg>
      <p:bgPr>
        <a:solidFill>
          <a:srgbClr val="E9F8FF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/>
          <p:nvPr/>
        </p:nvSpPr>
        <p:spPr>
          <a:xfrm>
            <a:off x="2033250" y="1746375"/>
            <a:ext cx="2038200" cy="8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2" name="Google Shape;582;p57"/>
          <p:cNvSpPr/>
          <p:nvPr>
            <p:ph idx="2" type="pic"/>
          </p:nvPr>
        </p:nvSpPr>
        <p:spPr>
          <a:xfrm>
            <a:off x="566250" y="1162050"/>
            <a:ext cx="1467000" cy="1467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83" name="Google Shape;583;p57"/>
          <p:cNvSpPr/>
          <p:nvPr/>
        </p:nvSpPr>
        <p:spPr>
          <a:xfrm>
            <a:off x="6363875" y="1743550"/>
            <a:ext cx="2038200" cy="8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7"/>
          <p:cNvSpPr/>
          <p:nvPr>
            <p:ph idx="3" type="pic"/>
          </p:nvPr>
        </p:nvSpPr>
        <p:spPr>
          <a:xfrm>
            <a:off x="4896950" y="1157288"/>
            <a:ext cx="1467000" cy="1467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85" name="Google Shape;585;p57"/>
          <p:cNvSpPr txBox="1"/>
          <p:nvPr>
            <p:ph idx="1" type="subTitle"/>
          </p:nvPr>
        </p:nvSpPr>
        <p:spPr>
          <a:xfrm>
            <a:off x="2171091" y="1853747"/>
            <a:ext cx="1762500" cy="3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86" name="Google Shape;586;p57"/>
          <p:cNvSpPr txBox="1"/>
          <p:nvPr>
            <p:ph idx="4" type="subTitle"/>
          </p:nvPr>
        </p:nvSpPr>
        <p:spPr>
          <a:xfrm>
            <a:off x="6501725" y="1866159"/>
            <a:ext cx="1762500" cy="3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87" name="Google Shape;587;p57"/>
          <p:cNvSpPr txBox="1"/>
          <p:nvPr>
            <p:ph idx="5" type="body"/>
          </p:nvPr>
        </p:nvSpPr>
        <p:spPr>
          <a:xfrm>
            <a:off x="2171091" y="2217171"/>
            <a:ext cx="17625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8" name="Google Shape;588;p57"/>
          <p:cNvSpPr txBox="1"/>
          <p:nvPr>
            <p:ph idx="6" type="body"/>
          </p:nvPr>
        </p:nvSpPr>
        <p:spPr>
          <a:xfrm>
            <a:off x="6501713" y="2229584"/>
            <a:ext cx="17625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9" name="Google Shape;589;p57"/>
          <p:cNvSpPr/>
          <p:nvPr/>
        </p:nvSpPr>
        <p:spPr>
          <a:xfrm rot="10800000">
            <a:off x="3892349" y="1746370"/>
            <a:ext cx="179100" cy="179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7"/>
          <p:cNvSpPr/>
          <p:nvPr/>
        </p:nvSpPr>
        <p:spPr>
          <a:xfrm rot="10800000">
            <a:off x="1764751" y="1162053"/>
            <a:ext cx="268500" cy="268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7"/>
          <p:cNvSpPr/>
          <p:nvPr/>
        </p:nvSpPr>
        <p:spPr>
          <a:xfrm rot="10800000">
            <a:off x="8222974" y="1746357"/>
            <a:ext cx="179100" cy="179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/>
          <p:nvPr/>
        </p:nvSpPr>
        <p:spPr>
          <a:xfrm rot="10800000">
            <a:off x="6095376" y="1162040"/>
            <a:ext cx="268500" cy="268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"/>
          <p:cNvSpPr/>
          <p:nvPr/>
        </p:nvSpPr>
        <p:spPr>
          <a:xfrm>
            <a:off x="2038500" y="3524275"/>
            <a:ext cx="2038200" cy="8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7"/>
          <p:cNvSpPr/>
          <p:nvPr>
            <p:ph idx="7" type="pic"/>
          </p:nvPr>
        </p:nvSpPr>
        <p:spPr>
          <a:xfrm>
            <a:off x="571500" y="2939950"/>
            <a:ext cx="1467000" cy="1467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5" name="Google Shape;595;p57"/>
          <p:cNvSpPr/>
          <p:nvPr/>
        </p:nvSpPr>
        <p:spPr>
          <a:xfrm>
            <a:off x="6369125" y="3521450"/>
            <a:ext cx="2038200" cy="8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7"/>
          <p:cNvSpPr/>
          <p:nvPr>
            <p:ph idx="8" type="pic"/>
          </p:nvPr>
        </p:nvSpPr>
        <p:spPr>
          <a:xfrm>
            <a:off x="4902200" y="2935188"/>
            <a:ext cx="1467000" cy="1467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97" name="Google Shape;597;p57"/>
          <p:cNvSpPr txBox="1"/>
          <p:nvPr>
            <p:ph idx="9" type="subTitle"/>
          </p:nvPr>
        </p:nvSpPr>
        <p:spPr>
          <a:xfrm>
            <a:off x="2176341" y="3631647"/>
            <a:ext cx="1762500" cy="3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98" name="Google Shape;598;p57"/>
          <p:cNvSpPr txBox="1"/>
          <p:nvPr>
            <p:ph idx="13" type="subTitle"/>
          </p:nvPr>
        </p:nvSpPr>
        <p:spPr>
          <a:xfrm>
            <a:off x="6506975" y="3644059"/>
            <a:ext cx="1762500" cy="3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Hanken Grotesk Medium"/>
              <a:buNone/>
              <a:defRPr sz="16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defRPr>
            </a:lvl9pPr>
          </a:lstStyle>
          <a:p/>
        </p:txBody>
      </p:sp>
      <p:sp>
        <p:nvSpPr>
          <p:cNvPr id="599" name="Google Shape;599;p57"/>
          <p:cNvSpPr txBox="1"/>
          <p:nvPr>
            <p:ph idx="14" type="body"/>
          </p:nvPr>
        </p:nvSpPr>
        <p:spPr>
          <a:xfrm>
            <a:off x="2176341" y="3995071"/>
            <a:ext cx="17625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0" name="Google Shape;600;p57"/>
          <p:cNvSpPr txBox="1"/>
          <p:nvPr>
            <p:ph idx="15" type="body"/>
          </p:nvPr>
        </p:nvSpPr>
        <p:spPr>
          <a:xfrm>
            <a:off x="6506963" y="4007484"/>
            <a:ext cx="17625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1" name="Google Shape;601;p57"/>
          <p:cNvSpPr/>
          <p:nvPr/>
        </p:nvSpPr>
        <p:spPr>
          <a:xfrm rot="10800000">
            <a:off x="3897599" y="3524270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7"/>
          <p:cNvSpPr/>
          <p:nvPr/>
        </p:nvSpPr>
        <p:spPr>
          <a:xfrm rot="10800000">
            <a:off x="1770001" y="2939953"/>
            <a:ext cx="268500" cy="2685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7"/>
          <p:cNvSpPr/>
          <p:nvPr/>
        </p:nvSpPr>
        <p:spPr>
          <a:xfrm rot="10800000">
            <a:off x="8228224" y="3524257"/>
            <a:ext cx="179100" cy="179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7"/>
          <p:cNvSpPr/>
          <p:nvPr/>
        </p:nvSpPr>
        <p:spPr>
          <a:xfrm rot="10800000">
            <a:off x="6100626" y="2939940"/>
            <a:ext cx="268500" cy="268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9_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/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7" name="Google Shape;607;p58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8" name="Google Shape;608;p58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9" name="Google Shape;609;p58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0" name="Google Shape;610;p58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1" name="Google Shape;611;p58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2" name="Google Shape;612;p58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3" name="Google Shape;613;p58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4" name="Google Shape;614;p58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5" name="Google Shape;615;p58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58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58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58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9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9"/>
          <p:cNvSpPr txBox="1"/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1" name="Google Shape;621;p59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2" name="Google Shape;622;p59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3" name="Google Shape;623;p59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4" name="Google Shape;624;p59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5" name="Google Shape;625;p59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6" name="Google Shape;626;p59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7" name="Google Shape;627;p59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p59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59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0" name="Google Shape;630;p59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1" name="Google Shape;631;p59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2" name="Google Shape;632;p59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30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5" name="Google Shape;635;p60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36" name="Google Shape;636;p60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7" name="Google Shape;637;p60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8" name="Google Shape;638;p60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9" name="Google Shape;639;p60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0" name="Google Shape;640;p60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1" name="Google Shape;641;p60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60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60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3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"/>
          <p:cNvSpPr txBox="1"/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6" name="Google Shape;646;p61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7" name="Google Shape;647;p61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9" name="Google Shape;649;p61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0" name="Google Shape;650;p61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1" name="Google Shape;651;p61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2" name="Google Shape;652;p61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3" name="Google Shape;653;p61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4" name="Google Shape;654;p61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3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7" name="Google Shape;657;p62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58" name="Google Shape;658;p62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59" name="Google Shape;659;p62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60" name="Google Shape;660;p62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1" name="Google Shape;661;p62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62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33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3"/>
          <p:cNvSpPr txBox="1"/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5" name="Google Shape;665;p63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6" name="Google Shape;666;p63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7" name="Google Shape;667;p63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8" name="Google Shape;668;p63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9" name="Google Shape;669;p63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63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35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3" name="Google Shape;673;p64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4" name="Google Shape;674;p64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5" name="Google Shape;675;p64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7" name="Google Shape;677;p64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8" name="Google Shape;678;p64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9" name="Google Shape;679;p64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0" name="Google Shape;680;p64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1" name="Google Shape;681;p64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64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64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64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36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/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7" name="Google Shape;687;p65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8" name="Google Shape;688;p65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9" name="Google Shape;689;p65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91" name="Google Shape;691;p65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65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3" name="Google Shape;693;p65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65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p65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65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p65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p65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7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 txBox="1"/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1" name="Google Shape;701;p66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02" name="Google Shape;702;p66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3" name="Google Shape;703;p66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4" name="Google Shape;704;p66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5" name="Google Shape;705;p66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06" name="Google Shape;706;p66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07" name="Google Shape;707;p66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66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66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8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7"/>
          <p:cNvSpPr txBox="1"/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67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13" name="Google Shape;713;p67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14" name="Google Shape;714;p67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15" name="Google Shape;715;p67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6" name="Google Shape;716;p67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7" name="Google Shape;717;p67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8" name="Google Shape;718;p67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9" name="Google Shape;719;p67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67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9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3" name="Google Shape;723;p68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24" name="Google Shape;724;p68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5" name="Google Shape;725;p68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6" name="Google Shape;726;p68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27" name="Google Shape;727;p68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40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9"/>
          <p:cNvSpPr txBox="1"/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1" name="Google Shape;731;p69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32" name="Google Shape;732;p69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33" name="Google Shape;733;p69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4" name="Google Shape;734;p69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5" name="Google Shape;735;p69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6" name="Google Shape;736;p69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39" name="Google Shape;739;p70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40" name="Google Shape;740;p70"/>
          <p:cNvSpPr txBox="1"/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70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42" name="Google Shape;742;p70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743" name="Google Shape;743;p70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744" name="Google Shape;744;p70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45" name="Google Shape;745;p70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746" name="Google Shape;746;p70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747" name="Google Shape;747;p70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48" name="Google Shape;748;p70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749" name="Google Shape;749;p70"/>
          <p:cNvSpPr txBox="1"/>
          <p:nvPr>
            <p:ph idx="1" type="body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70"/>
          <p:cNvSpPr txBox="1"/>
          <p:nvPr>
            <p:ph idx="2" type="body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1" name="Google Shape;751;p70"/>
          <p:cNvSpPr/>
          <p:nvPr/>
        </p:nvSpPr>
        <p:spPr>
          <a:xfrm rot="10800000">
            <a:off x="8068725" y="1371100"/>
            <a:ext cx="129000" cy="129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0"/>
          <p:cNvSpPr/>
          <p:nvPr/>
        </p:nvSpPr>
        <p:spPr>
          <a:xfrm rot="10800000">
            <a:off x="8068725" y="3041875"/>
            <a:ext cx="129000" cy="129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4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1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55" name="Google Shape;755;p71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56" name="Google Shape;756;p7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7" name="Google Shape;757;p71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58" name="Google Shape;758;p71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759" name="Google Shape;759;p71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760" name="Google Shape;760;p7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61" name="Google Shape;761;p7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762" name="Google Shape;762;p71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763" name="Google Shape;763;p7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64" name="Google Shape;764;p7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765" name="Google Shape;765;p71"/>
          <p:cNvSpPr txBox="1"/>
          <p:nvPr>
            <p:ph idx="1" type="body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6" name="Google Shape;766;p71"/>
          <p:cNvSpPr txBox="1"/>
          <p:nvPr>
            <p:ph idx="2" type="body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7" name="Google Shape;767;p71"/>
          <p:cNvSpPr/>
          <p:nvPr/>
        </p:nvSpPr>
        <p:spPr>
          <a:xfrm rot="10800000">
            <a:off x="2700150" y="3465525"/>
            <a:ext cx="151200" cy="15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71"/>
          <p:cNvSpPr/>
          <p:nvPr/>
        </p:nvSpPr>
        <p:spPr>
          <a:xfrm rot="10800000">
            <a:off x="8426550" y="3465525"/>
            <a:ext cx="151200" cy="15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4_1_1">
    <p:bg>
      <p:bgPr>
        <a:solidFill>
          <a:srgbClr val="E9F8FF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/>
          <p:nvPr/>
        </p:nvSpPr>
        <p:spPr>
          <a:xfrm>
            <a:off x="566250" y="520900"/>
            <a:ext cx="8040900" cy="367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2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72" name="Google Shape;772;p72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73" name="Google Shape;773;p72"/>
          <p:cNvSpPr txBox="1"/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4" name="Google Shape;774;p72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775" name="Google Shape;775;p72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776" name="Google Shape;776;p72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777" name="Google Shape;777;p7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78" name="Google Shape;778;p7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779" name="Google Shape;779;p72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780" name="Google Shape;780;p7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781" name="Google Shape;781;p7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782" name="Google Shape;782;p72"/>
          <p:cNvSpPr txBox="1"/>
          <p:nvPr>
            <p:ph idx="1" type="body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3" name="Google Shape;783;p72"/>
          <p:cNvSpPr txBox="1"/>
          <p:nvPr>
            <p:ph idx="2" type="body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72"/>
          <p:cNvSpPr/>
          <p:nvPr/>
        </p:nvSpPr>
        <p:spPr>
          <a:xfrm rot="10800000">
            <a:off x="4145825" y="3836025"/>
            <a:ext cx="153600" cy="1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72"/>
          <p:cNvSpPr/>
          <p:nvPr/>
        </p:nvSpPr>
        <p:spPr>
          <a:xfrm rot="10800000">
            <a:off x="6973075" y="3836025"/>
            <a:ext cx="153600" cy="1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theme" Target="../theme/theme3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908669" y="4908000"/>
            <a:ext cx="235500" cy="235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35950" y="571500"/>
            <a:ext cx="8072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 SemiBold"/>
              <a:buNone/>
              <a:defRPr sz="2000">
                <a:solidFill>
                  <a:schemeClr val="dk2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35950" y="1593563"/>
            <a:ext cx="80721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">
          <p15:clr>
            <a:srgbClr val="F26B43"/>
          </p15:clr>
        </p15:guide>
        <p15:guide id="2" pos="18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360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3"/>
          <p:cNvSpPr txBox="1"/>
          <p:nvPr>
            <p:ph type="title"/>
          </p:nvPr>
        </p:nvSpPr>
        <p:spPr>
          <a:xfrm>
            <a:off x="566250" y="445025"/>
            <a:ext cx="4093500" cy="5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Gujral E-sales Dashboard</a:t>
            </a:r>
            <a:endParaRPr/>
          </a:p>
        </p:txBody>
      </p:sp>
      <p:sp>
        <p:nvSpPr>
          <p:cNvPr id="791" name="Google Shape;791;p73"/>
          <p:cNvSpPr txBox="1"/>
          <p:nvPr>
            <p:ph idx="1" type="body"/>
          </p:nvPr>
        </p:nvSpPr>
        <p:spPr>
          <a:xfrm>
            <a:off x="566250" y="1382725"/>
            <a:ext cx="37665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Gujral E-sales Dashboard</a:t>
            </a:r>
            <a:r>
              <a:rPr lang="en-GB"/>
              <a:t> serves as a vital tool for business stakeholders, providing a comprehensive overview of sales performance and key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Purpose and Significance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Performance evaluation</a:t>
            </a:r>
            <a:r>
              <a:rPr lang="en-GB"/>
              <a:t>: The dashboard allows stakeholders to assess business performance through critical sales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Strategic decision-making</a:t>
            </a:r>
            <a:r>
              <a:rPr lang="en-GB"/>
              <a:t>: Insights derived from the dashboard can inform marketing strategies, inventory management, and financial planning.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2" name="Google Shape;792;p73" title="Screenshot 2025-04-25 1438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5875"/>
            <a:ext cx="4093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Metrics: Total Sales Amount</a:t>
            </a:r>
            <a:endParaRPr/>
          </a:p>
        </p:txBody>
      </p:sp>
      <p:sp>
        <p:nvSpPr>
          <p:cNvPr id="798" name="Google Shape;798;p74"/>
          <p:cNvSpPr txBox="1"/>
          <p:nvPr>
            <p:ph idx="1" type="body"/>
          </p:nvPr>
        </p:nvSpPr>
        <p:spPr>
          <a:xfrm>
            <a:off x="756741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sales amount recorded</a:t>
            </a:r>
            <a:endParaRPr/>
          </a:p>
        </p:txBody>
      </p:sp>
      <p:sp>
        <p:nvSpPr>
          <p:cNvPr id="799" name="Google Shape;799;p74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₹438K</a:t>
            </a:r>
            <a:endParaRPr/>
          </a:p>
        </p:txBody>
      </p:sp>
      <p:sp>
        <p:nvSpPr>
          <p:cNvPr id="800" name="Google Shape;800;p74"/>
          <p:cNvSpPr txBox="1"/>
          <p:nvPr>
            <p:ph idx="3" type="body"/>
          </p:nvPr>
        </p:nvSpPr>
        <p:spPr>
          <a:xfrm>
            <a:off x="2788548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Total quantity sold</a:t>
            </a:r>
            <a:endParaRPr/>
          </a:p>
        </p:txBody>
      </p:sp>
      <p:sp>
        <p:nvSpPr>
          <p:cNvPr id="801" name="Google Shape;801;p74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5,615 units</a:t>
            </a:r>
            <a:endParaRPr/>
          </a:p>
        </p:txBody>
      </p:sp>
      <p:sp>
        <p:nvSpPr>
          <p:cNvPr id="802" name="Google Shape;802;p74"/>
          <p:cNvSpPr txBox="1"/>
          <p:nvPr>
            <p:ph idx="5" type="body"/>
          </p:nvPr>
        </p:nvSpPr>
        <p:spPr>
          <a:xfrm>
            <a:off x="4820355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Total profit achieved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4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₹37K</a:t>
            </a:r>
            <a:endParaRPr/>
          </a:p>
        </p:txBody>
      </p:sp>
      <p:sp>
        <p:nvSpPr>
          <p:cNvPr id="804" name="Google Shape;804;p74"/>
          <p:cNvSpPr txBox="1"/>
          <p:nvPr>
            <p:ph idx="7" type="body"/>
          </p:nvPr>
        </p:nvSpPr>
        <p:spPr>
          <a:xfrm>
            <a:off x="6852162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sales targets</a:t>
            </a:r>
            <a:endParaRPr/>
          </a:p>
        </p:txBody>
      </p:sp>
      <p:sp>
        <p:nvSpPr>
          <p:cNvPr id="805" name="Google Shape;805;p74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₹550K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Time-Based Analysis: Profit by Month</a:t>
            </a:r>
            <a:endParaRPr/>
          </a:p>
        </p:txBody>
      </p:sp>
      <p:sp>
        <p:nvSpPr>
          <p:cNvPr id="811" name="Google Shape;811;p75"/>
          <p:cNvSpPr txBox="1"/>
          <p:nvPr>
            <p:ph idx="1" type="body"/>
          </p:nvPr>
        </p:nvSpPr>
        <p:spPr>
          <a:xfrm>
            <a:off x="7147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Positive profits observed in January to April and November</a:t>
            </a:r>
            <a:endParaRPr/>
          </a:p>
        </p:txBody>
      </p:sp>
      <p:sp>
        <p:nvSpPr>
          <p:cNvPr id="812" name="Google Shape;812;p75"/>
          <p:cNvSpPr txBox="1"/>
          <p:nvPr>
            <p:ph idx="2" type="subTitle"/>
          </p:nvPr>
        </p:nvSpPr>
        <p:spPr>
          <a:xfrm>
            <a:off x="9925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₹40K</a:t>
            </a:r>
            <a:endParaRPr/>
          </a:p>
        </p:txBody>
      </p:sp>
      <p:sp>
        <p:nvSpPr>
          <p:cNvPr id="813" name="Google Shape;813;p75"/>
          <p:cNvSpPr txBox="1"/>
          <p:nvPr>
            <p:ph idx="3" type="body"/>
          </p:nvPr>
        </p:nvSpPr>
        <p:spPr>
          <a:xfrm>
            <a:off x="26902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Losses recorded in June, July, and December</a:t>
            </a:r>
            <a:endParaRPr/>
          </a:p>
        </p:txBody>
      </p:sp>
      <p:sp>
        <p:nvSpPr>
          <p:cNvPr id="814" name="Google Shape;814;p75"/>
          <p:cNvSpPr txBox="1"/>
          <p:nvPr>
            <p:ph idx="4" type="subTitle"/>
          </p:nvPr>
        </p:nvSpPr>
        <p:spPr>
          <a:xfrm>
            <a:off x="29680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₹8,871</a:t>
            </a:r>
            <a:endParaRPr/>
          </a:p>
        </p:txBody>
      </p:sp>
      <p:sp>
        <p:nvSpPr>
          <p:cNvPr id="815" name="Google Shape;815;p75"/>
          <p:cNvSpPr txBox="1"/>
          <p:nvPr>
            <p:ph idx="5" type="body"/>
          </p:nvPr>
        </p:nvSpPr>
        <p:spPr>
          <a:xfrm>
            <a:off x="4665750" y="2740625"/>
            <a:ext cx="17880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Indications of seasonal impacts</a:t>
            </a:r>
            <a:endParaRPr/>
          </a:p>
        </p:txBody>
      </p:sp>
      <p:sp>
        <p:nvSpPr>
          <p:cNvPr id="816" name="Google Shape;816;p75"/>
          <p:cNvSpPr txBox="1"/>
          <p:nvPr>
            <p:ph idx="6" type="subTitle"/>
          </p:nvPr>
        </p:nvSpPr>
        <p:spPr>
          <a:xfrm>
            <a:off x="4943550" y="1993500"/>
            <a:ext cx="12324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QTR 3</a:t>
            </a:r>
            <a:endParaRPr/>
          </a:p>
        </p:txBody>
      </p:sp>
      <p:sp>
        <p:nvSpPr>
          <p:cNvPr id="817" name="Google Shape;817;p75"/>
          <p:cNvSpPr txBox="1"/>
          <p:nvPr/>
        </p:nvSpPr>
        <p:spPr>
          <a:xfrm>
            <a:off x="6919050" y="1964400"/>
            <a:ext cx="150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accent4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₹80.68</a:t>
            </a:r>
            <a:endParaRPr sz="2000">
              <a:solidFill>
                <a:schemeClr val="accent4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818" name="Google Shape;818;p75"/>
          <p:cNvSpPr txBox="1"/>
          <p:nvPr/>
        </p:nvSpPr>
        <p:spPr>
          <a:xfrm>
            <a:off x="6847500" y="2620725"/>
            <a:ext cx="164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Order Value (AOV)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6"/>
          <p:cNvSpPr txBox="1"/>
          <p:nvPr>
            <p:ph type="title"/>
          </p:nvPr>
        </p:nvSpPr>
        <p:spPr>
          <a:xfrm>
            <a:off x="566250" y="445025"/>
            <a:ext cx="40935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Time-Based Analysis: Units Sold by Day of Week</a:t>
            </a:r>
            <a:endParaRPr/>
          </a:p>
        </p:txBody>
      </p:sp>
      <p:sp>
        <p:nvSpPr>
          <p:cNvPr id="824" name="Google Shape;824;p76"/>
          <p:cNvSpPr txBox="1"/>
          <p:nvPr>
            <p:ph idx="1" type="body"/>
          </p:nvPr>
        </p:nvSpPr>
        <p:spPr>
          <a:xfrm>
            <a:off x="566250" y="1320200"/>
            <a:ext cx="4093500" cy="343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Units Sold: Analyzing the distribution of units sold by day of the week can highlight purchasing patterns.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analysis of units sold across the days of the week reveals clear patterns in consumer purchasing behavior.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Wednesday stands out with the highest sales volume (83 units)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suggesting that midweek may be a strategic time when customers are most active—possibly due to midweek promotions, salary cycles, or lower competition for attention compared to weekends.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Conversely,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Friday shows the lowest sales (57 units)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might indicate a shift in consumer focus toward weekends or leisure activities. Sales on other days like Monday (79), Tuesday (66), and Sunday (72) maintain moderate volumes.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Sales patterns</a:t>
            </a:r>
            <a:r>
              <a:rPr lang="en-GB"/>
              <a:t>: Identifying peak sales days can inform marketing strategies and promotional timing.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Strategic planning</a:t>
            </a:r>
            <a:r>
              <a:rPr lang="en-GB"/>
              <a:t>: Understanding these patterns can help optimize inventory and staffing.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5" name="Google Shape;825;p7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150" y="1443550"/>
            <a:ext cx="3384600" cy="225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7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500"/>
            <a:ext cx="3939300" cy="3201399"/>
          </a:xfrm>
          <a:prstGeom prst="rect">
            <a:avLst/>
          </a:prstGeom>
        </p:spPr>
      </p:pic>
      <p:sp>
        <p:nvSpPr>
          <p:cNvPr id="831" name="Google Shape;831;p77"/>
          <p:cNvSpPr txBox="1"/>
          <p:nvPr>
            <p:ph type="title"/>
          </p:nvPr>
        </p:nvSpPr>
        <p:spPr>
          <a:xfrm>
            <a:off x="4348200" y="445025"/>
            <a:ext cx="43968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Insights: Profit by Sub-Category</a:t>
            </a:r>
            <a:endParaRPr/>
          </a:p>
        </p:txBody>
      </p:sp>
      <p:sp>
        <p:nvSpPr>
          <p:cNvPr id="832" name="Google Shape;832;p77"/>
          <p:cNvSpPr txBox="1"/>
          <p:nvPr>
            <p:ph idx="1" type="body"/>
          </p:nvPr>
        </p:nvSpPr>
        <p:spPr>
          <a:xfrm>
            <a:off x="4348200" y="1077925"/>
            <a:ext cx="43968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Profitable Sub-Categories: The analysis of profit by sub-category reveals the following: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Top 3 Profitable Sub-Categories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Phones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Handkerchief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Chairs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Least Profitable Items</a:t>
            </a:r>
            <a:r>
              <a:rPr lang="en-GB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Furnishings (-₹806)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Electronic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Kurti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Focus on profitability: Stakeholders should prioritize high-profit sub-categories while investigating the reasons behind losses in less profitable items.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8"/>
          <p:cNvSpPr txBox="1"/>
          <p:nvPr>
            <p:ph type="title"/>
          </p:nvPr>
        </p:nvSpPr>
        <p:spPr>
          <a:xfrm>
            <a:off x="566250" y="445025"/>
            <a:ext cx="40935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Regional Performance: Sum of Amount by State</a:t>
            </a:r>
            <a:endParaRPr/>
          </a:p>
        </p:txBody>
      </p:sp>
      <p:sp>
        <p:nvSpPr>
          <p:cNvPr id="838" name="Google Shape;838;p78"/>
          <p:cNvSpPr txBox="1"/>
          <p:nvPr>
            <p:ph idx="1" type="body"/>
          </p:nvPr>
        </p:nvSpPr>
        <p:spPr>
          <a:xfrm>
            <a:off x="566250" y="1382725"/>
            <a:ext cx="40935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🏆 Maharashtra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top-performing state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contributing the highest revenue among all regions.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🔝 Madhya Pradesh and Uttar Pradesh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 closely, indicating strong sales in central and northern regions.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📈 Delhi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shows a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sales trend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suggesting good engagement and possibly strong urban demand.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⚠️ Rajasthan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shows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revenue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signaling losses or underperformance—likely due to low sales, high returns, or heavy discounts.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📊 Overall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there's a noticeable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disparity in performance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states, which highlights the need for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region-specific strategies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🎯 Actionable Insight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Focus on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boosting sales in low-performing states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Rajasthan and replicating successful tactics from high-performing regions.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Regional analysis</a:t>
            </a:r>
            <a:r>
              <a:rPr lang="en-GB"/>
              <a:t>: Identifying high-performing states can highlight areas for growth and targeted marketing efforts.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Strategic focus</a:t>
            </a:r>
            <a:r>
              <a:rPr lang="en-GB"/>
              <a:t>: Understanding regional dynamics can inform resource allocation and sales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9" name="Google Shape;839;p78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150" y="1302525"/>
            <a:ext cx="3384600" cy="2538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Payment Mode Distribution: Most Used Mode</a:t>
            </a:r>
            <a:endParaRPr/>
          </a:p>
        </p:txBody>
      </p:sp>
      <p:sp>
        <p:nvSpPr>
          <p:cNvPr id="845" name="Google Shape;845;p79"/>
          <p:cNvSpPr txBox="1"/>
          <p:nvPr>
            <p:ph idx="1" type="body"/>
          </p:nvPr>
        </p:nvSpPr>
        <p:spPr>
          <a:xfrm>
            <a:off x="756741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Cash on Delivery (COD) usage</a:t>
            </a:r>
            <a:endParaRPr/>
          </a:p>
        </p:txBody>
      </p:sp>
      <p:sp>
        <p:nvSpPr>
          <p:cNvPr id="846" name="Google Shape;846;p79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46%</a:t>
            </a:r>
            <a:endParaRPr/>
          </a:p>
        </p:txBody>
      </p:sp>
      <p:sp>
        <p:nvSpPr>
          <p:cNvPr id="847" name="Google Shape;847;p79"/>
          <p:cNvSpPr txBox="1"/>
          <p:nvPr>
            <p:ph idx="3" type="body"/>
          </p:nvPr>
        </p:nvSpPr>
        <p:spPr>
          <a:xfrm>
            <a:off x="2788548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UPI usage</a:t>
            </a:r>
            <a:endParaRPr/>
          </a:p>
        </p:txBody>
      </p:sp>
      <p:sp>
        <p:nvSpPr>
          <p:cNvPr id="848" name="Google Shape;848;p79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22%</a:t>
            </a:r>
            <a:endParaRPr/>
          </a:p>
        </p:txBody>
      </p:sp>
      <p:sp>
        <p:nvSpPr>
          <p:cNvPr id="849" name="Google Shape;849;p79"/>
          <p:cNvSpPr txBox="1"/>
          <p:nvPr>
            <p:ph idx="5" type="body"/>
          </p:nvPr>
        </p:nvSpPr>
        <p:spPr>
          <a:xfrm>
            <a:off x="4820355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Debit Card usage</a:t>
            </a:r>
            <a:endParaRPr/>
          </a:p>
        </p:txBody>
      </p:sp>
      <p:sp>
        <p:nvSpPr>
          <p:cNvPr id="850" name="Google Shape;850;p79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13%</a:t>
            </a:r>
            <a:endParaRPr/>
          </a:p>
        </p:txBody>
      </p:sp>
      <p:sp>
        <p:nvSpPr>
          <p:cNvPr id="851" name="Google Shape;851;p79"/>
          <p:cNvSpPr txBox="1"/>
          <p:nvPr>
            <p:ph idx="7" type="body"/>
          </p:nvPr>
        </p:nvSpPr>
        <p:spPr>
          <a:xfrm>
            <a:off x="6852162" y="2602162"/>
            <a:ext cx="1551900" cy="10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 Card usage</a:t>
            </a:r>
            <a:endParaRPr/>
          </a:p>
        </p:txBody>
      </p:sp>
      <p:sp>
        <p:nvSpPr>
          <p:cNvPr id="852" name="Google Shape;852;p79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8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7575"/>
            <a:ext cx="3939300" cy="2553250"/>
          </a:xfrm>
          <a:prstGeom prst="rect">
            <a:avLst/>
          </a:prstGeom>
        </p:spPr>
      </p:pic>
      <p:sp>
        <p:nvSpPr>
          <p:cNvPr id="858" name="Google Shape;858;p80"/>
          <p:cNvSpPr txBox="1"/>
          <p:nvPr>
            <p:ph type="title"/>
          </p:nvPr>
        </p:nvSpPr>
        <p:spPr>
          <a:xfrm>
            <a:off x="4348200" y="445025"/>
            <a:ext cx="43968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&amp; Takeaways</a:t>
            </a:r>
            <a:endParaRPr/>
          </a:p>
        </p:txBody>
      </p:sp>
      <p:sp>
        <p:nvSpPr>
          <p:cNvPr id="859" name="Google Shape;859;p80"/>
          <p:cNvSpPr txBox="1"/>
          <p:nvPr>
            <p:ph idx="1" type="body"/>
          </p:nvPr>
        </p:nvSpPr>
        <p:spPr>
          <a:xfrm>
            <a:off x="4348200" y="1077925"/>
            <a:ext cx="4396800" cy="25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Clothing dominance</a:t>
            </a:r>
            <a:r>
              <a:rPr lang="en-GB"/>
              <a:t>: While clothing drives major sales volume, it may not be the most profitable category.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/>
              <a:t>Revenue losses</a:t>
            </a:r>
            <a:r>
              <a:rPr lang="en-GB"/>
              <a:t>: Specific months and regions show revenue losses that require further investigation.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Digital payment potential</a:t>
            </a:r>
            <a:r>
              <a:rPr lang="en-GB">
                <a:solidFill>
                  <a:schemeClr val="dk1"/>
                </a:solidFill>
              </a:rPr>
              <a:t>: The high usage of COD presents an opportunity to promote digital payment options, potentially increasing efficiency and customer satisfaction.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and December show notable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losses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possibly due to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markdowns, high returns, or discounts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order volume with moderate AOV (₹80.68)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suggests scope to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bundle products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introduce </a:t>
            </a:r>
            <a:r>
              <a:rPr b="1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upselling strategies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1"/>
          <p:cNvSpPr txBox="1"/>
          <p:nvPr>
            <p:ph type="title"/>
          </p:nvPr>
        </p:nvSpPr>
        <p:spPr>
          <a:xfrm>
            <a:off x="4348200" y="445025"/>
            <a:ext cx="4396800" cy="50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b="1" sz="45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5" name="Google Shape;865;p81"/>
          <p:cNvSpPr txBox="1"/>
          <p:nvPr>
            <p:ph idx="1" type="body"/>
          </p:nvPr>
        </p:nvSpPr>
        <p:spPr>
          <a:xfrm>
            <a:off x="4348200" y="1077925"/>
            <a:ext cx="4396800" cy="32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The Gujral E-sales Dashboard reveals key insights into our sales performance across product categories, states, and time. While overall sales volume and revenue appear strong, profits are concentrated in select sub-categories, with some segments showing consistent losses. Clothing leads in quantity sold, but high-volume doesn’t always translate to high profitability. Regional analysis shows Maharashtra and MP as top contributors, whereas Rajasthan underperforms. Seasonal fluctuations and a heavy reliance on Cash on Delivery highlight opportunities for operational improvements, promotional targeting, and payment optimization. These findings call for data-driven strategies to boost margins, streamline operations, and enhance customer engagement.</a:t>
            </a:r>
            <a:endParaRPr sz="1800"/>
          </a:p>
        </p:txBody>
      </p:sp>
      <p:pic>
        <p:nvPicPr>
          <p:cNvPr descr="Group of office workers in a boardroom presentation (provided by Getty Images)" id="866" name="Google Shape;8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4204652" cy="367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isk Brief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1E82B9"/>
      </a:accent1>
      <a:accent2>
        <a:srgbClr val="F19923"/>
      </a:accent2>
      <a:accent3>
        <a:srgbClr val="E94C4C"/>
      </a:accent3>
      <a:accent4>
        <a:srgbClr val="3499C5"/>
      </a:accent4>
      <a:accent5>
        <a:srgbClr val="A6A6A6"/>
      </a:accent5>
      <a:accent6>
        <a:srgbClr val="D9D9D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