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1" r:id="rId1"/>
  </p:sldMasterIdLst>
  <p:sldIdLst>
    <p:sldId id="256" r:id="rId2"/>
    <p:sldId id="257" r:id="rId3"/>
    <p:sldId id="293"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285" r:id="rId19"/>
    <p:sldId id="286" r:id="rId20"/>
    <p:sldId id="288" r:id="rId21"/>
    <p:sldId id="287" r:id="rId22"/>
    <p:sldId id="290" r:id="rId23"/>
    <p:sldId id="291" r:id="rId24"/>
    <p:sldId id="292" r:id="rId25"/>
    <p:sldId id="262" r:id="rId26"/>
    <p:sldId id="263" r:id="rId27"/>
    <p:sldId id="264" r:id="rId28"/>
    <p:sldId id="258" r:id="rId29"/>
  </p:sldIdLst>
  <p:sldSz cx="9144000" cy="6858000" type="screen4x3"/>
  <p:notesSz cx="6858000" cy="9144000"/>
  <p:defaultTextStyle>
    <a:defPPr>
      <a:defRPr lang="ar-SA"/>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grpSp>
          <p:nvGrpSpPr>
            <p:cNvPr id="6" name="Group 4"/>
            <p:cNvGrpSpPr>
              <a:grpSpLocks/>
            </p:cNvGrpSpPr>
            <p:nvPr userDrawn="1"/>
          </p:nvGrpSpPr>
          <p:grpSpPr bwMode="auto">
            <a:xfrm>
              <a:off x="3528" y="3715"/>
              <a:ext cx="792" cy="521"/>
              <a:chOff x="3527" y="3715"/>
              <a:chExt cx="792" cy="521"/>
            </a:xfrm>
          </p:grpSpPr>
          <p:sp>
            <p:nvSpPr>
              <p:cNvPr id="57"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US"/>
              </a:p>
            </p:txBody>
          </p:sp>
          <p:sp>
            <p:nvSpPr>
              <p:cNvPr id="58"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US"/>
              </a:p>
            </p:txBody>
          </p:sp>
          <p:sp>
            <p:nvSpPr>
              <p:cNvPr id="59"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60"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p>
            </p:txBody>
          </p:sp>
          <p:sp>
            <p:nvSpPr>
              <p:cNvPr id="61"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62"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US"/>
              </a:p>
            </p:txBody>
          </p:sp>
          <p:sp>
            <p:nvSpPr>
              <p:cNvPr id="63"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US"/>
              </a:p>
            </p:txBody>
          </p:sp>
          <p:sp>
            <p:nvSpPr>
              <p:cNvPr id="64"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65"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US"/>
              </a:p>
            </p:txBody>
          </p:sp>
          <p:sp>
            <p:nvSpPr>
              <p:cNvPr id="66"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US"/>
              </a:p>
            </p:txBody>
          </p:sp>
          <p:sp>
            <p:nvSpPr>
              <p:cNvPr id="67"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grpSp>
        <p:grpSp>
          <p:nvGrpSpPr>
            <p:cNvPr id="7" name="Group 16"/>
            <p:cNvGrpSpPr>
              <a:grpSpLocks/>
            </p:cNvGrpSpPr>
            <p:nvPr userDrawn="1"/>
          </p:nvGrpSpPr>
          <p:grpSpPr bwMode="auto">
            <a:xfrm>
              <a:off x="1776" y="3631"/>
              <a:ext cx="1626" cy="683"/>
              <a:chOff x="1776" y="3631"/>
              <a:chExt cx="1626" cy="683"/>
            </a:xfrm>
          </p:grpSpPr>
          <p:sp>
            <p:nvSpPr>
              <p:cNvPr id="39"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US"/>
              </a:p>
            </p:txBody>
          </p:sp>
          <p:sp>
            <p:nvSpPr>
              <p:cNvPr id="40"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US"/>
              </a:p>
            </p:txBody>
          </p:sp>
          <p:sp>
            <p:nvSpPr>
              <p:cNvPr id="41"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US"/>
              </a:p>
            </p:txBody>
          </p:sp>
          <p:sp>
            <p:nvSpPr>
              <p:cNvPr id="42"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p>
            </p:txBody>
          </p:sp>
          <p:sp>
            <p:nvSpPr>
              <p:cNvPr id="43"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sp>
            <p:nvSpPr>
              <p:cNvPr id="44"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p>
            </p:txBody>
          </p:sp>
          <p:sp>
            <p:nvSpPr>
              <p:cNvPr id="45"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US"/>
              </a:p>
            </p:txBody>
          </p:sp>
          <p:sp>
            <p:nvSpPr>
              <p:cNvPr id="46"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US"/>
              </a:p>
            </p:txBody>
          </p:sp>
          <p:sp>
            <p:nvSpPr>
              <p:cNvPr id="47"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US"/>
              </a:p>
            </p:txBody>
          </p:sp>
          <p:sp>
            <p:nvSpPr>
              <p:cNvPr id="48"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US"/>
              </a:p>
            </p:txBody>
          </p:sp>
          <p:sp>
            <p:nvSpPr>
              <p:cNvPr id="49"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US"/>
              </a:p>
            </p:txBody>
          </p:sp>
          <p:sp>
            <p:nvSpPr>
              <p:cNvPr id="50"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US"/>
              </a:p>
            </p:txBody>
          </p:sp>
          <p:sp>
            <p:nvSpPr>
              <p:cNvPr id="51"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US"/>
              </a:p>
            </p:txBody>
          </p:sp>
          <p:sp>
            <p:nvSpPr>
              <p:cNvPr id="52"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US"/>
              </a:p>
            </p:txBody>
          </p:sp>
          <p:sp>
            <p:nvSpPr>
              <p:cNvPr id="53"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54"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55"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56"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US"/>
              </a:p>
            </p:txBody>
          </p:sp>
        </p:grpSp>
        <p:grpSp>
          <p:nvGrpSpPr>
            <p:cNvPr id="8" name="Group 35"/>
            <p:cNvGrpSpPr>
              <a:grpSpLocks/>
            </p:cNvGrpSpPr>
            <p:nvPr userDrawn="1"/>
          </p:nvGrpSpPr>
          <p:grpSpPr bwMode="auto">
            <a:xfrm>
              <a:off x="4128" y="3360"/>
              <a:ext cx="1351" cy="821"/>
              <a:chOff x="4128" y="3360"/>
              <a:chExt cx="1351" cy="821"/>
            </a:xfrm>
          </p:grpSpPr>
          <p:sp>
            <p:nvSpPr>
              <p:cNvPr id="2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2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2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US"/>
              </a:p>
            </p:txBody>
          </p:sp>
          <p:sp>
            <p:nvSpPr>
              <p:cNvPr id="2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2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2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2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2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US"/>
              </a:p>
            </p:txBody>
          </p:sp>
          <p:sp>
            <p:nvSpPr>
              <p:cNvPr id="3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US"/>
              </a:p>
            </p:txBody>
          </p:sp>
          <p:sp>
            <p:nvSpPr>
              <p:cNvPr id="3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3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3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US"/>
              </a:p>
            </p:txBody>
          </p:sp>
          <p:sp>
            <p:nvSpPr>
              <p:cNvPr id="3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US"/>
              </a:p>
            </p:txBody>
          </p:sp>
          <p:sp>
            <p:nvSpPr>
              <p:cNvPr id="3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3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sp>
            <p:nvSpPr>
              <p:cNvPr id="3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3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p>
            </p:txBody>
          </p:sp>
        </p:grpSp>
        <p:grpSp>
          <p:nvGrpSpPr>
            <p:cNvPr id="9" name="Group 53"/>
            <p:cNvGrpSpPr>
              <a:grpSpLocks/>
            </p:cNvGrpSpPr>
            <p:nvPr userDrawn="1"/>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1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sp>
            <p:nvSpPr>
              <p:cNvPr id="1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sp>
            <p:nvSpPr>
              <p:cNvPr id="1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grpSp>
            <p:nvGrpSpPr>
              <p:cNvPr id="17" name="Group 61"/>
              <p:cNvGrpSpPr>
                <a:grpSpLocks/>
              </p:cNvGrpSpPr>
              <p:nvPr/>
            </p:nvGrpSpPr>
            <p:grpSpPr bwMode="auto">
              <a:xfrm>
                <a:off x="5381" y="3085"/>
                <a:ext cx="227" cy="132"/>
                <a:chOff x="5381" y="3085"/>
                <a:chExt cx="227" cy="132"/>
              </a:xfrm>
            </p:grpSpPr>
            <p:sp>
              <p:nvSpPr>
                <p:cNvPr id="1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a:p>
              </p:txBody>
            </p:sp>
            <p:sp>
              <p:nvSpPr>
                <p:cNvPr id="1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a:p>
              </p:txBody>
            </p:sp>
            <p:sp>
              <p:nvSpPr>
                <p:cNvPr id="2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a:p>
              </p:txBody>
            </p:sp>
            <p:sp>
              <p:nvSpPr>
                <p:cNvPr id="2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a:p>
              </p:txBody>
            </p:sp>
          </p:grpSp>
        </p:grpSp>
      </p:grpSp>
      <p:sp>
        <p:nvSpPr>
          <p:cNvPr id="8258"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259"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a:xfrm>
            <a:off x="457200" y="6248400"/>
            <a:ext cx="2133600" cy="457200"/>
          </a:xfrm>
        </p:spPr>
        <p:txBody>
          <a:bodyPr/>
          <a:lstStyle>
            <a:lvl1pPr>
              <a:defRPr/>
            </a:lvl1pPr>
          </a:lstStyle>
          <a:p>
            <a:pPr>
              <a:defRPr/>
            </a:pPr>
            <a:endParaRPr lang="en-US"/>
          </a:p>
        </p:txBody>
      </p:sp>
      <p:sp>
        <p:nvSpPr>
          <p:cNvPr id="69" name="Rectangle 69"/>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0" name="Rectangle 70"/>
          <p:cNvSpPr>
            <a:spLocks noGrp="1" noChangeArrowheads="1"/>
          </p:cNvSpPr>
          <p:nvPr>
            <p:ph type="sldNum" sz="quarter" idx="12"/>
          </p:nvPr>
        </p:nvSpPr>
        <p:spPr>
          <a:xfrm>
            <a:off x="6553200" y="6248400"/>
            <a:ext cx="2133600" cy="457200"/>
          </a:xfrm>
        </p:spPr>
        <p:txBody>
          <a:bodyPr/>
          <a:lstStyle>
            <a:lvl1pPr>
              <a:defRPr/>
            </a:lvl1pPr>
          </a:lstStyle>
          <a:p>
            <a:pPr>
              <a:defRPr/>
            </a:pPr>
            <a:fld id="{66AA1ED8-F5FA-488A-B236-623CF943EDE6}" type="slidenum">
              <a:rPr lang="ar-SA"/>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endParaRPr lang="en-US"/>
          </a:p>
        </p:txBody>
      </p:sp>
      <p:sp>
        <p:nvSpPr>
          <p:cNvPr id="6" name="Rectangle 71"/>
          <p:cNvSpPr>
            <a:spLocks noGrp="1" noChangeArrowheads="1"/>
          </p:cNvSpPr>
          <p:nvPr>
            <p:ph type="sldNum" sz="quarter" idx="12"/>
          </p:nvPr>
        </p:nvSpPr>
        <p:spPr>
          <a:ln/>
        </p:spPr>
        <p:txBody>
          <a:bodyPr/>
          <a:lstStyle>
            <a:lvl1pPr>
              <a:defRPr/>
            </a:lvl1pPr>
          </a:lstStyle>
          <a:p>
            <a:pPr>
              <a:defRPr/>
            </a:pPr>
            <a:fld id="{0ECC214E-8998-46BA-9C97-2022FA5E079C}" type="slidenum">
              <a:rPr lang="ar-SA"/>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endParaRPr lang="en-US"/>
          </a:p>
        </p:txBody>
      </p:sp>
      <p:sp>
        <p:nvSpPr>
          <p:cNvPr id="6" name="Rectangle 71"/>
          <p:cNvSpPr>
            <a:spLocks noGrp="1" noChangeArrowheads="1"/>
          </p:cNvSpPr>
          <p:nvPr>
            <p:ph type="sldNum" sz="quarter" idx="12"/>
          </p:nvPr>
        </p:nvSpPr>
        <p:spPr>
          <a:ln/>
        </p:spPr>
        <p:txBody>
          <a:bodyPr/>
          <a:lstStyle>
            <a:lvl1pPr>
              <a:defRPr/>
            </a:lvl1pPr>
          </a:lstStyle>
          <a:p>
            <a:pPr>
              <a:defRPr/>
            </a:pPr>
            <a:fld id="{37104A9C-E11B-4D0E-982B-4F424AC444BE}" type="slidenum">
              <a:rPr lang="ar-SA"/>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endParaRPr lang="en-US"/>
          </a:p>
        </p:txBody>
      </p:sp>
      <p:sp>
        <p:nvSpPr>
          <p:cNvPr id="6" name="Rectangle 71"/>
          <p:cNvSpPr>
            <a:spLocks noGrp="1" noChangeArrowheads="1"/>
          </p:cNvSpPr>
          <p:nvPr>
            <p:ph type="sldNum" sz="quarter" idx="12"/>
          </p:nvPr>
        </p:nvSpPr>
        <p:spPr>
          <a:ln/>
        </p:spPr>
        <p:txBody>
          <a:bodyPr/>
          <a:lstStyle>
            <a:lvl1pPr>
              <a:defRPr/>
            </a:lvl1pPr>
          </a:lstStyle>
          <a:p>
            <a:pPr>
              <a:defRPr/>
            </a:pPr>
            <a:fld id="{D55793A6-33B1-493B-84D8-1190BF6028B1}" type="slidenum">
              <a:rPr lang="ar-SA"/>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9"/>
          <p:cNvSpPr>
            <a:spLocks noGrp="1" noChangeArrowheads="1"/>
          </p:cNvSpPr>
          <p:nvPr>
            <p:ph type="dt" sz="half" idx="10"/>
          </p:nvPr>
        </p:nvSpPr>
        <p:spPr>
          <a:ln/>
        </p:spPr>
        <p:txBody>
          <a:bodyPr/>
          <a:lstStyle>
            <a:lvl1pPr>
              <a:defRPr/>
            </a:lvl1pPr>
          </a:lstStyle>
          <a:p>
            <a:pPr>
              <a:defRPr/>
            </a:pPr>
            <a:endParaRPr lang="en-US"/>
          </a:p>
        </p:txBody>
      </p:sp>
      <p:sp>
        <p:nvSpPr>
          <p:cNvPr id="5" name="Rectangle 70"/>
          <p:cNvSpPr>
            <a:spLocks noGrp="1" noChangeArrowheads="1"/>
          </p:cNvSpPr>
          <p:nvPr>
            <p:ph type="ftr" sz="quarter" idx="11"/>
          </p:nvPr>
        </p:nvSpPr>
        <p:spPr>
          <a:ln/>
        </p:spPr>
        <p:txBody>
          <a:bodyPr/>
          <a:lstStyle>
            <a:lvl1pPr>
              <a:defRPr/>
            </a:lvl1pPr>
          </a:lstStyle>
          <a:p>
            <a:pPr>
              <a:defRPr/>
            </a:pPr>
            <a:endParaRPr lang="en-US"/>
          </a:p>
        </p:txBody>
      </p:sp>
      <p:sp>
        <p:nvSpPr>
          <p:cNvPr id="6" name="Rectangle 71"/>
          <p:cNvSpPr>
            <a:spLocks noGrp="1" noChangeArrowheads="1"/>
          </p:cNvSpPr>
          <p:nvPr>
            <p:ph type="sldNum" sz="quarter" idx="12"/>
          </p:nvPr>
        </p:nvSpPr>
        <p:spPr>
          <a:ln/>
        </p:spPr>
        <p:txBody>
          <a:bodyPr/>
          <a:lstStyle>
            <a:lvl1pPr>
              <a:defRPr/>
            </a:lvl1pPr>
          </a:lstStyle>
          <a:p>
            <a:pPr>
              <a:defRPr/>
            </a:pPr>
            <a:fld id="{C8D99013-4768-489F-8832-2102C274A8F6}" type="slidenum">
              <a:rPr lang="ar-SA"/>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endParaRPr lang="en-US"/>
          </a:p>
        </p:txBody>
      </p:sp>
      <p:sp>
        <p:nvSpPr>
          <p:cNvPr id="7" name="Rectangle 71"/>
          <p:cNvSpPr>
            <a:spLocks noGrp="1" noChangeArrowheads="1"/>
          </p:cNvSpPr>
          <p:nvPr>
            <p:ph type="sldNum" sz="quarter" idx="12"/>
          </p:nvPr>
        </p:nvSpPr>
        <p:spPr>
          <a:ln/>
        </p:spPr>
        <p:txBody>
          <a:bodyPr/>
          <a:lstStyle>
            <a:lvl1pPr>
              <a:defRPr/>
            </a:lvl1pPr>
          </a:lstStyle>
          <a:p>
            <a:pPr>
              <a:defRPr/>
            </a:pPr>
            <a:fld id="{BC588483-4DFD-48CE-82BF-F7B41D7C4CF4}" type="slidenum">
              <a:rPr lang="ar-SA"/>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9"/>
          <p:cNvSpPr>
            <a:spLocks noGrp="1" noChangeArrowheads="1"/>
          </p:cNvSpPr>
          <p:nvPr>
            <p:ph type="dt" sz="half" idx="10"/>
          </p:nvPr>
        </p:nvSpPr>
        <p:spPr>
          <a:ln/>
        </p:spPr>
        <p:txBody>
          <a:bodyPr/>
          <a:lstStyle>
            <a:lvl1pPr>
              <a:defRPr/>
            </a:lvl1pPr>
          </a:lstStyle>
          <a:p>
            <a:pPr>
              <a:defRPr/>
            </a:pPr>
            <a:endParaRPr lang="en-US"/>
          </a:p>
        </p:txBody>
      </p:sp>
      <p:sp>
        <p:nvSpPr>
          <p:cNvPr id="8" name="Rectangle 70"/>
          <p:cNvSpPr>
            <a:spLocks noGrp="1" noChangeArrowheads="1"/>
          </p:cNvSpPr>
          <p:nvPr>
            <p:ph type="ftr" sz="quarter" idx="11"/>
          </p:nvPr>
        </p:nvSpPr>
        <p:spPr>
          <a:ln/>
        </p:spPr>
        <p:txBody>
          <a:bodyPr/>
          <a:lstStyle>
            <a:lvl1pPr>
              <a:defRPr/>
            </a:lvl1pPr>
          </a:lstStyle>
          <a:p>
            <a:pPr>
              <a:defRPr/>
            </a:pPr>
            <a:endParaRPr lang="en-US"/>
          </a:p>
        </p:txBody>
      </p:sp>
      <p:sp>
        <p:nvSpPr>
          <p:cNvPr id="9" name="Rectangle 71"/>
          <p:cNvSpPr>
            <a:spLocks noGrp="1" noChangeArrowheads="1"/>
          </p:cNvSpPr>
          <p:nvPr>
            <p:ph type="sldNum" sz="quarter" idx="12"/>
          </p:nvPr>
        </p:nvSpPr>
        <p:spPr>
          <a:ln/>
        </p:spPr>
        <p:txBody>
          <a:bodyPr/>
          <a:lstStyle>
            <a:lvl1pPr>
              <a:defRPr/>
            </a:lvl1pPr>
          </a:lstStyle>
          <a:p>
            <a:pPr>
              <a:defRPr/>
            </a:pPr>
            <a:fld id="{9520AB20-964B-4A73-BE7B-5FF3CC93D719}" type="slidenum">
              <a:rPr lang="ar-SA"/>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9"/>
          <p:cNvSpPr>
            <a:spLocks noGrp="1" noChangeArrowheads="1"/>
          </p:cNvSpPr>
          <p:nvPr>
            <p:ph type="dt" sz="half" idx="10"/>
          </p:nvPr>
        </p:nvSpPr>
        <p:spPr>
          <a:ln/>
        </p:spPr>
        <p:txBody>
          <a:bodyPr/>
          <a:lstStyle>
            <a:lvl1pPr>
              <a:defRPr/>
            </a:lvl1pPr>
          </a:lstStyle>
          <a:p>
            <a:pPr>
              <a:defRPr/>
            </a:pPr>
            <a:endParaRPr lang="en-US"/>
          </a:p>
        </p:txBody>
      </p:sp>
      <p:sp>
        <p:nvSpPr>
          <p:cNvPr id="4" name="Rectangle 70"/>
          <p:cNvSpPr>
            <a:spLocks noGrp="1" noChangeArrowheads="1"/>
          </p:cNvSpPr>
          <p:nvPr>
            <p:ph type="ftr" sz="quarter" idx="11"/>
          </p:nvPr>
        </p:nvSpPr>
        <p:spPr>
          <a:ln/>
        </p:spPr>
        <p:txBody>
          <a:bodyPr/>
          <a:lstStyle>
            <a:lvl1pPr>
              <a:defRPr/>
            </a:lvl1pPr>
          </a:lstStyle>
          <a:p>
            <a:pPr>
              <a:defRPr/>
            </a:pPr>
            <a:endParaRPr lang="en-US"/>
          </a:p>
        </p:txBody>
      </p:sp>
      <p:sp>
        <p:nvSpPr>
          <p:cNvPr id="5" name="Rectangle 71"/>
          <p:cNvSpPr>
            <a:spLocks noGrp="1" noChangeArrowheads="1"/>
          </p:cNvSpPr>
          <p:nvPr>
            <p:ph type="sldNum" sz="quarter" idx="12"/>
          </p:nvPr>
        </p:nvSpPr>
        <p:spPr>
          <a:ln/>
        </p:spPr>
        <p:txBody>
          <a:bodyPr/>
          <a:lstStyle>
            <a:lvl1pPr>
              <a:defRPr/>
            </a:lvl1pPr>
          </a:lstStyle>
          <a:p>
            <a:pPr>
              <a:defRPr/>
            </a:pPr>
            <a:fld id="{1ACE0222-3FFA-4786-833F-376821A6A60C}" type="slidenum">
              <a:rPr lang="ar-SA"/>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p:cNvSpPr>
            <a:spLocks noGrp="1" noChangeArrowheads="1"/>
          </p:cNvSpPr>
          <p:nvPr>
            <p:ph type="dt" sz="half" idx="10"/>
          </p:nvPr>
        </p:nvSpPr>
        <p:spPr>
          <a:ln/>
        </p:spPr>
        <p:txBody>
          <a:bodyPr/>
          <a:lstStyle>
            <a:lvl1pPr>
              <a:defRPr/>
            </a:lvl1pPr>
          </a:lstStyle>
          <a:p>
            <a:pPr>
              <a:defRPr/>
            </a:pPr>
            <a:endParaRPr lang="en-US"/>
          </a:p>
        </p:txBody>
      </p:sp>
      <p:sp>
        <p:nvSpPr>
          <p:cNvPr id="3" name="Rectangle 70"/>
          <p:cNvSpPr>
            <a:spLocks noGrp="1" noChangeArrowheads="1"/>
          </p:cNvSpPr>
          <p:nvPr>
            <p:ph type="ftr" sz="quarter" idx="11"/>
          </p:nvPr>
        </p:nvSpPr>
        <p:spPr>
          <a:ln/>
        </p:spPr>
        <p:txBody>
          <a:bodyPr/>
          <a:lstStyle>
            <a:lvl1pPr>
              <a:defRPr/>
            </a:lvl1pPr>
          </a:lstStyle>
          <a:p>
            <a:pPr>
              <a:defRPr/>
            </a:pPr>
            <a:endParaRPr lang="en-US"/>
          </a:p>
        </p:txBody>
      </p:sp>
      <p:sp>
        <p:nvSpPr>
          <p:cNvPr id="4" name="Rectangle 71"/>
          <p:cNvSpPr>
            <a:spLocks noGrp="1" noChangeArrowheads="1"/>
          </p:cNvSpPr>
          <p:nvPr>
            <p:ph type="sldNum" sz="quarter" idx="12"/>
          </p:nvPr>
        </p:nvSpPr>
        <p:spPr>
          <a:ln/>
        </p:spPr>
        <p:txBody>
          <a:bodyPr/>
          <a:lstStyle>
            <a:lvl1pPr>
              <a:defRPr/>
            </a:lvl1pPr>
          </a:lstStyle>
          <a:p>
            <a:pPr>
              <a:defRPr/>
            </a:pPr>
            <a:fld id="{25D62F15-7A02-425C-8509-A6D91C8B2F6B}" type="slidenum">
              <a:rPr lang="ar-SA"/>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endParaRPr lang="en-US"/>
          </a:p>
        </p:txBody>
      </p:sp>
      <p:sp>
        <p:nvSpPr>
          <p:cNvPr id="7" name="Rectangle 71"/>
          <p:cNvSpPr>
            <a:spLocks noGrp="1" noChangeArrowheads="1"/>
          </p:cNvSpPr>
          <p:nvPr>
            <p:ph type="sldNum" sz="quarter" idx="12"/>
          </p:nvPr>
        </p:nvSpPr>
        <p:spPr>
          <a:ln/>
        </p:spPr>
        <p:txBody>
          <a:bodyPr/>
          <a:lstStyle>
            <a:lvl1pPr>
              <a:defRPr/>
            </a:lvl1pPr>
          </a:lstStyle>
          <a:p>
            <a:pPr>
              <a:defRPr/>
            </a:pPr>
            <a:fld id="{CC2D419D-DB19-4025-9E16-005C3C2DD6B2}" type="slidenum">
              <a:rPr lang="ar-SA"/>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9"/>
          <p:cNvSpPr>
            <a:spLocks noGrp="1" noChangeArrowheads="1"/>
          </p:cNvSpPr>
          <p:nvPr>
            <p:ph type="dt" sz="half" idx="10"/>
          </p:nvPr>
        </p:nvSpPr>
        <p:spPr>
          <a:ln/>
        </p:spPr>
        <p:txBody>
          <a:bodyPr/>
          <a:lstStyle>
            <a:lvl1pPr>
              <a:defRPr/>
            </a:lvl1pPr>
          </a:lstStyle>
          <a:p>
            <a:pPr>
              <a:defRPr/>
            </a:pPr>
            <a:endParaRPr lang="en-US"/>
          </a:p>
        </p:txBody>
      </p:sp>
      <p:sp>
        <p:nvSpPr>
          <p:cNvPr id="6" name="Rectangle 70"/>
          <p:cNvSpPr>
            <a:spLocks noGrp="1" noChangeArrowheads="1"/>
          </p:cNvSpPr>
          <p:nvPr>
            <p:ph type="ftr" sz="quarter" idx="11"/>
          </p:nvPr>
        </p:nvSpPr>
        <p:spPr>
          <a:ln/>
        </p:spPr>
        <p:txBody>
          <a:bodyPr/>
          <a:lstStyle>
            <a:lvl1pPr>
              <a:defRPr/>
            </a:lvl1pPr>
          </a:lstStyle>
          <a:p>
            <a:pPr>
              <a:defRPr/>
            </a:pPr>
            <a:endParaRPr lang="en-US"/>
          </a:p>
        </p:txBody>
      </p:sp>
      <p:sp>
        <p:nvSpPr>
          <p:cNvPr id="7" name="Rectangle 71"/>
          <p:cNvSpPr>
            <a:spLocks noGrp="1" noChangeArrowheads="1"/>
          </p:cNvSpPr>
          <p:nvPr>
            <p:ph type="sldNum" sz="quarter" idx="12"/>
          </p:nvPr>
        </p:nvSpPr>
        <p:spPr>
          <a:ln/>
        </p:spPr>
        <p:txBody>
          <a:bodyPr/>
          <a:lstStyle>
            <a:lvl1pPr>
              <a:defRPr/>
            </a:lvl1pPr>
          </a:lstStyle>
          <a:p>
            <a:pPr>
              <a:defRPr/>
            </a:pPr>
            <a:fld id="{278AD191-D524-4F9C-851F-69F513786441}" type="slidenum">
              <a:rPr lang="ar-SA"/>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defRPr/>
            </a:pPr>
            <a:endParaRPr lang="en-US"/>
          </a:p>
        </p:txBody>
      </p:sp>
      <p:grpSp>
        <p:nvGrpSpPr>
          <p:cNvPr id="1027" name="Group 3"/>
          <p:cNvGrpSpPr>
            <a:grpSpLocks/>
          </p:cNvGrpSpPr>
          <p:nvPr/>
        </p:nvGrpSpPr>
        <p:grpSpPr bwMode="auto">
          <a:xfrm>
            <a:off x="3175" y="4267200"/>
            <a:ext cx="9140825" cy="2590800"/>
            <a:chOff x="2" y="2688"/>
            <a:chExt cx="5758" cy="1632"/>
          </a:xfrm>
        </p:grpSpPr>
        <p:sp>
          <p:nvSpPr>
            <p:cNvPr id="7172"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grpSp>
          <p:nvGrpSpPr>
            <p:cNvPr id="1034" name="Group 5"/>
            <p:cNvGrpSpPr>
              <a:grpSpLocks/>
            </p:cNvGrpSpPr>
            <p:nvPr userDrawn="1"/>
          </p:nvGrpSpPr>
          <p:grpSpPr bwMode="auto">
            <a:xfrm>
              <a:off x="3528" y="3715"/>
              <a:ext cx="792" cy="521"/>
              <a:chOff x="3527" y="3715"/>
              <a:chExt cx="792" cy="521"/>
            </a:xfrm>
          </p:grpSpPr>
          <p:sp>
            <p:nvSpPr>
              <p:cNvPr id="7174"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defRPr/>
                </a:pPr>
                <a:endParaRPr lang="en-US"/>
              </a:p>
            </p:txBody>
          </p:sp>
          <p:sp>
            <p:nvSpPr>
              <p:cNvPr id="7175"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defRPr/>
                </a:pPr>
                <a:endParaRPr lang="en-US"/>
              </a:p>
            </p:txBody>
          </p:sp>
          <p:sp>
            <p:nvSpPr>
              <p:cNvPr id="7176"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7177"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p>
            </p:txBody>
          </p:sp>
          <p:sp>
            <p:nvSpPr>
              <p:cNvPr id="7178"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7179"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defRPr/>
                </a:pPr>
                <a:endParaRPr lang="en-US"/>
              </a:p>
            </p:txBody>
          </p:sp>
          <p:sp>
            <p:nvSpPr>
              <p:cNvPr id="7180"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defRPr/>
                </a:pPr>
                <a:endParaRPr lang="en-US"/>
              </a:p>
            </p:txBody>
          </p:sp>
          <p:sp>
            <p:nvSpPr>
              <p:cNvPr id="7181"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7182"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defRPr/>
                </a:pPr>
                <a:endParaRPr lang="en-US"/>
              </a:p>
            </p:txBody>
          </p:sp>
          <p:sp>
            <p:nvSpPr>
              <p:cNvPr id="7183"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defRPr/>
                </a:pPr>
                <a:endParaRPr lang="en-US"/>
              </a:p>
            </p:txBody>
          </p:sp>
          <p:sp>
            <p:nvSpPr>
              <p:cNvPr id="7184"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grpSp>
        <p:grpSp>
          <p:nvGrpSpPr>
            <p:cNvPr id="1035" name="Group 17"/>
            <p:cNvGrpSpPr>
              <a:grpSpLocks/>
            </p:cNvGrpSpPr>
            <p:nvPr userDrawn="1"/>
          </p:nvGrpSpPr>
          <p:grpSpPr bwMode="auto">
            <a:xfrm>
              <a:off x="1776" y="3631"/>
              <a:ext cx="1626" cy="683"/>
              <a:chOff x="1776" y="3631"/>
              <a:chExt cx="1626" cy="683"/>
            </a:xfrm>
          </p:grpSpPr>
          <p:sp>
            <p:nvSpPr>
              <p:cNvPr id="7186"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defRPr/>
                </a:pPr>
                <a:endParaRPr lang="en-US"/>
              </a:p>
            </p:txBody>
          </p:sp>
          <p:sp>
            <p:nvSpPr>
              <p:cNvPr id="7187"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defRPr/>
                </a:pPr>
                <a:endParaRPr lang="en-US"/>
              </a:p>
            </p:txBody>
          </p:sp>
          <p:sp>
            <p:nvSpPr>
              <p:cNvPr id="7188"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defRPr/>
                </a:pPr>
                <a:endParaRPr lang="en-US"/>
              </a:p>
            </p:txBody>
          </p:sp>
          <p:sp>
            <p:nvSpPr>
              <p:cNvPr id="7189"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p>
            </p:txBody>
          </p:sp>
          <p:sp>
            <p:nvSpPr>
              <p:cNvPr id="7190"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sp>
            <p:nvSpPr>
              <p:cNvPr id="7191"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defRPr/>
                </a:pPr>
                <a:endParaRPr lang="en-US"/>
              </a:p>
            </p:txBody>
          </p:sp>
          <p:sp>
            <p:nvSpPr>
              <p:cNvPr id="7192"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defRPr/>
                </a:pPr>
                <a:endParaRPr lang="en-US"/>
              </a:p>
            </p:txBody>
          </p:sp>
          <p:sp>
            <p:nvSpPr>
              <p:cNvPr id="7193"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defRPr/>
                </a:pPr>
                <a:endParaRPr lang="en-US"/>
              </a:p>
            </p:txBody>
          </p:sp>
          <p:sp>
            <p:nvSpPr>
              <p:cNvPr id="7194"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defRPr/>
                </a:pPr>
                <a:endParaRPr lang="en-US"/>
              </a:p>
            </p:txBody>
          </p:sp>
          <p:sp>
            <p:nvSpPr>
              <p:cNvPr id="7195"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defRPr/>
                </a:pPr>
                <a:endParaRPr lang="en-US"/>
              </a:p>
            </p:txBody>
          </p:sp>
          <p:sp>
            <p:nvSpPr>
              <p:cNvPr id="7196"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defRPr/>
                </a:pPr>
                <a:endParaRPr lang="en-US"/>
              </a:p>
            </p:txBody>
          </p:sp>
          <p:sp>
            <p:nvSpPr>
              <p:cNvPr id="7197"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defRPr/>
                </a:pPr>
                <a:endParaRPr lang="en-US"/>
              </a:p>
            </p:txBody>
          </p:sp>
          <p:sp>
            <p:nvSpPr>
              <p:cNvPr id="7198"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pPr>
                  <a:defRPr/>
                </a:pPr>
                <a:endParaRPr lang="en-US"/>
              </a:p>
            </p:txBody>
          </p:sp>
          <p:sp>
            <p:nvSpPr>
              <p:cNvPr id="7199"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pPr>
                  <a:defRPr/>
                </a:pPr>
                <a:endParaRPr lang="en-US"/>
              </a:p>
            </p:txBody>
          </p:sp>
          <p:sp>
            <p:nvSpPr>
              <p:cNvPr id="7200"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7201"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7202"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defRPr/>
                </a:pPr>
                <a:endParaRPr lang="en-US"/>
              </a:p>
            </p:txBody>
          </p:sp>
          <p:sp>
            <p:nvSpPr>
              <p:cNvPr id="7203"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pPr>
                  <a:defRPr/>
                </a:pPr>
                <a:endParaRPr lang="en-US"/>
              </a:p>
            </p:txBody>
          </p:sp>
        </p:grpSp>
        <p:grpSp>
          <p:nvGrpSpPr>
            <p:cNvPr id="1036" name="Group 36"/>
            <p:cNvGrpSpPr>
              <a:grpSpLocks/>
            </p:cNvGrpSpPr>
            <p:nvPr userDrawn="1"/>
          </p:nvGrpSpPr>
          <p:grpSpPr bwMode="auto">
            <a:xfrm>
              <a:off x="4128" y="3360"/>
              <a:ext cx="1351" cy="821"/>
              <a:chOff x="4128" y="3360"/>
              <a:chExt cx="1351" cy="821"/>
            </a:xfrm>
          </p:grpSpPr>
          <p:sp>
            <p:nvSpPr>
              <p:cNvPr id="7205"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7206"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7207"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defRPr/>
                </a:pPr>
                <a:endParaRPr lang="en-US"/>
              </a:p>
            </p:txBody>
          </p:sp>
          <p:sp>
            <p:nvSpPr>
              <p:cNvPr id="7208"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7209"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7210"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7211"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defRPr/>
                </a:pPr>
                <a:endParaRPr lang="en-US"/>
              </a:p>
            </p:txBody>
          </p:sp>
          <p:sp>
            <p:nvSpPr>
              <p:cNvPr id="7212"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pPr>
                  <a:defRPr/>
                </a:pPr>
                <a:endParaRPr lang="en-US"/>
              </a:p>
            </p:txBody>
          </p:sp>
          <p:sp>
            <p:nvSpPr>
              <p:cNvPr id="7213"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defRPr/>
                </a:pPr>
                <a:endParaRPr lang="en-US"/>
              </a:p>
            </p:txBody>
          </p:sp>
          <p:sp>
            <p:nvSpPr>
              <p:cNvPr id="7214"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7215"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defRPr/>
                </a:pPr>
                <a:endParaRPr lang="en-US"/>
              </a:p>
            </p:txBody>
          </p:sp>
          <p:sp>
            <p:nvSpPr>
              <p:cNvPr id="7216"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defRPr/>
                </a:pPr>
                <a:endParaRPr lang="en-US"/>
              </a:p>
            </p:txBody>
          </p:sp>
          <p:sp>
            <p:nvSpPr>
              <p:cNvPr id="7217"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defRPr/>
                </a:pPr>
                <a:endParaRPr lang="en-US"/>
              </a:p>
            </p:txBody>
          </p:sp>
          <p:sp>
            <p:nvSpPr>
              <p:cNvPr id="7218"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7219"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defRPr/>
                </a:pPr>
                <a:endParaRPr lang="en-US"/>
              </a:p>
            </p:txBody>
          </p:sp>
          <p:sp>
            <p:nvSpPr>
              <p:cNvPr id="7220"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defRPr/>
                </a:pPr>
                <a:endParaRPr lang="en-US"/>
              </a:p>
            </p:txBody>
          </p:sp>
          <p:sp>
            <p:nvSpPr>
              <p:cNvPr id="7221"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defRPr/>
                </a:pPr>
                <a:endParaRPr lang="en-US"/>
              </a:p>
            </p:txBody>
          </p:sp>
        </p:grpSp>
        <p:grpSp>
          <p:nvGrpSpPr>
            <p:cNvPr id="1037" name="Group 54"/>
            <p:cNvGrpSpPr>
              <a:grpSpLocks/>
            </p:cNvGrpSpPr>
            <p:nvPr userDrawn="1"/>
          </p:nvGrpSpPr>
          <p:grpSpPr bwMode="auto">
            <a:xfrm>
              <a:off x="5280" y="3024"/>
              <a:ext cx="425" cy="258"/>
              <a:chOff x="5280" y="3024"/>
              <a:chExt cx="425" cy="258"/>
            </a:xfrm>
          </p:grpSpPr>
          <p:sp>
            <p:nvSpPr>
              <p:cNvPr id="7223"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7224"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7225"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7226"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sp>
            <p:nvSpPr>
              <p:cNvPr id="7227"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sp>
            <p:nvSpPr>
              <p:cNvPr id="7228"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pPr>
                  <a:defRPr/>
                </a:pPr>
                <a:endParaRPr lang="en-US"/>
              </a:p>
            </p:txBody>
          </p:sp>
          <p:sp>
            <p:nvSpPr>
              <p:cNvPr id="7229"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pPr>
                  <a:defRPr/>
                </a:pPr>
                <a:endParaRPr lang="en-US"/>
              </a:p>
            </p:txBody>
          </p:sp>
          <p:grpSp>
            <p:nvGrpSpPr>
              <p:cNvPr id="1045" name="Group 62"/>
              <p:cNvGrpSpPr>
                <a:grpSpLocks/>
              </p:cNvGrpSpPr>
              <p:nvPr/>
            </p:nvGrpSpPr>
            <p:grpSpPr bwMode="auto">
              <a:xfrm>
                <a:off x="5381" y="3085"/>
                <a:ext cx="227" cy="132"/>
                <a:chOff x="5381" y="3085"/>
                <a:chExt cx="227" cy="132"/>
              </a:xfrm>
            </p:grpSpPr>
            <p:sp>
              <p:nvSpPr>
                <p:cNvPr id="7231"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a:p>
              </p:txBody>
            </p:sp>
            <p:sp>
              <p:nvSpPr>
                <p:cNvPr id="7232"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a:p>
              </p:txBody>
            </p:sp>
            <p:sp>
              <p:nvSpPr>
                <p:cNvPr id="7233"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pPr>
                    <a:defRPr/>
                  </a:pPr>
                  <a:endParaRPr lang="en-US"/>
                </a:p>
              </p:txBody>
            </p:sp>
            <p:sp>
              <p:nvSpPr>
                <p:cNvPr id="7234"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pPr>
                    <a:defRPr/>
                  </a:pPr>
                  <a:endParaRPr lang="en-US"/>
                </a:p>
              </p:txBody>
            </p:sp>
          </p:grpSp>
        </p:grpSp>
      </p:grpSp>
      <p:sp>
        <p:nvSpPr>
          <p:cNvPr id="7235"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7236"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237"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a:defRPr sz="1400">
                <a:effectLst>
                  <a:outerShdw blurRad="38100" dist="38100" dir="2700000" algn="tl">
                    <a:srgbClr val="000000"/>
                  </a:outerShdw>
                </a:effectLst>
              </a:defRPr>
            </a:lvl1pPr>
          </a:lstStyle>
          <a:p>
            <a:pPr>
              <a:defRPr/>
            </a:pPr>
            <a:endParaRPr lang="en-US"/>
          </a:p>
        </p:txBody>
      </p:sp>
      <p:sp>
        <p:nvSpPr>
          <p:cNvPr id="7238"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0">
              <a:defRPr sz="1400">
                <a:effectLst>
                  <a:outerShdw blurRad="38100" dist="38100" dir="2700000" algn="tl">
                    <a:srgbClr val="000000"/>
                  </a:outerShdw>
                </a:effectLst>
              </a:defRPr>
            </a:lvl1pPr>
          </a:lstStyle>
          <a:p>
            <a:pPr>
              <a:defRPr/>
            </a:pPr>
            <a:endParaRPr lang="en-US"/>
          </a:p>
        </p:txBody>
      </p:sp>
      <p:sp>
        <p:nvSpPr>
          <p:cNvPr id="7239"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0">
              <a:defRPr sz="1400">
                <a:effectLst>
                  <a:outerShdw blurRad="38100" dist="38100" dir="2700000" algn="tl">
                    <a:srgbClr val="000000"/>
                  </a:outerShdw>
                </a:effectLst>
              </a:defRPr>
            </a:lvl1pPr>
          </a:lstStyle>
          <a:p>
            <a:pPr>
              <a:defRPr/>
            </a:pPr>
            <a:fld id="{6E2B0EA1-9846-4BB5-985C-A7225FD8E892}" type="slidenum">
              <a:rPr lang="ar-SA"/>
              <a:pPr>
                <a:defRPr/>
              </a:pPr>
              <a:t>‹#›</a:t>
            </a:fld>
            <a:endParaRPr lang="en-US"/>
          </a:p>
        </p:txBody>
      </p:sp>
    </p:spTree>
  </p:cSld>
  <p:clrMap bg1="dk2" tx1="lt1" bg2="dk1" tx2="lt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1"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1"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1"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1"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1"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1"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r" rtl="1"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r" rtl="1"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cs typeface="+mn-cs"/>
        </a:defRPr>
      </a:lvl2pPr>
      <a:lvl3pPr marL="1143000" indent="-228600" algn="r" rtl="1"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cs typeface="+mn-cs"/>
        </a:defRPr>
      </a:lvl3pPr>
      <a:lvl4pPr marL="1600200" indent="-228600" algn="r" rtl="1"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cs typeface="+mn-cs"/>
        </a:defRPr>
      </a:lvl4pPr>
      <a:lvl5pPr marL="2057400" indent="-228600" algn="r" rtl="1"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5pPr>
      <a:lvl6pPr marL="2514600" indent="-228600" algn="r" rtl="1"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6pPr>
      <a:lvl7pPr marL="2971800" indent="-228600" algn="r" rtl="1"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7pPr>
      <a:lvl8pPr marL="3429000" indent="-228600" algn="r" rtl="1"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8pPr>
      <a:lvl9pPr marL="3886200" indent="-228600" algn="r" rtl="1"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en.wikipedia.org/wiki/Centroi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Spatial Database</a:t>
            </a:r>
          </a:p>
        </p:txBody>
      </p:sp>
      <p:sp>
        <p:nvSpPr>
          <p:cNvPr id="2051" name="Rectangle 3"/>
          <p:cNvSpPr>
            <a:spLocks noGrp="1" noChangeArrowheads="1"/>
          </p:cNvSpPr>
          <p:nvPr>
            <p:ph type="subTitle" idx="1"/>
          </p:nvPr>
        </p:nvSpPr>
        <p:spPr/>
        <p:txBody>
          <a:bodyPr/>
          <a:lstStyle/>
          <a:p>
            <a:pPr eaLnBrk="1" hangingPunct="1">
              <a:defRPr/>
            </a:pPr>
            <a:r>
              <a:rPr lang="en-US" sz="2800" b="1" dirty="0" err="1" smtClean="0"/>
              <a:t>Souhad</a:t>
            </a:r>
            <a:r>
              <a:rPr lang="en-US" sz="2800" b="1" dirty="0" smtClean="0"/>
              <a:t> </a:t>
            </a:r>
            <a:r>
              <a:rPr lang="en-US" sz="2800" b="1" smtClean="0"/>
              <a:t>Daraghma</a:t>
            </a:r>
            <a:endParaRPr lang="en-US" sz="2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2051">
                                            <p:txEl>
                                              <p:pRg st="0" end="0"/>
                                            </p:txEl>
                                          </p:spTgt>
                                        </p:tgtEl>
                                        <p:attrNameLst>
                                          <p:attrName>style.visibility</p:attrName>
                                        </p:attrNameLst>
                                      </p:cBhvr>
                                      <p:to>
                                        <p:strVal val="visible"/>
                                      </p:to>
                                    </p:set>
                                    <p:animEffect transition="in" filter="diamond(in)">
                                      <p:cBhvr>
                                        <p:cTn id="11" dur="2000"/>
                                        <p:tgtEl>
                                          <p:spTgt spid="2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sz="4000" smtClean="0"/>
              <a:t>Spatial Database Management System </a:t>
            </a:r>
            <a:r>
              <a:rPr lang="en-GB" sz="4000" smtClean="0"/>
              <a:t>(Cont.) </a:t>
            </a:r>
            <a:endParaRPr lang="en-US" sz="4000" smtClean="0"/>
          </a:p>
        </p:txBody>
      </p:sp>
      <p:sp>
        <p:nvSpPr>
          <p:cNvPr id="58371" name="Rectangle 3"/>
          <p:cNvSpPr>
            <a:spLocks noGrp="1" noChangeArrowheads="1"/>
          </p:cNvSpPr>
          <p:nvPr>
            <p:ph type="body" idx="1"/>
          </p:nvPr>
        </p:nvSpPr>
        <p:spPr/>
        <p:txBody>
          <a:bodyPr/>
          <a:lstStyle/>
          <a:p>
            <a:pPr algn="l" rtl="0" eaLnBrk="1" hangingPunct="1">
              <a:defRPr/>
            </a:pPr>
            <a:r>
              <a:rPr lang="en-US" smtClean="0"/>
              <a:t>SDBMS:</a:t>
            </a:r>
          </a:p>
          <a:p>
            <a:pPr lvl="1" algn="l" rtl="0" eaLnBrk="1" hangingPunct="1">
              <a:defRPr/>
            </a:pPr>
            <a:r>
              <a:rPr lang="en-US" smtClean="0"/>
              <a:t>Works with an underlying DBMS</a:t>
            </a:r>
          </a:p>
          <a:p>
            <a:pPr lvl="1" algn="l" rtl="0" eaLnBrk="1" hangingPunct="1">
              <a:defRPr/>
            </a:pPr>
            <a:r>
              <a:rPr lang="en-US" smtClean="0"/>
              <a:t>Allows spatial data models and types</a:t>
            </a:r>
          </a:p>
          <a:p>
            <a:pPr lvl="1" algn="l" rtl="0" eaLnBrk="1" hangingPunct="1">
              <a:defRPr/>
            </a:pPr>
            <a:r>
              <a:rPr lang="en-US" smtClean="0"/>
              <a:t>Supports querying language specific to spatial data types</a:t>
            </a:r>
          </a:p>
          <a:p>
            <a:pPr lvl="1" algn="l" rtl="0" eaLnBrk="1" hangingPunct="1">
              <a:defRPr/>
            </a:pPr>
            <a:r>
              <a:rPr lang="en-US" smtClean="0"/>
              <a:t>Provides handling of spatial data and operations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SDBMS Three-layer Structure</a:t>
            </a:r>
          </a:p>
        </p:txBody>
      </p:sp>
      <p:sp>
        <p:nvSpPr>
          <p:cNvPr id="59395" name="Rectangle 3"/>
          <p:cNvSpPr>
            <a:spLocks noGrp="1" noChangeArrowheads="1"/>
          </p:cNvSpPr>
          <p:nvPr>
            <p:ph type="body" idx="1"/>
          </p:nvPr>
        </p:nvSpPr>
        <p:spPr/>
        <p:txBody>
          <a:bodyPr/>
          <a:lstStyle/>
          <a:p>
            <a:pPr algn="l" rtl="0" eaLnBrk="1" hangingPunct="1">
              <a:defRPr/>
            </a:pPr>
            <a:r>
              <a:rPr lang="en-US" smtClean="0"/>
              <a:t>SDBMS works with a spatial application at the front end and a DBMS at the back end</a:t>
            </a:r>
          </a:p>
          <a:p>
            <a:pPr algn="l" rtl="0" eaLnBrk="1" hangingPunct="1">
              <a:defRPr/>
            </a:pPr>
            <a:r>
              <a:rPr lang="en-US" smtClean="0"/>
              <a:t>SDBMS has three layers:</a:t>
            </a:r>
          </a:p>
          <a:p>
            <a:pPr lvl="1" algn="l" rtl="0" eaLnBrk="1" hangingPunct="1">
              <a:defRPr/>
            </a:pPr>
            <a:r>
              <a:rPr lang="en-US" smtClean="0"/>
              <a:t>Interface to spatial application</a:t>
            </a:r>
          </a:p>
          <a:p>
            <a:pPr lvl="1" algn="l" rtl="0" eaLnBrk="1" hangingPunct="1">
              <a:defRPr/>
            </a:pPr>
            <a:r>
              <a:rPr lang="en-US" smtClean="0"/>
              <a:t>Core spatial functionality</a:t>
            </a:r>
          </a:p>
          <a:p>
            <a:pPr lvl="1" algn="l" rtl="0" eaLnBrk="1" hangingPunct="1">
              <a:defRPr/>
            </a:pPr>
            <a:r>
              <a:rPr lang="en-US" smtClean="0"/>
              <a:t>Interface to DBMS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SDBMS Three-layer Structure </a:t>
            </a:r>
            <a:r>
              <a:rPr lang="en-GB" smtClean="0"/>
              <a:t>(Cont.)</a:t>
            </a:r>
            <a:r>
              <a:rPr lang="en-GB" sz="4000" smtClean="0"/>
              <a:t> </a:t>
            </a:r>
            <a:endParaRPr lang="en-US" sz="4000" smtClean="0"/>
          </a:p>
        </p:txBody>
      </p:sp>
      <p:sp>
        <p:nvSpPr>
          <p:cNvPr id="14339" name="Rectangle 4"/>
          <p:cNvSpPr>
            <a:spLocks noChangeArrowheads="1"/>
          </p:cNvSpPr>
          <p:nvPr/>
        </p:nvSpPr>
        <p:spPr bwMode="auto">
          <a:xfrm>
            <a:off x="6475413" y="2316163"/>
            <a:ext cx="533400" cy="3125787"/>
          </a:xfrm>
          <a:prstGeom prst="rect">
            <a:avLst/>
          </a:prstGeom>
          <a:solidFill>
            <a:schemeClr val="bg1"/>
          </a:solidFill>
          <a:ln w="9525">
            <a:solidFill>
              <a:schemeClr val="tx1"/>
            </a:solidFill>
            <a:miter lim="800000"/>
            <a:headEnd/>
            <a:tailEnd/>
          </a:ln>
        </p:spPr>
        <p:txBody>
          <a:bodyPr wrap="none" lIns="45720" rIns="45720" anchor="ctr"/>
          <a:lstStyle/>
          <a:p>
            <a:endParaRPr lang="en-US"/>
          </a:p>
        </p:txBody>
      </p:sp>
      <p:grpSp>
        <p:nvGrpSpPr>
          <p:cNvPr id="14340" name="Group 5"/>
          <p:cNvGrpSpPr>
            <a:grpSpLocks/>
          </p:cNvGrpSpPr>
          <p:nvPr/>
        </p:nvGrpSpPr>
        <p:grpSpPr bwMode="auto">
          <a:xfrm>
            <a:off x="2743200" y="2316163"/>
            <a:ext cx="533400" cy="3125787"/>
            <a:chOff x="3312" y="816"/>
            <a:chExt cx="336" cy="1776"/>
          </a:xfrm>
        </p:grpSpPr>
        <p:sp>
          <p:nvSpPr>
            <p:cNvPr id="14351" name="Rectangle 6"/>
            <p:cNvSpPr>
              <a:spLocks noChangeArrowheads="1"/>
            </p:cNvSpPr>
            <p:nvPr/>
          </p:nvSpPr>
          <p:spPr bwMode="auto">
            <a:xfrm>
              <a:off x="3312" y="816"/>
              <a:ext cx="336" cy="1776"/>
            </a:xfrm>
            <a:prstGeom prst="rect">
              <a:avLst/>
            </a:prstGeom>
            <a:solidFill>
              <a:schemeClr val="bg1"/>
            </a:solidFill>
            <a:ln w="9525">
              <a:solidFill>
                <a:schemeClr val="tx1"/>
              </a:solidFill>
              <a:miter lim="800000"/>
              <a:headEnd/>
              <a:tailEnd/>
            </a:ln>
          </p:spPr>
          <p:txBody>
            <a:bodyPr wrap="none" lIns="45720" rIns="45720" anchor="ctr"/>
            <a:lstStyle/>
            <a:p>
              <a:pPr algn="ctr" rtl="0" eaLnBrk="0" hangingPunct="0"/>
              <a:endParaRPr lang="en-US" sz="1200"/>
            </a:p>
          </p:txBody>
        </p:sp>
        <p:sp>
          <p:nvSpPr>
            <p:cNvPr id="14352" name="Rectangle 7"/>
            <p:cNvSpPr>
              <a:spLocks noChangeArrowheads="1"/>
            </p:cNvSpPr>
            <p:nvPr/>
          </p:nvSpPr>
          <p:spPr bwMode="auto">
            <a:xfrm rot="-5400000">
              <a:off x="2947" y="1647"/>
              <a:ext cx="1073" cy="212"/>
            </a:xfrm>
            <a:prstGeom prst="rect">
              <a:avLst/>
            </a:prstGeom>
            <a:noFill/>
            <a:ln w="9525">
              <a:noFill/>
              <a:miter lim="800000"/>
              <a:headEnd/>
              <a:tailEnd/>
            </a:ln>
          </p:spPr>
          <p:txBody>
            <a:bodyPr wrap="none" lIns="45720" rIns="45720">
              <a:spAutoFit/>
            </a:bodyPr>
            <a:lstStyle/>
            <a:p>
              <a:pPr algn="ctr" rtl="0" eaLnBrk="0" hangingPunct="0"/>
              <a:r>
                <a:rPr lang="en-US" sz="1600" b="1"/>
                <a:t>Spatial application</a:t>
              </a:r>
            </a:p>
          </p:txBody>
        </p:sp>
      </p:grpSp>
      <p:sp>
        <p:nvSpPr>
          <p:cNvPr id="14341" name="Rectangle 8"/>
          <p:cNvSpPr>
            <a:spLocks noChangeArrowheads="1"/>
          </p:cNvSpPr>
          <p:nvPr/>
        </p:nvSpPr>
        <p:spPr bwMode="auto">
          <a:xfrm rot="-5400000">
            <a:off x="6407150" y="3757613"/>
            <a:ext cx="688975" cy="336550"/>
          </a:xfrm>
          <a:prstGeom prst="rect">
            <a:avLst/>
          </a:prstGeom>
          <a:noFill/>
          <a:ln w="9525">
            <a:noFill/>
            <a:miter lim="800000"/>
            <a:headEnd/>
            <a:tailEnd/>
          </a:ln>
        </p:spPr>
        <p:txBody>
          <a:bodyPr wrap="none" lIns="45720" rIns="45720">
            <a:spAutoFit/>
          </a:bodyPr>
          <a:lstStyle/>
          <a:p>
            <a:pPr algn="ctr" rtl="0" eaLnBrk="0" hangingPunct="0"/>
            <a:r>
              <a:rPr lang="en-US" sz="1600" b="1"/>
              <a:t>DBMS</a:t>
            </a:r>
          </a:p>
        </p:txBody>
      </p:sp>
      <p:sp>
        <p:nvSpPr>
          <p:cNvPr id="14342" name="Rectangle 10"/>
          <p:cNvSpPr>
            <a:spLocks noChangeArrowheads="1"/>
          </p:cNvSpPr>
          <p:nvPr/>
        </p:nvSpPr>
        <p:spPr bwMode="auto">
          <a:xfrm>
            <a:off x="3581400" y="2309813"/>
            <a:ext cx="2590800" cy="3124200"/>
          </a:xfrm>
          <a:prstGeom prst="rect">
            <a:avLst/>
          </a:prstGeom>
          <a:solidFill>
            <a:schemeClr val="bg1"/>
          </a:solidFill>
          <a:ln w="9525">
            <a:solidFill>
              <a:schemeClr val="tx1"/>
            </a:solidFill>
            <a:miter lim="800000"/>
            <a:headEnd/>
            <a:tailEnd/>
          </a:ln>
        </p:spPr>
        <p:txBody>
          <a:bodyPr wrap="none" lIns="45720" rIns="45720" anchor="ctr"/>
          <a:lstStyle/>
          <a:p>
            <a:endParaRPr lang="en-US"/>
          </a:p>
        </p:txBody>
      </p:sp>
      <p:sp>
        <p:nvSpPr>
          <p:cNvPr id="14343" name="Line 11"/>
          <p:cNvSpPr>
            <a:spLocks noChangeShapeType="1"/>
          </p:cNvSpPr>
          <p:nvPr/>
        </p:nvSpPr>
        <p:spPr bwMode="auto">
          <a:xfrm>
            <a:off x="4114800" y="2309813"/>
            <a:ext cx="0" cy="3124200"/>
          </a:xfrm>
          <a:prstGeom prst="line">
            <a:avLst/>
          </a:prstGeom>
          <a:noFill/>
          <a:ln w="9525">
            <a:solidFill>
              <a:schemeClr val="tx1"/>
            </a:solidFill>
            <a:round/>
            <a:headEnd/>
            <a:tailEnd/>
          </a:ln>
        </p:spPr>
        <p:txBody>
          <a:bodyPr lIns="45720" rIns="45720" anchor="ctr"/>
          <a:lstStyle/>
          <a:p>
            <a:endParaRPr lang="en-IN"/>
          </a:p>
        </p:txBody>
      </p:sp>
      <p:sp>
        <p:nvSpPr>
          <p:cNvPr id="14344" name="Line 12"/>
          <p:cNvSpPr>
            <a:spLocks noChangeShapeType="1"/>
          </p:cNvSpPr>
          <p:nvPr/>
        </p:nvSpPr>
        <p:spPr bwMode="auto">
          <a:xfrm>
            <a:off x="5638800" y="2309813"/>
            <a:ext cx="0" cy="3124200"/>
          </a:xfrm>
          <a:prstGeom prst="line">
            <a:avLst/>
          </a:prstGeom>
          <a:noFill/>
          <a:ln w="9525">
            <a:solidFill>
              <a:schemeClr val="tx1"/>
            </a:solidFill>
            <a:round/>
            <a:headEnd/>
            <a:tailEnd/>
          </a:ln>
        </p:spPr>
        <p:txBody>
          <a:bodyPr lIns="45720" rIns="45720" anchor="ctr"/>
          <a:lstStyle/>
          <a:p>
            <a:endParaRPr lang="en-IN"/>
          </a:p>
        </p:txBody>
      </p:sp>
      <p:sp>
        <p:nvSpPr>
          <p:cNvPr id="14345" name="Rectangle 13"/>
          <p:cNvSpPr>
            <a:spLocks noChangeArrowheads="1"/>
          </p:cNvSpPr>
          <p:nvPr/>
        </p:nvSpPr>
        <p:spPr bwMode="auto">
          <a:xfrm rot="-5400000">
            <a:off x="4918075" y="3787775"/>
            <a:ext cx="1841500" cy="336550"/>
          </a:xfrm>
          <a:prstGeom prst="rect">
            <a:avLst/>
          </a:prstGeom>
          <a:noFill/>
          <a:ln w="9525">
            <a:noFill/>
            <a:miter lim="800000"/>
            <a:headEnd/>
            <a:tailEnd/>
          </a:ln>
        </p:spPr>
        <p:txBody>
          <a:bodyPr wrap="none" lIns="45720" rIns="45720">
            <a:spAutoFit/>
          </a:bodyPr>
          <a:lstStyle/>
          <a:p>
            <a:pPr algn="ctr" rtl="0" eaLnBrk="0" hangingPunct="0"/>
            <a:r>
              <a:rPr lang="en-US" sz="1600" b="1"/>
              <a:t>Interface to DBMS</a:t>
            </a:r>
          </a:p>
        </p:txBody>
      </p:sp>
      <p:sp>
        <p:nvSpPr>
          <p:cNvPr id="14346" name="Rectangle 14"/>
          <p:cNvSpPr>
            <a:spLocks noChangeArrowheads="1"/>
          </p:cNvSpPr>
          <p:nvPr/>
        </p:nvSpPr>
        <p:spPr bwMode="auto">
          <a:xfrm rot="-5400000">
            <a:off x="2347118" y="3717132"/>
            <a:ext cx="3021013" cy="336550"/>
          </a:xfrm>
          <a:prstGeom prst="rect">
            <a:avLst/>
          </a:prstGeom>
          <a:noFill/>
          <a:ln w="9525">
            <a:noFill/>
            <a:miter lim="800000"/>
            <a:headEnd/>
            <a:tailEnd/>
          </a:ln>
        </p:spPr>
        <p:txBody>
          <a:bodyPr wrap="none" lIns="45720" rIns="45720">
            <a:spAutoFit/>
          </a:bodyPr>
          <a:lstStyle/>
          <a:p>
            <a:pPr algn="ctr" rtl="0" eaLnBrk="0" hangingPunct="0"/>
            <a:r>
              <a:rPr lang="en-US" sz="1600" b="1"/>
              <a:t>Interface to spatial application</a:t>
            </a:r>
          </a:p>
        </p:txBody>
      </p:sp>
      <p:sp>
        <p:nvSpPr>
          <p:cNvPr id="14347" name="Text Box 15"/>
          <p:cNvSpPr txBox="1">
            <a:spLocks noChangeArrowheads="1"/>
          </p:cNvSpPr>
          <p:nvPr/>
        </p:nvSpPr>
        <p:spPr bwMode="auto">
          <a:xfrm>
            <a:off x="4114800" y="2478088"/>
            <a:ext cx="1524000" cy="581025"/>
          </a:xfrm>
          <a:prstGeom prst="rect">
            <a:avLst/>
          </a:prstGeom>
          <a:noFill/>
          <a:ln w="9525">
            <a:noFill/>
            <a:miter lim="800000"/>
            <a:headEnd/>
            <a:tailEnd/>
          </a:ln>
        </p:spPr>
        <p:txBody>
          <a:bodyPr lIns="45720" rIns="45720">
            <a:spAutoFit/>
          </a:bodyPr>
          <a:lstStyle/>
          <a:p>
            <a:pPr algn="ctr" rtl="0" eaLnBrk="0" hangingPunct="0">
              <a:spcBef>
                <a:spcPct val="50000"/>
              </a:spcBef>
            </a:pPr>
            <a:r>
              <a:rPr lang="en-US" sz="1600" b="1"/>
              <a:t>Core Spatial Functionality</a:t>
            </a:r>
          </a:p>
        </p:txBody>
      </p:sp>
      <p:sp>
        <p:nvSpPr>
          <p:cNvPr id="14348" name="Text Box 16"/>
          <p:cNvSpPr txBox="1">
            <a:spLocks noChangeArrowheads="1"/>
          </p:cNvSpPr>
          <p:nvPr/>
        </p:nvSpPr>
        <p:spPr bwMode="auto">
          <a:xfrm>
            <a:off x="4343400" y="3154363"/>
            <a:ext cx="1219200" cy="1647825"/>
          </a:xfrm>
          <a:prstGeom prst="rect">
            <a:avLst/>
          </a:prstGeom>
          <a:noFill/>
          <a:ln w="9525">
            <a:noFill/>
            <a:miter lim="800000"/>
            <a:headEnd/>
            <a:tailEnd/>
          </a:ln>
        </p:spPr>
        <p:txBody>
          <a:bodyPr lIns="45720" rIns="45720">
            <a:spAutoFit/>
          </a:bodyPr>
          <a:lstStyle/>
          <a:p>
            <a:pPr algn="l" rtl="0" eaLnBrk="0" hangingPunct="0">
              <a:spcBef>
                <a:spcPct val="50000"/>
              </a:spcBef>
            </a:pPr>
            <a:r>
              <a:rPr lang="en-US" sz="1200"/>
              <a:t>Taxonomy</a:t>
            </a:r>
          </a:p>
          <a:p>
            <a:pPr algn="l" rtl="0" eaLnBrk="0" hangingPunct="0">
              <a:spcBef>
                <a:spcPct val="50000"/>
              </a:spcBef>
            </a:pPr>
            <a:r>
              <a:rPr lang="en-US" sz="1200"/>
              <a:t>Data types</a:t>
            </a:r>
          </a:p>
          <a:p>
            <a:pPr algn="l" rtl="0" eaLnBrk="0" hangingPunct="0">
              <a:spcBef>
                <a:spcPct val="50000"/>
              </a:spcBef>
            </a:pPr>
            <a:r>
              <a:rPr lang="en-US" sz="1200"/>
              <a:t>Operations</a:t>
            </a:r>
          </a:p>
          <a:p>
            <a:pPr algn="l" rtl="0" eaLnBrk="0" hangingPunct="0">
              <a:spcBef>
                <a:spcPct val="50000"/>
              </a:spcBef>
            </a:pPr>
            <a:r>
              <a:rPr lang="en-US" sz="1200"/>
              <a:t>Query language</a:t>
            </a:r>
          </a:p>
          <a:p>
            <a:pPr algn="l" rtl="0" eaLnBrk="0" hangingPunct="0">
              <a:spcBef>
                <a:spcPct val="50000"/>
              </a:spcBef>
            </a:pPr>
            <a:r>
              <a:rPr lang="en-US" sz="1200"/>
              <a:t>Algorithms</a:t>
            </a:r>
          </a:p>
          <a:p>
            <a:pPr algn="l" rtl="0" eaLnBrk="0" hangingPunct="0">
              <a:spcBef>
                <a:spcPct val="50000"/>
              </a:spcBef>
            </a:pPr>
            <a:r>
              <a:rPr lang="en-US" sz="1200"/>
              <a:t>Access methods</a:t>
            </a:r>
          </a:p>
        </p:txBody>
      </p:sp>
      <p:cxnSp>
        <p:nvCxnSpPr>
          <p:cNvPr id="14349" name="AutoShape 17"/>
          <p:cNvCxnSpPr>
            <a:cxnSpLocks noChangeShapeType="1"/>
            <a:stCxn id="14351" idx="3"/>
            <a:endCxn id="14342" idx="1"/>
          </p:cNvCxnSpPr>
          <p:nvPr/>
        </p:nvCxnSpPr>
        <p:spPr bwMode="auto">
          <a:xfrm flipV="1">
            <a:off x="3276600" y="3871913"/>
            <a:ext cx="304800" cy="7937"/>
          </a:xfrm>
          <a:prstGeom prst="straightConnector1">
            <a:avLst/>
          </a:prstGeom>
          <a:noFill/>
          <a:ln w="9525">
            <a:solidFill>
              <a:schemeClr val="tx1"/>
            </a:solidFill>
            <a:round/>
            <a:headEnd type="triangle" w="med" len="med"/>
            <a:tailEnd type="triangle" w="med" len="med"/>
          </a:ln>
        </p:spPr>
      </p:cxnSp>
      <p:cxnSp>
        <p:nvCxnSpPr>
          <p:cNvPr id="14350" name="AutoShape 18"/>
          <p:cNvCxnSpPr>
            <a:cxnSpLocks noChangeShapeType="1"/>
            <a:stCxn id="14342" idx="3"/>
            <a:endCxn id="14339" idx="1"/>
          </p:cNvCxnSpPr>
          <p:nvPr/>
        </p:nvCxnSpPr>
        <p:spPr bwMode="auto">
          <a:xfrm>
            <a:off x="6172200" y="3871913"/>
            <a:ext cx="303213" cy="7937"/>
          </a:xfrm>
          <a:prstGeom prst="straightConnector1">
            <a:avLst/>
          </a:prstGeom>
          <a:noFill/>
          <a:ln w="9525">
            <a:solidFill>
              <a:schemeClr val="tx1"/>
            </a:solidFill>
            <a:round/>
            <a:headEnd type="triangle" w="med" len="med"/>
            <a:tailEnd type="triangle"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mtClean="0"/>
              <a:t>Spatial Query Language</a:t>
            </a:r>
          </a:p>
        </p:txBody>
      </p:sp>
      <p:sp>
        <p:nvSpPr>
          <p:cNvPr id="61443" name="Rectangle 3"/>
          <p:cNvSpPr>
            <a:spLocks noGrp="1" noChangeArrowheads="1"/>
          </p:cNvSpPr>
          <p:nvPr>
            <p:ph type="body" idx="1"/>
          </p:nvPr>
        </p:nvSpPr>
        <p:spPr/>
        <p:txBody>
          <a:bodyPr/>
          <a:lstStyle/>
          <a:p>
            <a:pPr algn="l" rtl="0" eaLnBrk="1" hangingPunct="1">
              <a:defRPr/>
            </a:pPr>
            <a:r>
              <a:rPr lang="en-US" smtClean="0"/>
              <a:t>Number of specialized adaptations of SQL</a:t>
            </a:r>
          </a:p>
          <a:p>
            <a:pPr lvl="1" algn="l" rtl="0" eaLnBrk="1" hangingPunct="1">
              <a:defRPr/>
            </a:pPr>
            <a:r>
              <a:rPr lang="en-US" sz="3200" smtClean="0"/>
              <a:t>Spatial query language </a:t>
            </a:r>
          </a:p>
          <a:p>
            <a:pPr lvl="1" algn="l" rtl="0" eaLnBrk="1" hangingPunct="1">
              <a:defRPr/>
            </a:pPr>
            <a:r>
              <a:rPr lang="en-US" sz="3200" smtClean="0"/>
              <a:t>Temporal query language (TSQL2)</a:t>
            </a:r>
          </a:p>
          <a:p>
            <a:pPr lvl="1" algn="l" rtl="0" eaLnBrk="1" hangingPunct="1">
              <a:defRPr/>
            </a:pPr>
            <a:r>
              <a:rPr lang="en-US" sz="3200" smtClean="0"/>
              <a:t>Object query language (OQL)</a:t>
            </a:r>
          </a:p>
          <a:p>
            <a:pPr lvl="1" algn="l" rtl="0" eaLnBrk="1" hangingPunct="1">
              <a:defRPr/>
            </a:pPr>
            <a:r>
              <a:rPr lang="en-US" sz="3200" smtClean="0"/>
              <a:t>Object oriented structured query language (O</a:t>
            </a:r>
            <a:r>
              <a:rPr lang="en-US" sz="3200" baseline="-25000" smtClean="0"/>
              <a:t>2</a:t>
            </a:r>
            <a:r>
              <a:rPr lang="en-US" sz="3200" smtClean="0"/>
              <a:t>SQL)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z="4000" smtClean="0"/>
              <a:t>Spatial Query Language </a:t>
            </a:r>
            <a:r>
              <a:rPr lang="en-GB" smtClean="0"/>
              <a:t>(Cont.)</a:t>
            </a:r>
            <a:r>
              <a:rPr lang="en-GB" sz="4000" smtClean="0"/>
              <a:t> </a:t>
            </a:r>
            <a:endParaRPr lang="en-US" sz="4000" smtClean="0"/>
          </a:p>
        </p:txBody>
      </p:sp>
      <p:sp>
        <p:nvSpPr>
          <p:cNvPr id="62467" name="Rectangle 3"/>
          <p:cNvSpPr>
            <a:spLocks noGrp="1" noChangeArrowheads="1"/>
          </p:cNvSpPr>
          <p:nvPr>
            <p:ph type="body" idx="1"/>
          </p:nvPr>
        </p:nvSpPr>
        <p:spPr/>
        <p:txBody>
          <a:bodyPr/>
          <a:lstStyle/>
          <a:p>
            <a:pPr algn="l" rtl="0" eaLnBrk="1" hangingPunct="1">
              <a:defRPr/>
            </a:pPr>
            <a:r>
              <a:rPr lang="en-US" smtClean="0"/>
              <a:t>Spatial query language provides tools and structures specifically for working with spatial data</a:t>
            </a:r>
          </a:p>
          <a:p>
            <a:pPr algn="l" rtl="0" eaLnBrk="1" hangingPunct="1">
              <a:defRPr/>
            </a:pPr>
            <a:r>
              <a:rPr lang="en-US" smtClean="0"/>
              <a:t>SQL3 provides 2D geospatial types and functions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mtClean="0"/>
              <a:t>Spatial Query Language Operations</a:t>
            </a:r>
          </a:p>
        </p:txBody>
      </p:sp>
      <p:sp>
        <p:nvSpPr>
          <p:cNvPr id="63491" name="Rectangle 3"/>
          <p:cNvSpPr>
            <a:spLocks noGrp="1" noChangeArrowheads="1"/>
          </p:cNvSpPr>
          <p:nvPr>
            <p:ph type="body" idx="1"/>
          </p:nvPr>
        </p:nvSpPr>
        <p:spPr/>
        <p:txBody>
          <a:bodyPr/>
          <a:lstStyle/>
          <a:p>
            <a:pPr algn="l" rtl="0" eaLnBrk="1" hangingPunct="1">
              <a:defRPr/>
            </a:pPr>
            <a:r>
              <a:rPr lang="en-US" dirty="0" smtClean="0"/>
              <a:t>Three types of queries:</a:t>
            </a:r>
          </a:p>
          <a:p>
            <a:pPr lvl="1" algn="l" rtl="0" eaLnBrk="1" hangingPunct="1">
              <a:defRPr/>
            </a:pPr>
            <a:r>
              <a:rPr lang="en-US" sz="3200" dirty="0" smtClean="0"/>
              <a:t>Basic operations on all data types (e.g. </a:t>
            </a:r>
            <a:r>
              <a:rPr lang="en-US" sz="3200" dirty="0" err="1" smtClean="0"/>
              <a:t>IsEmpty</a:t>
            </a:r>
            <a:r>
              <a:rPr lang="en-US" sz="3200" dirty="0" smtClean="0"/>
              <a:t>, Envelope, Boundary)</a:t>
            </a:r>
          </a:p>
          <a:p>
            <a:pPr lvl="1" algn="l" rtl="0" eaLnBrk="1" hangingPunct="1">
              <a:defRPr/>
            </a:pPr>
            <a:r>
              <a:rPr lang="en-US" sz="3200" dirty="0" smtClean="0"/>
              <a:t>Topological/set operators (e.g. Disjoint, Touch, Contains)</a:t>
            </a:r>
          </a:p>
          <a:p>
            <a:pPr lvl="1" algn="l" rtl="0" eaLnBrk="1" hangingPunct="1">
              <a:defRPr/>
            </a:pPr>
            <a:r>
              <a:rPr lang="en-US" sz="3200" dirty="0" smtClean="0"/>
              <a:t>Spatial analysis (e.g. Distance, Intersection, </a:t>
            </a:r>
            <a:r>
              <a:rPr lang="en-US" sz="3200" dirty="0" err="1" smtClean="0"/>
              <a:t>SymmDiff</a:t>
            </a:r>
            <a:r>
              <a:rPr lang="en-US" sz="3200" dirty="0" smtClean="0"/>
              <a:t>)</a:t>
            </a: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mtClean="0"/>
              <a:t>Spatial Data Entity Creation</a:t>
            </a:r>
          </a:p>
        </p:txBody>
      </p:sp>
      <p:sp>
        <p:nvSpPr>
          <p:cNvPr id="64515" name="Rectangle 3"/>
          <p:cNvSpPr>
            <a:spLocks noGrp="1" noChangeArrowheads="1"/>
          </p:cNvSpPr>
          <p:nvPr>
            <p:ph type="body" idx="1"/>
          </p:nvPr>
        </p:nvSpPr>
        <p:spPr/>
        <p:txBody>
          <a:bodyPr/>
          <a:lstStyle/>
          <a:p>
            <a:pPr algn="l" rtl="0" eaLnBrk="1" hangingPunct="1">
              <a:defRPr/>
            </a:pPr>
            <a:r>
              <a:rPr lang="en-US" smtClean="0"/>
              <a:t>Form an entity to hold county names, states, populations, and geographies</a:t>
            </a:r>
          </a:p>
          <a:p>
            <a:pPr lvl="1" algn="l" rtl="0" eaLnBrk="1" hangingPunct="1">
              <a:buFont typeface="Wingdings" pitchFamily="2" charset="2"/>
              <a:buNone/>
              <a:defRPr/>
            </a:pPr>
            <a:r>
              <a:rPr lang="en-US" sz="3200" smtClean="0"/>
              <a:t>CREATE TABLE County(</a:t>
            </a:r>
          </a:p>
          <a:p>
            <a:pPr lvl="1" algn="l" rtl="0" eaLnBrk="1" hangingPunct="1">
              <a:buFont typeface="Wingdings" pitchFamily="2" charset="2"/>
              <a:buNone/>
              <a:defRPr/>
            </a:pPr>
            <a:r>
              <a:rPr lang="en-US" sz="3200" smtClean="0"/>
              <a:t>	Name 	varchar(30),</a:t>
            </a:r>
          </a:p>
          <a:p>
            <a:pPr lvl="1" algn="l" rtl="0" eaLnBrk="1" hangingPunct="1">
              <a:buFont typeface="Wingdings" pitchFamily="2" charset="2"/>
              <a:buNone/>
              <a:defRPr/>
            </a:pPr>
            <a:r>
              <a:rPr lang="en-US" sz="3200" smtClean="0"/>
              <a:t>	State 	varchar(30),</a:t>
            </a:r>
          </a:p>
          <a:p>
            <a:pPr lvl="1" algn="l" rtl="0" eaLnBrk="1" hangingPunct="1">
              <a:buFont typeface="Wingdings" pitchFamily="2" charset="2"/>
              <a:buNone/>
              <a:defRPr/>
            </a:pPr>
            <a:r>
              <a:rPr lang="en-US" sz="3200" smtClean="0"/>
              <a:t>	Pop		Integer,</a:t>
            </a:r>
          </a:p>
          <a:p>
            <a:pPr lvl="1" algn="l" rtl="0" eaLnBrk="1" hangingPunct="1">
              <a:buFont typeface="Wingdings" pitchFamily="2" charset="2"/>
              <a:buNone/>
              <a:defRPr/>
            </a:pPr>
            <a:r>
              <a:rPr lang="en-US" sz="3200" smtClean="0"/>
              <a:t>	Shape	Polygon);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z="4000" smtClean="0"/>
              <a:t>Spatial Data Entity Creation (Cont.)</a:t>
            </a:r>
          </a:p>
        </p:txBody>
      </p:sp>
      <p:sp>
        <p:nvSpPr>
          <p:cNvPr id="65539" name="Rectangle 3"/>
          <p:cNvSpPr>
            <a:spLocks noGrp="1" noChangeArrowheads="1"/>
          </p:cNvSpPr>
          <p:nvPr>
            <p:ph type="body" idx="1"/>
          </p:nvPr>
        </p:nvSpPr>
        <p:spPr/>
        <p:txBody>
          <a:bodyPr/>
          <a:lstStyle/>
          <a:p>
            <a:pPr algn="l" rtl="0" eaLnBrk="1" hangingPunct="1">
              <a:defRPr/>
            </a:pPr>
            <a:r>
              <a:rPr lang="en-US" smtClean="0"/>
              <a:t>Form an entity to hold river names, sources, lengths, and geographies</a:t>
            </a:r>
          </a:p>
          <a:p>
            <a:pPr lvl="1" algn="l" rtl="0" eaLnBrk="1" hangingPunct="1">
              <a:buFont typeface="Wingdings" pitchFamily="2" charset="2"/>
              <a:buNone/>
              <a:defRPr/>
            </a:pPr>
            <a:r>
              <a:rPr lang="en-US" sz="3200" smtClean="0"/>
              <a:t>CREATE TABLE River(</a:t>
            </a:r>
          </a:p>
          <a:p>
            <a:pPr lvl="1" algn="l" rtl="0" eaLnBrk="1" hangingPunct="1">
              <a:buFont typeface="Wingdings" pitchFamily="2" charset="2"/>
              <a:buNone/>
              <a:defRPr/>
            </a:pPr>
            <a:r>
              <a:rPr lang="en-US" sz="3200" smtClean="0"/>
              <a:t>	Name 	varchar(30),</a:t>
            </a:r>
          </a:p>
          <a:p>
            <a:pPr lvl="1" algn="l" rtl="0" eaLnBrk="1" hangingPunct="1">
              <a:buFont typeface="Wingdings" pitchFamily="2" charset="2"/>
              <a:buNone/>
              <a:defRPr/>
            </a:pPr>
            <a:r>
              <a:rPr lang="en-US" sz="3200" smtClean="0"/>
              <a:t>	Source	varchar(30),</a:t>
            </a:r>
          </a:p>
          <a:p>
            <a:pPr lvl="1" algn="l" rtl="0" eaLnBrk="1" hangingPunct="1">
              <a:buFont typeface="Wingdings" pitchFamily="2" charset="2"/>
              <a:buNone/>
              <a:defRPr/>
            </a:pPr>
            <a:r>
              <a:rPr lang="en-US" sz="3200" smtClean="0"/>
              <a:t>	Distance	Integer,</a:t>
            </a:r>
          </a:p>
          <a:p>
            <a:pPr lvl="1" algn="l" rtl="0" eaLnBrk="1" hangingPunct="1">
              <a:buFont typeface="Wingdings" pitchFamily="2" charset="2"/>
              <a:buNone/>
              <a:defRPr/>
            </a:pPr>
            <a:r>
              <a:rPr lang="en-US" sz="3200" smtClean="0"/>
              <a:t>	Shape	LineString);</a:t>
            </a:r>
          </a:p>
          <a:p>
            <a:pPr algn="l" rtl="0" eaLnBrk="1" hangingPunct="1">
              <a:defRPr/>
            </a:pPr>
            <a:endParaRPr lang="en-US"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smtClean="0"/>
              <a:t>Features of Spatial Databases </a:t>
            </a:r>
          </a:p>
        </p:txBody>
      </p:sp>
      <p:sp>
        <p:nvSpPr>
          <p:cNvPr id="43011" name="Rectangle 3"/>
          <p:cNvSpPr>
            <a:spLocks noGrp="1" noChangeArrowheads="1"/>
          </p:cNvSpPr>
          <p:nvPr>
            <p:ph type="body" idx="1"/>
          </p:nvPr>
        </p:nvSpPr>
        <p:spPr/>
        <p:txBody>
          <a:bodyPr/>
          <a:lstStyle/>
          <a:p>
            <a:pPr algn="l" rtl="0" eaLnBrk="1" hangingPunct="1">
              <a:defRPr/>
            </a:pPr>
            <a:r>
              <a:rPr lang="en-US" smtClean="0"/>
              <a:t>Database systems use indexes to quickly look up values and the way that most databases index data is not optimal for spatial queries. Instead, spatial databases use a spatial index to speed up database operations.</a:t>
            </a:r>
          </a:p>
          <a:p>
            <a:pPr algn="l" rtl="0" eaLnBrk="1" hangingPunct="1">
              <a:defRPr/>
            </a:pPr>
            <a:r>
              <a:rPr lang="en-US" smtClean="0"/>
              <a:t>In addition to typical SQL queries such as SELECT statements, spatial databases can perform a wide variety of spatial operations.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sz="4000" smtClean="0"/>
              <a:t>Features of Spatial Databases </a:t>
            </a:r>
            <a:r>
              <a:rPr lang="en-GB" sz="4000" smtClean="0"/>
              <a:t>(Cont.) - </a:t>
            </a:r>
            <a:r>
              <a:rPr lang="en-US" smtClean="0"/>
              <a:t>query types</a:t>
            </a:r>
          </a:p>
        </p:txBody>
      </p:sp>
      <p:sp>
        <p:nvSpPr>
          <p:cNvPr id="44035" name="Rectangle 3"/>
          <p:cNvSpPr>
            <a:spLocks noGrp="1" noChangeArrowheads="1"/>
          </p:cNvSpPr>
          <p:nvPr>
            <p:ph type="body" idx="1"/>
          </p:nvPr>
        </p:nvSpPr>
        <p:spPr/>
        <p:txBody>
          <a:bodyPr/>
          <a:lstStyle/>
          <a:p>
            <a:pPr algn="l" rtl="0" eaLnBrk="1" hangingPunct="1">
              <a:buFont typeface="Wingdings" pitchFamily="2" charset="2"/>
              <a:buNone/>
              <a:defRPr/>
            </a:pPr>
            <a:r>
              <a:rPr lang="en-US" sz="3600" smtClean="0"/>
              <a:t>The following query types and many more are supported by the Open Geospatial Consortium:</a:t>
            </a:r>
          </a:p>
          <a:p>
            <a:pPr algn="l" rtl="0" eaLnBrk="1" hangingPunct="1">
              <a:buFont typeface="Wingdings" pitchFamily="2" charset="2"/>
              <a:buNone/>
              <a:defRPr/>
            </a:pPr>
            <a:endParaRPr lang="en-US" sz="1800" smtClean="0"/>
          </a:p>
          <a:p>
            <a:pPr algn="l" rtl="0" eaLnBrk="1" hangingPunct="1">
              <a:defRPr/>
            </a:pPr>
            <a:r>
              <a:rPr lang="en-US" sz="4000" smtClean="0">
                <a:solidFill>
                  <a:schemeClr val="tx2"/>
                </a:solidFill>
              </a:rPr>
              <a:t>Spatial Measurements:</a:t>
            </a:r>
            <a:r>
              <a:rPr lang="en-US" smtClean="0"/>
              <a:t> Finds the distance between points, polygon area, etc.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smtClean="0"/>
              <a:t>Definition</a:t>
            </a:r>
          </a:p>
        </p:txBody>
      </p:sp>
      <p:sp>
        <p:nvSpPr>
          <p:cNvPr id="10243" name="Rectangle 3"/>
          <p:cNvSpPr>
            <a:spLocks noGrp="1" noChangeArrowheads="1"/>
          </p:cNvSpPr>
          <p:nvPr>
            <p:ph type="body" idx="1"/>
          </p:nvPr>
        </p:nvSpPr>
        <p:spPr/>
        <p:txBody>
          <a:bodyPr/>
          <a:lstStyle/>
          <a:p>
            <a:pPr algn="l" rtl="0" eaLnBrk="1" hangingPunct="1">
              <a:defRPr/>
            </a:pPr>
            <a:r>
              <a:rPr lang="en-US" sz="3000" smtClean="0"/>
              <a:t>A spatial database is a database that is optimized to store and query data related to objects in space, including points, lines and polygons. </a:t>
            </a:r>
          </a:p>
          <a:p>
            <a:pPr algn="l" rtl="0" eaLnBrk="1" hangingPunct="1">
              <a:defRPr/>
            </a:pPr>
            <a:r>
              <a:rPr lang="en-US" sz="3000" smtClean="0"/>
              <a:t>While typical databases can understand various numeric and character types of data, additional functionality needs to be added for databases to process spatial data types. These are typically called geometry or feature.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linds(horizontal)">
                                      <p:cBhvr>
                                        <p:cTn id="7" dur="500"/>
                                        <p:tgtEl>
                                          <p:spTgt spid="1024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11" dur="500"/>
                                        <p:tgtEl>
                                          <p:spTgt spid="10243">
                                            <p:txEl>
                                              <p:pRg st="0" end="0"/>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5"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sz="4000" smtClean="0"/>
              <a:t>Features of Spatial Databases </a:t>
            </a:r>
            <a:r>
              <a:rPr lang="en-GB" sz="4000" smtClean="0"/>
              <a:t>(Cont.) - </a:t>
            </a:r>
            <a:r>
              <a:rPr lang="en-US" smtClean="0"/>
              <a:t>query types</a:t>
            </a:r>
          </a:p>
        </p:txBody>
      </p:sp>
      <p:sp>
        <p:nvSpPr>
          <p:cNvPr id="46083" name="Rectangle 3"/>
          <p:cNvSpPr>
            <a:spLocks noGrp="1" noChangeArrowheads="1"/>
          </p:cNvSpPr>
          <p:nvPr>
            <p:ph type="body" idx="1"/>
          </p:nvPr>
        </p:nvSpPr>
        <p:spPr/>
        <p:txBody>
          <a:bodyPr/>
          <a:lstStyle/>
          <a:p>
            <a:pPr algn="l" rtl="0" eaLnBrk="1" hangingPunct="1">
              <a:defRPr/>
            </a:pPr>
            <a:r>
              <a:rPr lang="en-US" sz="4000" smtClean="0">
                <a:solidFill>
                  <a:schemeClr val="tx2"/>
                </a:solidFill>
              </a:rPr>
              <a:t>Spatial Functions:</a:t>
            </a:r>
            <a:r>
              <a:rPr lang="en-US" smtClean="0"/>
              <a:t> Modify existing features to create new ones, for example by providing a buffer around them, intersecting features, etc.</a:t>
            </a:r>
          </a:p>
          <a:p>
            <a:pPr algn="l" rtl="0" eaLnBrk="1" hangingPunct="1">
              <a:defRPr/>
            </a:pPr>
            <a:r>
              <a:rPr lang="en-US" sz="4000" smtClean="0">
                <a:solidFill>
                  <a:schemeClr val="tx2"/>
                </a:solidFill>
              </a:rPr>
              <a:t>Spatial Predicates:</a:t>
            </a:r>
            <a:r>
              <a:rPr lang="en-US" sz="3600" smtClean="0"/>
              <a:t> </a:t>
            </a:r>
            <a:r>
              <a:rPr lang="en-US" smtClean="0"/>
              <a:t>Allows true/false queries such as 'is there a residence located within a mile of the area we are planning to build the landfill?'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z="4000" smtClean="0"/>
              <a:t>Features of Spatial Databases </a:t>
            </a:r>
            <a:r>
              <a:rPr lang="en-GB" sz="4000" smtClean="0"/>
              <a:t>(Cont.) - </a:t>
            </a:r>
            <a:r>
              <a:rPr lang="en-US" smtClean="0"/>
              <a:t>query types</a:t>
            </a:r>
          </a:p>
        </p:txBody>
      </p:sp>
      <p:sp>
        <p:nvSpPr>
          <p:cNvPr id="45059" name="Rectangle 3"/>
          <p:cNvSpPr>
            <a:spLocks noGrp="1" noChangeArrowheads="1"/>
          </p:cNvSpPr>
          <p:nvPr>
            <p:ph type="body" idx="1"/>
          </p:nvPr>
        </p:nvSpPr>
        <p:spPr/>
        <p:txBody>
          <a:bodyPr/>
          <a:lstStyle/>
          <a:p>
            <a:pPr algn="l" rtl="0" eaLnBrk="1" hangingPunct="1">
              <a:lnSpc>
                <a:spcPct val="80000"/>
              </a:lnSpc>
              <a:defRPr/>
            </a:pPr>
            <a:r>
              <a:rPr lang="en-US" sz="3600" smtClean="0">
                <a:solidFill>
                  <a:schemeClr val="tx2"/>
                </a:solidFill>
              </a:rPr>
              <a:t>Constructor Functions:</a:t>
            </a:r>
            <a:r>
              <a:rPr lang="en-US" smtClean="0"/>
              <a:t> Creates new features with an SQL query specifying the vertices (points of nodes) which can make up lines. If the first and last vertex of a line are identical the feature can also be of the type polygon (a closed line). </a:t>
            </a:r>
          </a:p>
          <a:p>
            <a:pPr algn="l" rtl="0" eaLnBrk="1" hangingPunct="1">
              <a:lnSpc>
                <a:spcPct val="80000"/>
              </a:lnSpc>
              <a:defRPr/>
            </a:pPr>
            <a:r>
              <a:rPr lang="en-US" sz="3600" smtClean="0">
                <a:solidFill>
                  <a:schemeClr val="tx2"/>
                </a:solidFill>
              </a:rPr>
              <a:t>Observer Functions:</a:t>
            </a:r>
            <a:r>
              <a:rPr lang="en-US" smtClean="0"/>
              <a:t> Queries which return specific information about a feature such as the location of the center of a circle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b="1" smtClean="0"/>
              <a:t>Types of queries - PostGIS</a:t>
            </a:r>
            <a:r>
              <a:rPr lang="en-US" smtClean="0"/>
              <a:t>  </a:t>
            </a:r>
          </a:p>
        </p:txBody>
      </p:sp>
      <p:sp>
        <p:nvSpPr>
          <p:cNvPr id="48131" name="Rectangle 3"/>
          <p:cNvSpPr>
            <a:spLocks noGrp="1" noChangeArrowheads="1"/>
          </p:cNvSpPr>
          <p:nvPr>
            <p:ph type="body" idx="1"/>
          </p:nvPr>
        </p:nvSpPr>
        <p:spPr/>
        <p:txBody>
          <a:bodyPr/>
          <a:lstStyle/>
          <a:p>
            <a:pPr algn="l" rtl="0" eaLnBrk="1" hangingPunct="1">
              <a:buFont typeface="Wingdings" pitchFamily="2" charset="2"/>
              <a:buNone/>
              <a:defRPr/>
            </a:pPr>
            <a:r>
              <a:rPr lang="en-US" smtClean="0"/>
              <a:t>The function names for queries differ across geodatabases. The following list contains commonly used functions built into PostGIS, a free geodatabase which is a PostgreSQL extension (the term 'geometry' refers to a point, line, box or other two or three dimensional shape):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z="4000" b="1" smtClean="0"/>
              <a:t>Types of queries - PostGIS </a:t>
            </a:r>
            <a:r>
              <a:rPr lang="en-GB" sz="3600" smtClean="0"/>
              <a:t>(Cont.)</a:t>
            </a:r>
            <a:endParaRPr lang="en-US" sz="3600" smtClean="0"/>
          </a:p>
        </p:txBody>
      </p:sp>
      <p:sp>
        <p:nvSpPr>
          <p:cNvPr id="49155" name="Rectangle 3"/>
          <p:cNvSpPr>
            <a:spLocks noGrp="1" noChangeArrowheads="1"/>
          </p:cNvSpPr>
          <p:nvPr>
            <p:ph type="body" idx="1"/>
          </p:nvPr>
        </p:nvSpPr>
        <p:spPr/>
        <p:txBody>
          <a:bodyPr/>
          <a:lstStyle/>
          <a:p>
            <a:pPr marL="457200" indent="-457200" algn="l" rtl="0" eaLnBrk="1" hangingPunct="1">
              <a:buFont typeface="Wingdings" pitchFamily="2" charset="2"/>
              <a:buAutoNum type="arabicPeriod"/>
              <a:defRPr/>
            </a:pPr>
            <a:r>
              <a:rPr lang="en-US" smtClean="0"/>
              <a:t>Distance(geometry, geometry) : number </a:t>
            </a:r>
          </a:p>
          <a:p>
            <a:pPr marL="457200" indent="-457200" algn="l" rtl="0" eaLnBrk="1" hangingPunct="1">
              <a:buFont typeface="Wingdings" pitchFamily="2" charset="2"/>
              <a:buAutoNum type="arabicPeriod"/>
              <a:defRPr/>
            </a:pPr>
            <a:r>
              <a:rPr lang="en-US" smtClean="0"/>
              <a:t>Equals(geometry, geometry) : boolean </a:t>
            </a:r>
          </a:p>
          <a:p>
            <a:pPr marL="457200" indent="-457200" algn="l" rtl="0" eaLnBrk="1" hangingPunct="1">
              <a:buFont typeface="Wingdings" pitchFamily="2" charset="2"/>
              <a:buAutoNum type="arabicPeriod"/>
              <a:defRPr/>
            </a:pPr>
            <a:r>
              <a:rPr lang="en-US" smtClean="0"/>
              <a:t>Disjoint(geometry, geometry) : boolean </a:t>
            </a:r>
          </a:p>
          <a:p>
            <a:pPr marL="457200" indent="-457200" algn="l" rtl="0" eaLnBrk="1" hangingPunct="1">
              <a:buFont typeface="Wingdings" pitchFamily="2" charset="2"/>
              <a:buAutoNum type="arabicPeriod"/>
              <a:defRPr/>
            </a:pPr>
            <a:r>
              <a:rPr lang="en-US" smtClean="0"/>
              <a:t>Intersects(geometry, geometry) : boolean </a:t>
            </a:r>
          </a:p>
          <a:p>
            <a:pPr marL="457200" indent="-457200" algn="l" rtl="0" eaLnBrk="1" hangingPunct="1">
              <a:buFont typeface="Wingdings" pitchFamily="2" charset="2"/>
              <a:buAutoNum type="arabicPeriod"/>
              <a:defRPr/>
            </a:pPr>
            <a:r>
              <a:rPr lang="en-US" smtClean="0"/>
              <a:t>Touches(geometry, geometry) : boolean </a:t>
            </a:r>
          </a:p>
          <a:p>
            <a:pPr marL="457200" indent="-457200" algn="l" rtl="0" eaLnBrk="1" hangingPunct="1">
              <a:buFont typeface="Wingdings" pitchFamily="2" charset="2"/>
              <a:buAutoNum type="arabicPeriod"/>
              <a:defRPr/>
            </a:pPr>
            <a:r>
              <a:rPr lang="en-US" smtClean="0"/>
              <a:t>Crosses(geometry, geometry) : boolean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sz="4000" b="1" smtClean="0"/>
              <a:t>Types of queries - PostGIS </a:t>
            </a:r>
            <a:r>
              <a:rPr lang="en-GB" sz="3600" smtClean="0"/>
              <a:t>(Cont.)</a:t>
            </a:r>
            <a:endParaRPr lang="en-US" sz="3600" smtClean="0"/>
          </a:p>
        </p:txBody>
      </p:sp>
      <p:sp>
        <p:nvSpPr>
          <p:cNvPr id="50179" name="Rectangle 3"/>
          <p:cNvSpPr>
            <a:spLocks noGrp="1" noChangeArrowheads="1"/>
          </p:cNvSpPr>
          <p:nvPr>
            <p:ph type="body" idx="1"/>
          </p:nvPr>
        </p:nvSpPr>
        <p:spPr/>
        <p:txBody>
          <a:bodyPr/>
          <a:lstStyle/>
          <a:p>
            <a:pPr marL="609600" indent="-609600" algn="l" rtl="0" eaLnBrk="1" hangingPunct="1">
              <a:buFont typeface="Wingdings" pitchFamily="2" charset="2"/>
              <a:buAutoNum type="arabicPeriod" startAt="7"/>
              <a:defRPr/>
            </a:pPr>
            <a:r>
              <a:rPr lang="en-US" smtClean="0"/>
              <a:t>Overlaps(geometry, geometry) : boolean </a:t>
            </a:r>
          </a:p>
          <a:p>
            <a:pPr marL="609600" indent="-609600" algn="l" rtl="0" eaLnBrk="1" hangingPunct="1">
              <a:buFont typeface="Wingdings" pitchFamily="2" charset="2"/>
              <a:buAutoNum type="arabicPeriod" startAt="7"/>
              <a:defRPr/>
            </a:pPr>
            <a:r>
              <a:rPr lang="en-US" smtClean="0"/>
              <a:t>Contains(geometry, geometry) : boolean </a:t>
            </a:r>
          </a:p>
          <a:p>
            <a:pPr marL="609600" indent="-609600" algn="l" rtl="0" eaLnBrk="1" hangingPunct="1">
              <a:buFont typeface="Wingdings" pitchFamily="2" charset="2"/>
              <a:buAutoNum type="arabicPeriod" startAt="7"/>
              <a:defRPr/>
            </a:pPr>
            <a:r>
              <a:rPr lang="en-US" smtClean="0"/>
              <a:t>Intersects(geometry, geometry) : boolean </a:t>
            </a:r>
          </a:p>
          <a:p>
            <a:pPr marL="609600" indent="-609600" algn="l" rtl="0" eaLnBrk="1" hangingPunct="1">
              <a:buFont typeface="Wingdings" pitchFamily="2" charset="2"/>
              <a:buAutoNum type="arabicPeriod" startAt="7"/>
              <a:defRPr/>
            </a:pPr>
            <a:r>
              <a:rPr lang="en-US" smtClean="0"/>
              <a:t>Length(geometry) : number </a:t>
            </a:r>
          </a:p>
          <a:p>
            <a:pPr marL="609600" indent="-609600" algn="l" rtl="0" eaLnBrk="1" hangingPunct="1">
              <a:buFont typeface="Wingdings" pitchFamily="2" charset="2"/>
              <a:buAutoNum type="arabicPeriod" startAt="7"/>
              <a:defRPr/>
            </a:pPr>
            <a:r>
              <a:rPr lang="en-US" smtClean="0"/>
              <a:t>Area(geometry) : number </a:t>
            </a:r>
            <a:endParaRPr lang="en-US" smtClean="0">
              <a:hlinkClick r:id="rId2" tooltip="Centroid"/>
            </a:endParaRPr>
          </a:p>
          <a:p>
            <a:pPr marL="609600" indent="-609600" algn="l" rtl="0" eaLnBrk="1" hangingPunct="1">
              <a:buFont typeface="Wingdings" pitchFamily="2" charset="2"/>
              <a:buAutoNum type="arabicPeriod" startAt="7"/>
              <a:defRPr/>
            </a:pPr>
            <a:r>
              <a:rPr lang="en-US" smtClean="0"/>
              <a:t>Centroid(geometry) : geometry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GB" smtClean="0"/>
              <a:t>Spatial Relations</a:t>
            </a:r>
            <a:endParaRPr lang="en-US" smtClean="0"/>
          </a:p>
        </p:txBody>
      </p:sp>
      <p:sp>
        <p:nvSpPr>
          <p:cNvPr id="16389" name="Rectangle 5"/>
          <p:cNvSpPr>
            <a:spLocks noChangeArrowheads="1"/>
          </p:cNvSpPr>
          <p:nvPr/>
        </p:nvSpPr>
        <p:spPr bwMode="auto">
          <a:xfrm>
            <a:off x="381000" y="1295400"/>
            <a:ext cx="7708900" cy="4953000"/>
          </a:xfrm>
          <a:prstGeom prst="rect">
            <a:avLst/>
          </a:prstGeom>
          <a:noFill/>
          <a:ln w="9525">
            <a:noFill/>
            <a:miter lim="800000"/>
            <a:headEnd/>
            <a:tailEnd/>
          </a:ln>
          <a:effectLst/>
        </p:spPr>
        <p:txBody>
          <a:bodyPr lIns="92075" tIns="46038" rIns="92075" bIns="46038"/>
          <a:lstStyle/>
          <a:p>
            <a:pPr marL="342900" indent="-342900" algn="l" rtl="0">
              <a:lnSpc>
                <a:spcPct val="130000"/>
              </a:lnSpc>
              <a:spcBef>
                <a:spcPct val="20000"/>
              </a:spcBef>
              <a:buClr>
                <a:schemeClr val="hlink"/>
              </a:buClr>
              <a:buSzPct val="80000"/>
              <a:buFont typeface="Wingdings" pitchFamily="2" charset="2"/>
              <a:buChar char="Ø"/>
              <a:defRPr/>
            </a:pPr>
            <a:r>
              <a:rPr lang="en-GB" sz="2400" b="1" u="sng">
                <a:effectLst>
                  <a:outerShdw blurRad="38100" dist="38100" dir="2700000" algn="tl">
                    <a:srgbClr val="000000"/>
                  </a:outerShdw>
                </a:effectLst>
              </a:rPr>
              <a:t>Topological Relations</a:t>
            </a:r>
            <a:r>
              <a:rPr lang="en-GB" sz="2400" b="1">
                <a:effectLst>
                  <a:outerShdw blurRad="38100" dist="38100" dir="2700000" algn="tl">
                    <a:srgbClr val="000000"/>
                  </a:outerShdw>
                </a:effectLst>
              </a:rPr>
              <a:t>: containment, overlapping, etc. [Egenhofer et al. 1991]</a:t>
            </a:r>
          </a:p>
          <a:p>
            <a:pPr marL="342900" indent="-342900" algn="l" rtl="0">
              <a:lnSpc>
                <a:spcPct val="90000"/>
              </a:lnSpc>
              <a:spcBef>
                <a:spcPct val="20000"/>
              </a:spcBef>
              <a:buClr>
                <a:schemeClr val="hlink"/>
              </a:buClr>
              <a:buSzPct val="80000"/>
              <a:buFont typeface="Wingdings" pitchFamily="2" charset="2"/>
              <a:buNone/>
              <a:defRPr/>
            </a:pPr>
            <a:endParaRPr lang="en-GB" sz="2400" b="1">
              <a:effectLst>
                <a:outerShdw blurRad="38100" dist="38100" dir="2700000" algn="tl">
                  <a:srgbClr val="000000"/>
                </a:outerShdw>
              </a:effectLst>
            </a:endParaRPr>
          </a:p>
          <a:p>
            <a:pPr marL="342900" indent="-342900" algn="l" rtl="0">
              <a:lnSpc>
                <a:spcPct val="90000"/>
              </a:lnSpc>
              <a:spcBef>
                <a:spcPct val="20000"/>
              </a:spcBef>
              <a:buClr>
                <a:schemeClr val="hlink"/>
              </a:buClr>
              <a:buSzPct val="80000"/>
              <a:buFont typeface="Wingdings" pitchFamily="2" charset="2"/>
              <a:buNone/>
              <a:defRPr/>
            </a:pPr>
            <a:r>
              <a:rPr lang="en-GB" sz="2400" b="1">
                <a:effectLst>
                  <a:outerShdw blurRad="38100" dist="38100" dir="2700000" algn="tl">
                    <a:srgbClr val="000000"/>
                  </a:outerShdw>
                </a:effectLst>
              </a:rPr>
              <a:t>		</a:t>
            </a:r>
          </a:p>
          <a:p>
            <a:pPr marL="342900" indent="-342900" algn="l" rtl="0">
              <a:lnSpc>
                <a:spcPct val="90000"/>
              </a:lnSpc>
              <a:spcBef>
                <a:spcPct val="20000"/>
              </a:spcBef>
              <a:buClr>
                <a:schemeClr val="hlink"/>
              </a:buClr>
              <a:buSzPct val="80000"/>
              <a:buFont typeface="Wingdings" pitchFamily="2" charset="2"/>
              <a:buNone/>
              <a:defRPr/>
            </a:pPr>
            <a:r>
              <a:rPr lang="en-GB" sz="2400" b="1">
                <a:effectLst>
                  <a:outerShdw blurRad="38100" dist="38100" dir="2700000" algn="tl">
                    <a:srgbClr val="000000"/>
                  </a:outerShdw>
                </a:effectLst>
              </a:rPr>
              <a:t>		</a:t>
            </a:r>
          </a:p>
          <a:p>
            <a:pPr marL="342900" indent="-342900" algn="l" rtl="0">
              <a:lnSpc>
                <a:spcPct val="90000"/>
              </a:lnSpc>
              <a:spcBef>
                <a:spcPct val="20000"/>
              </a:spcBef>
              <a:buClr>
                <a:schemeClr val="hlink"/>
              </a:buClr>
              <a:buSzPct val="80000"/>
              <a:buFont typeface="Wingdings" pitchFamily="2" charset="2"/>
              <a:buChar char="Ø"/>
              <a:defRPr/>
            </a:pPr>
            <a:r>
              <a:rPr lang="en-GB" sz="2400" b="1" u="sng">
                <a:effectLst>
                  <a:outerShdw blurRad="38100" dist="38100" dir="2700000" algn="tl">
                    <a:srgbClr val="000000"/>
                  </a:outerShdw>
                </a:effectLst>
              </a:rPr>
              <a:t>Metric Relations</a:t>
            </a:r>
            <a:r>
              <a:rPr lang="en-GB" sz="2400" b="1">
                <a:effectLst>
                  <a:outerShdw blurRad="38100" dist="38100" dir="2700000" algn="tl">
                    <a:srgbClr val="000000"/>
                  </a:outerShdw>
                </a:effectLst>
              </a:rPr>
              <a:t>: distance between objects, etc. [Gold and Roos 1994]</a:t>
            </a:r>
          </a:p>
          <a:p>
            <a:pPr marL="342900" indent="-342900" algn="l" rtl="0">
              <a:lnSpc>
                <a:spcPct val="90000"/>
              </a:lnSpc>
              <a:spcBef>
                <a:spcPct val="20000"/>
              </a:spcBef>
              <a:buClr>
                <a:schemeClr val="hlink"/>
              </a:buClr>
              <a:buSzPct val="80000"/>
              <a:buFont typeface="Wingdings" pitchFamily="2" charset="2"/>
              <a:buNone/>
              <a:defRPr/>
            </a:pPr>
            <a:endParaRPr lang="en-GB" sz="2400" b="1">
              <a:effectLst>
                <a:outerShdw blurRad="38100" dist="38100" dir="2700000" algn="tl">
                  <a:srgbClr val="000000"/>
                </a:outerShdw>
              </a:effectLst>
            </a:endParaRPr>
          </a:p>
          <a:p>
            <a:pPr marL="342900" indent="-342900" algn="l" rtl="0">
              <a:lnSpc>
                <a:spcPct val="90000"/>
              </a:lnSpc>
              <a:spcBef>
                <a:spcPct val="20000"/>
              </a:spcBef>
              <a:buClr>
                <a:schemeClr val="hlink"/>
              </a:buClr>
              <a:buSzPct val="80000"/>
              <a:buFont typeface="Wingdings" pitchFamily="2" charset="2"/>
              <a:buNone/>
              <a:defRPr/>
            </a:pPr>
            <a:endParaRPr lang="en-GB" sz="2400" b="1">
              <a:effectLst>
                <a:outerShdw blurRad="38100" dist="38100" dir="2700000" algn="tl">
                  <a:srgbClr val="000000"/>
                </a:outerShdw>
              </a:effectLst>
            </a:endParaRPr>
          </a:p>
          <a:p>
            <a:pPr marL="342900" indent="-342900" algn="l" rtl="0">
              <a:lnSpc>
                <a:spcPct val="90000"/>
              </a:lnSpc>
              <a:spcBef>
                <a:spcPct val="20000"/>
              </a:spcBef>
              <a:buClr>
                <a:schemeClr val="hlink"/>
              </a:buClr>
              <a:buSzPct val="80000"/>
              <a:buFont typeface="Wingdings" pitchFamily="2" charset="2"/>
              <a:buNone/>
              <a:defRPr/>
            </a:pPr>
            <a:r>
              <a:rPr lang="en-GB" sz="2400" b="1">
                <a:effectLst>
                  <a:outerShdw blurRad="38100" dist="38100" dir="2700000" algn="tl">
                    <a:srgbClr val="000000"/>
                  </a:outerShdw>
                </a:effectLst>
              </a:rPr>
              <a:t>		</a:t>
            </a:r>
          </a:p>
          <a:p>
            <a:pPr marL="342900" indent="-342900" algn="l" rtl="0">
              <a:lnSpc>
                <a:spcPct val="90000"/>
              </a:lnSpc>
              <a:spcBef>
                <a:spcPct val="20000"/>
              </a:spcBef>
              <a:buClr>
                <a:schemeClr val="hlink"/>
              </a:buClr>
              <a:buSzPct val="80000"/>
              <a:buFont typeface="Wingdings" pitchFamily="2" charset="2"/>
              <a:buChar char="Ø"/>
              <a:defRPr/>
            </a:pPr>
            <a:r>
              <a:rPr lang="en-GB" sz="2400" b="1" u="sng">
                <a:effectLst>
                  <a:outerShdw blurRad="38100" dist="38100" dir="2700000" algn="tl">
                    <a:srgbClr val="000000"/>
                  </a:outerShdw>
                </a:effectLst>
              </a:rPr>
              <a:t>Direction Relations</a:t>
            </a:r>
            <a:r>
              <a:rPr lang="en-GB" sz="2400" b="1">
                <a:effectLst>
                  <a:outerShdw blurRad="38100" dist="38100" dir="2700000" algn="tl">
                    <a:srgbClr val="000000"/>
                  </a:outerShdw>
                </a:effectLst>
              </a:rPr>
              <a:t>: north of, south of, etc. [Hernandez et al. 1990; Frank et al. 1991]</a:t>
            </a:r>
          </a:p>
        </p:txBody>
      </p:sp>
      <p:grpSp>
        <p:nvGrpSpPr>
          <p:cNvPr id="2" name="Group 6"/>
          <p:cNvGrpSpPr>
            <a:grpSpLocks/>
          </p:cNvGrpSpPr>
          <p:nvPr/>
        </p:nvGrpSpPr>
        <p:grpSpPr bwMode="auto">
          <a:xfrm>
            <a:off x="1927225" y="2403475"/>
            <a:ext cx="4286250" cy="946150"/>
            <a:chOff x="1214" y="1514"/>
            <a:chExt cx="2700" cy="596"/>
          </a:xfrm>
        </p:grpSpPr>
        <p:sp>
          <p:nvSpPr>
            <p:cNvPr id="27679" name="Rectangle 7"/>
            <p:cNvSpPr>
              <a:spLocks noChangeArrowheads="1"/>
            </p:cNvSpPr>
            <p:nvPr/>
          </p:nvSpPr>
          <p:spPr bwMode="auto">
            <a:xfrm>
              <a:off x="1214" y="1514"/>
              <a:ext cx="1024" cy="596"/>
            </a:xfrm>
            <a:prstGeom prst="rect">
              <a:avLst/>
            </a:prstGeom>
            <a:solidFill>
              <a:srgbClr val="FFFFFF"/>
            </a:solidFill>
            <a:ln w="9525">
              <a:noFill/>
              <a:miter lim="800000"/>
              <a:headEnd/>
              <a:tailEnd/>
            </a:ln>
          </p:spPr>
          <p:txBody>
            <a:bodyPr/>
            <a:lstStyle/>
            <a:p>
              <a:endParaRPr lang="en-US"/>
            </a:p>
          </p:txBody>
        </p:sp>
        <p:sp>
          <p:nvSpPr>
            <p:cNvPr id="27680" name="Rectangle 8"/>
            <p:cNvSpPr>
              <a:spLocks noChangeArrowheads="1"/>
            </p:cNvSpPr>
            <p:nvPr/>
          </p:nvSpPr>
          <p:spPr bwMode="auto">
            <a:xfrm>
              <a:off x="2435" y="1514"/>
              <a:ext cx="1479" cy="596"/>
            </a:xfrm>
            <a:prstGeom prst="rect">
              <a:avLst/>
            </a:prstGeom>
            <a:solidFill>
              <a:srgbClr val="FFFFFF"/>
            </a:solidFill>
            <a:ln w="9525">
              <a:noFill/>
              <a:miter lim="800000"/>
              <a:headEnd/>
              <a:tailEnd/>
            </a:ln>
          </p:spPr>
          <p:txBody>
            <a:bodyPr/>
            <a:lstStyle/>
            <a:p>
              <a:endParaRPr lang="en-US"/>
            </a:p>
          </p:txBody>
        </p:sp>
        <p:sp>
          <p:nvSpPr>
            <p:cNvPr id="27681" name="Oval 9"/>
            <p:cNvSpPr>
              <a:spLocks noChangeArrowheads="1"/>
            </p:cNvSpPr>
            <p:nvPr/>
          </p:nvSpPr>
          <p:spPr bwMode="auto">
            <a:xfrm>
              <a:off x="3037" y="1577"/>
              <a:ext cx="787" cy="440"/>
            </a:xfrm>
            <a:prstGeom prst="ellipse">
              <a:avLst/>
            </a:prstGeom>
            <a:solidFill>
              <a:srgbClr val="FFFFFF"/>
            </a:solidFill>
            <a:ln w="23813">
              <a:solidFill>
                <a:srgbClr val="FF0000"/>
              </a:solidFill>
              <a:round/>
              <a:headEnd/>
              <a:tailEnd/>
            </a:ln>
          </p:spPr>
          <p:txBody>
            <a:bodyPr/>
            <a:lstStyle/>
            <a:p>
              <a:endParaRPr lang="en-US"/>
            </a:p>
          </p:txBody>
        </p:sp>
        <p:sp>
          <p:nvSpPr>
            <p:cNvPr id="27682" name="Oval 10"/>
            <p:cNvSpPr>
              <a:spLocks noChangeArrowheads="1"/>
            </p:cNvSpPr>
            <p:nvPr/>
          </p:nvSpPr>
          <p:spPr bwMode="auto">
            <a:xfrm>
              <a:off x="1345" y="1583"/>
              <a:ext cx="733" cy="440"/>
            </a:xfrm>
            <a:prstGeom prst="ellipse">
              <a:avLst/>
            </a:prstGeom>
            <a:solidFill>
              <a:srgbClr val="FFFFFF"/>
            </a:solidFill>
            <a:ln w="23813">
              <a:solidFill>
                <a:srgbClr val="0000FF"/>
              </a:solidFill>
              <a:round/>
              <a:headEnd/>
              <a:tailEnd/>
            </a:ln>
          </p:spPr>
          <p:txBody>
            <a:bodyPr/>
            <a:lstStyle/>
            <a:p>
              <a:endParaRPr lang="en-US"/>
            </a:p>
          </p:txBody>
        </p:sp>
        <p:sp>
          <p:nvSpPr>
            <p:cNvPr id="27683" name="Oval 11"/>
            <p:cNvSpPr>
              <a:spLocks noChangeArrowheads="1"/>
            </p:cNvSpPr>
            <p:nvPr/>
          </p:nvSpPr>
          <p:spPr bwMode="auto">
            <a:xfrm>
              <a:off x="2496" y="1577"/>
              <a:ext cx="896" cy="494"/>
            </a:xfrm>
            <a:prstGeom prst="ellipse">
              <a:avLst/>
            </a:prstGeom>
            <a:noFill/>
            <a:ln w="23813">
              <a:solidFill>
                <a:srgbClr val="0000FF"/>
              </a:solidFill>
              <a:round/>
              <a:headEnd/>
              <a:tailEnd/>
            </a:ln>
          </p:spPr>
          <p:txBody>
            <a:bodyPr/>
            <a:lstStyle/>
            <a:p>
              <a:endParaRPr lang="en-US"/>
            </a:p>
          </p:txBody>
        </p:sp>
        <p:sp>
          <p:nvSpPr>
            <p:cNvPr id="27684" name="Rectangle 12"/>
            <p:cNvSpPr>
              <a:spLocks noChangeArrowheads="1"/>
            </p:cNvSpPr>
            <p:nvPr/>
          </p:nvSpPr>
          <p:spPr bwMode="auto">
            <a:xfrm>
              <a:off x="2689" y="1637"/>
              <a:ext cx="187" cy="247"/>
            </a:xfrm>
            <a:prstGeom prst="rect">
              <a:avLst/>
            </a:prstGeom>
            <a:noFill/>
            <a:ln w="9525">
              <a:noFill/>
              <a:miter lim="800000"/>
              <a:headEnd/>
              <a:tailEnd/>
            </a:ln>
          </p:spPr>
          <p:txBody>
            <a:bodyPr/>
            <a:lstStyle/>
            <a:p>
              <a:endParaRPr lang="en-US"/>
            </a:p>
          </p:txBody>
        </p:sp>
        <p:sp>
          <p:nvSpPr>
            <p:cNvPr id="27685" name="Rectangle 13"/>
            <p:cNvSpPr>
              <a:spLocks noChangeArrowheads="1"/>
            </p:cNvSpPr>
            <p:nvPr/>
          </p:nvSpPr>
          <p:spPr bwMode="auto">
            <a:xfrm>
              <a:off x="2705" y="1659"/>
              <a:ext cx="183" cy="211"/>
            </a:xfrm>
            <a:prstGeom prst="rect">
              <a:avLst/>
            </a:prstGeom>
            <a:noFill/>
            <a:ln w="9525">
              <a:noFill/>
              <a:miter lim="800000"/>
              <a:headEnd/>
              <a:tailEnd/>
            </a:ln>
          </p:spPr>
          <p:txBody>
            <a:bodyPr/>
            <a:lstStyle/>
            <a:p>
              <a:endParaRPr lang="en-US"/>
            </a:p>
          </p:txBody>
        </p:sp>
        <p:sp>
          <p:nvSpPr>
            <p:cNvPr id="27686" name="Rectangle 14"/>
            <p:cNvSpPr>
              <a:spLocks noChangeArrowheads="1"/>
            </p:cNvSpPr>
            <p:nvPr/>
          </p:nvSpPr>
          <p:spPr bwMode="auto">
            <a:xfrm>
              <a:off x="2704" y="1665"/>
              <a:ext cx="185" cy="214"/>
            </a:xfrm>
            <a:prstGeom prst="rect">
              <a:avLst/>
            </a:prstGeom>
            <a:noFill/>
            <a:ln w="9525">
              <a:noFill/>
              <a:miter lim="800000"/>
              <a:headEnd/>
              <a:tailEnd/>
            </a:ln>
          </p:spPr>
          <p:txBody>
            <a:bodyPr wrap="none" lIns="0" tIns="0" rIns="0" bIns="0">
              <a:spAutoFit/>
            </a:bodyPr>
            <a:lstStyle/>
            <a:p>
              <a:pPr algn="l" rtl="0"/>
              <a:r>
                <a:rPr lang="en-GB" sz="2000" b="1">
                  <a:solidFill>
                    <a:srgbClr val="0000FF"/>
                  </a:solidFill>
                  <a:latin typeface="Times New Roman" pitchFamily="18" charset="0"/>
                </a:rPr>
                <a:t>A</a:t>
              </a:r>
              <a:endParaRPr lang="en-GB" sz="2400">
                <a:latin typeface="Times New Roman" pitchFamily="18" charset="0"/>
              </a:endParaRPr>
            </a:p>
          </p:txBody>
        </p:sp>
        <p:sp>
          <p:nvSpPr>
            <p:cNvPr id="27687" name="Rectangle 15"/>
            <p:cNvSpPr>
              <a:spLocks noChangeArrowheads="1"/>
            </p:cNvSpPr>
            <p:nvPr/>
          </p:nvSpPr>
          <p:spPr bwMode="auto">
            <a:xfrm>
              <a:off x="3470" y="1667"/>
              <a:ext cx="162" cy="260"/>
            </a:xfrm>
            <a:prstGeom prst="rect">
              <a:avLst/>
            </a:prstGeom>
            <a:noFill/>
            <a:ln w="9525">
              <a:noFill/>
              <a:miter lim="800000"/>
              <a:headEnd/>
              <a:tailEnd/>
            </a:ln>
          </p:spPr>
          <p:txBody>
            <a:bodyPr/>
            <a:lstStyle/>
            <a:p>
              <a:endParaRPr lang="en-US"/>
            </a:p>
          </p:txBody>
        </p:sp>
        <p:sp>
          <p:nvSpPr>
            <p:cNvPr id="27688" name="Rectangle 16"/>
            <p:cNvSpPr>
              <a:spLocks noChangeArrowheads="1"/>
            </p:cNvSpPr>
            <p:nvPr/>
          </p:nvSpPr>
          <p:spPr bwMode="auto">
            <a:xfrm>
              <a:off x="3484" y="1690"/>
              <a:ext cx="175" cy="210"/>
            </a:xfrm>
            <a:prstGeom prst="rect">
              <a:avLst/>
            </a:prstGeom>
            <a:noFill/>
            <a:ln w="9525">
              <a:noFill/>
              <a:miter lim="800000"/>
              <a:headEnd/>
              <a:tailEnd/>
            </a:ln>
          </p:spPr>
          <p:txBody>
            <a:bodyPr/>
            <a:lstStyle/>
            <a:p>
              <a:endParaRPr lang="en-US"/>
            </a:p>
          </p:txBody>
        </p:sp>
        <p:sp>
          <p:nvSpPr>
            <p:cNvPr id="27689" name="Rectangle 17"/>
            <p:cNvSpPr>
              <a:spLocks noChangeArrowheads="1"/>
            </p:cNvSpPr>
            <p:nvPr/>
          </p:nvSpPr>
          <p:spPr bwMode="auto">
            <a:xfrm>
              <a:off x="3484" y="1695"/>
              <a:ext cx="176" cy="214"/>
            </a:xfrm>
            <a:prstGeom prst="rect">
              <a:avLst/>
            </a:prstGeom>
            <a:noFill/>
            <a:ln w="9525">
              <a:noFill/>
              <a:miter lim="800000"/>
              <a:headEnd/>
              <a:tailEnd/>
            </a:ln>
          </p:spPr>
          <p:txBody>
            <a:bodyPr wrap="none" lIns="0" tIns="0" rIns="0" bIns="0">
              <a:spAutoFit/>
            </a:bodyPr>
            <a:lstStyle/>
            <a:p>
              <a:pPr algn="l" rtl="0"/>
              <a:r>
                <a:rPr lang="en-GB" sz="2000" b="1">
                  <a:solidFill>
                    <a:srgbClr val="FF0000"/>
                  </a:solidFill>
                  <a:latin typeface="Times New Roman" pitchFamily="18" charset="0"/>
                </a:rPr>
                <a:t>B</a:t>
              </a:r>
              <a:endParaRPr lang="en-GB" sz="2400">
                <a:latin typeface="Times New Roman" pitchFamily="18" charset="0"/>
              </a:endParaRPr>
            </a:p>
          </p:txBody>
        </p:sp>
        <p:sp>
          <p:nvSpPr>
            <p:cNvPr id="27690" name="Rectangle 18"/>
            <p:cNvSpPr>
              <a:spLocks noChangeArrowheads="1"/>
            </p:cNvSpPr>
            <p:nvPr/>
          </p:nvSpPr>
          <p:spPr bwMode="auto">
            <a:xfrm>
              <a:off x="1746" y="1674"/>
              <a:ext cx="181" cy="240"/>
            </a:xfrm>
            <a:prstGeom prst="rect">
              <a:avLst/>
            </a:prstGeom>
            <a:noFill/>
            <a:ln w="9525">
              <a:noFill/>
              <a:miter lim="800000"/>
              <a:headEnd/>
              <a:tailEnd/>
            </a:ln>
          </p:spPr>
          <p:txBody>
            <a:bodyPr/>
            <a:lstStyle/>
            <a:p>
              <a:endParaRPr lang="en-US"/>
            </a:p>
          </p:txBody>
        </p:sp>
        <p:sp>
          <p:nvSpPr>
            <p:cNvPr id="27691" name="Rectangle 19"/>
            <p:cNvSpPr>
              <a:spLocks noChangeArrowheads="1"/>
            </p:cNvSpPr>
            <p:nvPr/>
          </p:nvSpPr>
          <p:spPr bwMode="auto">
            <a:xfrm>
              <a:off x="1759" y="1693"/>
              <a:ext cx="175" cy="210"/>
            </a:xfrm>
            <a:prstGeom prst="rect">
              <a:avLst/>
            </a:prstGeom>
            <a:noFill/>
            <a:ln w="9525">
              <a:noFill/>
              <a:miter lim="800000"/>
              <a:headEnd/>
              <a:tailEnd/>
            </a:ln>
          </p:spPr>
          <p:txBody>
            <a:bodyPr/>
            <a:lstStyle/>
            <a:p>
              <a:endParaRPr lang="en-US"/>
            </a:p>
          </p:txBody>
        </p:sp>
        <p:sp>
          <p:nvSpPr>
            <p:cNvPr id="27692" name="Rectangle 20"/>
            <p:cNvSpPr>
              <a:spLocks noChangeArrowheads="1"/>
            </p:cNvSpPr>
            <p:nvPr/>
          </p:nvSpPr>
          <p:spPr bwMode="auto">
            <a:xfrm>
              <a:off x="1759" y="1698"/>
              <a:ext cx="176" cy="214"/>
            </a:xfrm>
            <a:prstGeom prst="rect">
              <a:avLst/>
            </a:prstGeom>
            <a:noFill/>
            <a:ln w="9525">
              <a:noFill/>
              <a:miter lim="800000"/>
              <a:headEnd/>
              <a:tailEnd/>
            </a:ln>
          </p:spPr>
          <p:txBody>
            <a:bodyPr wrap="none" lIns="0" tIns="0" rIns="0" bIns="0">
              <a:spAutoFit/>
            </a:bodyPr>
            <a:lstStyle/>
            <a:p>
              <a:pPr algn="l" rtl="0"/>
              <a:r>
                <a:rPr lang="en-GB" sz="2000" b="1">
                  <a:solidFill>
                    <a:srgbClr val="FF0000"/>
                  </a:solidFill>
                  <a:latin typeface="Times New Roman" pitchFamily="18" charset="0"/>
                </a:rPr>
                <a:t>B</a:t>
              </a:r>
              <a:endParaRPr lang="en-GB" sz="2400">
                <a:latin typeface="Times New Roman" pitchFamily="18" charset="0"/>
              </a:endParaRPr>
            </a:p>
          </p:txBody>
        </p:sp>
        <p:sp>
          <p:nvSpPr>
            <p:cNvPr id="27693" name="Rectangle 21"/>
            <p:cNvSpPr>
              <a:spLocks noChangeArrowheads="1"/>
            </p:cNvSpPr>
            <p:nvPr/>
          </p:nvSpPr>
          <p:spPr bwMode="auto">
            <a:xfrm>
              <a:off x="1393" y="1643"/>
              <a:ext cx="180" cy="253"/>
            </a:xfrm>
            <a:prstGeom prst="rect">
              <a:avLst/>
            </a:prstGeom>
            <a:noFill/>
            <a:ln w="9525">
              <a:noFill/>
              <a:miter lim="800000"/>
              <a:headEnd/>
              <a:tailEnd/>
            </a:ln>
          </p:spPr>
          <p:txBody>
            <a:bodyPr/>
            <a:lstStyle/>
            <a:p>
              <a:endParaRPr lang="en-US"/>
            </a:p>
          </p:txBody>
        </p:sp>
        <p:sp>
          <p:nvSpPr>
            <p:cNvPr id="27694" name="Rectangle 22"/>
            <p:cNvSpPr>
              <a:spLocks noChangeArrowheads="1"/>
            </p:cNvSpPr>
            <p:nvPr/>
          </p:nvSpPr>
          <p:spPr bwMode="auto">
            <a:xfrm>
              <a:off x="1407" y="1666"/>
              <a:ext cx="183" cy="211"/>
            </a:xfrm>
            <a:prstGeom prst="rect">
              <a:avLst/>
            </a:prstGeom>
            <a:noFill/>
            <a:ln w="9525">
              <a:noFill/>
              <a:miter lim="800000"/>
              <a:headEnd/>
              <a:tailEnd/>
            </a:ln>
          </p:spPr>
          <p:txBody>
            <a:bodyPr/>
            <a:lstStyle/>
            <a:p>
              <a:endParaRPr lang="en-US"/>
            </a:p>
          </p:txBody>
        </p:sp>
        <p:sp>
          <p:nvSpPr>
            <p:cNvPr id="27695" name="Rectangle 23"/>
            <p:cNvSpPr>
              <a:spLocks noChangeArrowheads="1"/>
            </p:cNvSpPr>
            <p:nvPr/>
          </p:nvSpPr>
          <p:spPr bwMode="auto">
            <a:xfrm>
              <a:off x="1407" y="1673"/>
              <a:ext cx="185" cy="214"/>
            </a:xfrm>
            <a:prstGeom prst="rect">
              <a:avLst/>
            </a:prstGeom>
            <a:noFill/>
            <a:ln w="9525">
              <a:noFill/>
              <a:miter lim="800000"/>
              <a:headEnd/>
              <a:tailEnd/>
            </a:ln>
          </p:spPr>
          <p:txBody>
            <a:bodyPr wrap="none" lIns="0" tIns="0" rIns="0" bIns="0">
              <a:spAutoFit/>
            </a:bodyPr>
            <a:lstStyle/>
            <a:p>
              <a:pPr algn="l" rtl="0"/>
              <a:r>
                <a:rPr lang="en-GB" sz="2000" b="1">
                  <a:solidFill>
                    <a:srgbClr val="0000FF"/>
                  </a:solidFill>
                  <a:latin typeface="Times New Roman" pitchFamily="18" charset="0"/>
                </a:rPr>
                <a:t>A</a:t>
              </a:r>
              <a:endParaRPr lang="en-GB" sz="2400">
                <a:latin typeface="Times New Roman" pitchFamily="18" charset="0"/>
              </a:endParaRPr>
            </a:p>
          </p:txBody>
        </p:sp>
        <p:sp>
          <p:nvSpPr>
            <p:cNvPr id="27696" name="Oval 24"/>
            <p:cNvSpPr>
              <a:spLocks noChangeArrowheads="1"/>
            </p:cNvSpPr>
            <p:nvPr/>
          </p:nvSpPr>
          <p:spPr bwMode="auto">
            <a:xfrm>
              <a:off x="1579" y="1643"/>
              <a:ext cx="397" cy="271"/>
            </a:xfrm>
            <a:prstGeom prst="ellipse">
              <a:avLst/>
            </a:prstGeom>
            <a:noFill/>
            <a:ln w="23813">
              <a:solidFill>
                <a:srgbClr val="FF0000"/>
              </a:solidFill>
              <a:round/>
              <a:headEnd/>
              <a:tailEnd/>
            </a:ln>
          </p:spPr>
          <p:txBody>
            <a:bodyPr/>
            <a:lstStyle/>
            <a:p>
              <a:endParaRPr lang="en-US"/>
            </a:p>
          </p:txBody>
        </p:sp>
      </p:grpSp>
      <p:sp>
        <p:nvSpPr>
          <p:cNvPr id="27653" name="Rectangle 25"/>
          <p:cNvSpPr>
            <a:spLocks noChangeArrowheads="1"/>
          </p:cNvSpPr>
          <p:nvPr/>
        </p:nvSpPr>
        <p:spPr bwMode="auto">
          <a:xfrm>
            <a:off x="2024063" y="5184775"/>
            <a:ext cx="354012" cy="363538"/>
          </a:xfrm>
          <a:prstGeom prst="rect">
            <a:avLst/>
          </a:prstGeom>
          <a:noFill/>
          <a:ln w="9525">
            <a:noFill/>
            <a:miter lim="800000"/>
            <a:headEnd/>
            <a:tailEnd/>
          </a:ln>
        </p:spPr>
        <p:txBody>
          <a:bodyPr/>
          <a:lstStyle/>
          <a:p>
            <a:endParaRPr lang="en-US"/>
          </a:p>
        </p:txBody>
      </p:sp>
      <p:sp>
        <p:nvSpPr>
          <p:cNvPr id="27654" name="Rectangle 26"/>
          <p:cNvSpPr>
            <a:spLocks noChangeArrowheads="1"/>
          </p:cNvSpPr>
          <p:nvPr/>
        </p:nvSpPr>
        <p:spPr bwMode="auto">
          <a:xfrm>
            <a:off x="2052638" y="5214938"/>
            <a:ext cx="303212" cy="347662"/>
          </a:xfrm>
          <a:prstGeom prst="rect">
            <a:avLst/>
          </a:prstGeom>
          <a:noFill/>
          <a:ln w="9525">
            <a:noFill/>
            <a:miter lim="800000"/>
            <a:headEnd/>
            <a:tailEnd/>
          </a:ln>
        </p:spPr>
        <p:txBody>
          <a:bodyPr/>
          <a:lstStyle/>
          <a:p>
            <a:endParaRPr lang="en-US"/>
          </a:p>
        </p:txBody>
      </p:sp>
      <p:grpSp>
        <p:nvGrpSpPr>
          <p:cNvPr id="3" name="Group 50"/>
          <p:cNvGrpSpPr>
            <a:grpSpLocks/>
          </p:cNvGrpSpPr>
          <p:nvPr/>
        </p:nvGrpSpPr>
        <p:grpSpPr bwMode="auto">
          <a:xfrm>
            <a:off x="6967538" y="5308600"/>
            <a:ext cx="1028700" cy="1169988"/>
            <a:chOff x="4389" y="3344"/>
            <a:chExt cx="648" cy="737"/>
          </a:xfrm>
        </p:grpSpPr>
        <p:sp>
          <p:nvSpPr>
            <p:cNvPr id="27671" name="Rectangle 27"/>
            <p:cNvSpPr>
              <a:spLocks noChangeArrowheads="1"/>
            </p:cNvSpPr>
            <p:nvPr/>
          </p:nvSpPr>
          <p:spPr bwMode="auto">
            <a:xfrm>
              <a:off x="4689" y="3344"/>
              <a:ext cx="301" cy="283"/>
            </a:xfrm>
            <a:prstGeom prst="rect">
              <a:avLst/>
            </a:prstGeom>
            <a:solidFill>
              <a:srgbClr val="FFFFFF"/>
            </a:solidFill>
            <a:ln w="12700">
              <a:noFill/>
              <a:miter lim="800000"/>
              <a:headEnd/>
              <a:tailEnd/>
            </a:ln>
          </p:spPr>
          <p:txBody>
            <a:bodyPr/>
            <a:lstStyle/>
            <a:p>
              <a:endParaRPr lang="en-US"/>
            </a:p>
          </p:txBody>
        </p:sp>
        <p:sp>
          <p:nvSpPr>
            <p:cNvPr id="27672" name="Rectangle 28"/>
            <p:cNvSpPr>
              <a:spLocks noChangeArrowheads="1"/>
            </p:cNvSpPr>
            <p:nvPr/>
          </p:nvSpPr>
          <p:spPr bwMode="auto">
            <a:xfrm>
              <a:off x="4389" y="3782"/>
              <a:ext cx="648" cy="283"/>
            </a:xfrm>
            <a:prstGeom prst="rect">
              <a:avLst/>
            </a:prstGeom>
            <a:solidFill>
              <a:srgbClr val="FFFFFF"/>
            </a:solidFill>
            <a:ln w="12700">
              <a:noFill/>
              <a:miter lim="800000"/>
              <a:headEnd/>
              <a:tailEnd/>
            </a:ln>
          </p:spPr>
          <p:txBody>
            <a:bodyPr/>
            <a:lstStyle/>
            <a:p>
              <a:endParaRPr lang="en-US"/>
            </a:p>
          </p:txBody>
        </p:sp>
        <p:sp>
          <p:nvSpPr>
            <p:cNvPr id="27673" name="Rectangle 29"/>
            <p:cNvSpPr>
              <a:spLocks noChangeArrowheads="1"/>
            </p:cNvSpPr>
            <p:nvPr/>
          </p:nvSpPr>
          <p:spPr bwMode="auto">
            <a:xfrm>
              <a:off x="4606" y="3860"/>
              <a:ext cx="215" cy="210"/>
            </a:xfrm>
            <a:prstGeom prst="rect">
              <a:avLst/>
            </a:prstGeom>
            <a:noFill/>
            <a:ln w="9525">
              <a:noFill/>
              <a:miter lim="800000"/>
              <a:headEnd/>
              <a:tailEnd/>
            </a:ln>
          </p:spPr>
          <p:txBody>
            <a:bodyPr/>
            <a:lstStyle/>
            <a:p>
              <a:endParaRPr lang="en-US"/>
            </a:p>
          </p:txBody>
        </p:sp>
        <p:sp>
          <p:nvSpPr>
            <p:cNvPr id="27674" name="Rectangle 30"/>
            <p:cNvSpPr>
              <a:spLocks noChangeArrowheads="1"/>
            </p:cNvSpPr>
            <p:nvPr/>
          </p:nvSpPr>
          <p:spPr bwMode="auto">
            <a:xfrm>
              <a:off x="4622" y="3880"/>
              <a:ext cx="165" cy="201"/>
            </a:xfrm>
            <a:prstGeom prst="rect">
              <a:avLst/>
            </a:prstGeom>
            <a:noFill/>
            <a:ln w="9525">
              <a:noFill/>
              <a:miter lim="800000"/>
              <a:headEnd/>
              <a:tailEnd/>
            </a:ln>
          </p:spPr>
          <p:txBody>
            <a:bodyPr/>
            <a:lstStyle/>
            <a:p>
              <a:endParaRPr lang="en-US"/>
            </a:p>
          </p:txBody>
        </p:sp>
        <p:sp>
          <p:nvSpPr>
            <p:cNvPr id="27675" name="Rectangle 31"/>
            <p:cNvSpPr>
              <a:spLocks noChangeArrowheads="1"/>
            </p:cNvSpPr>
            <p:nvPr/>
          </p:nvSpPr>
          <p:spPr bwMode="auto">
            <a:xfrm>
              <a:off x="4623" y="3840"/>
              <a:ext cx="107" cy="192"/>
            </a:xfrm>
            <a:prstGeom prst="rect">
              <a:avLst/>
            </a:prstGeom>
            <a:noFill/>
            <a:ln w="9525">
              <a:noFill/>
              <a:miter lim="800000"/>
              <a:headEnd/>
              <a:tailEnd/>
            </a:ln>
          </p:spPr>
          <p:txBody>
            <a:bodyPr wrap="none" lIns="0" tIns="0" rIns="0" bIns="0">
              <a:spAutoFit/>
            </a:bodyPr>
            <a:lstStyle/>
            <a:p>
              <a:pPr algn="l" rtl="0"/>
              <a:r>
                <a:rPr lang="en-GB" sz="2000" b="1">
                  <a:solidFill>
                    <a:srgbClr val="FF0000"/>
                  </a:solidFill>
                  <a:latin typeface="Times New Roman" pitchFamily="18" charset="0"/>
                </a:rPr>
                <a:t>B</a:t>
              </a:r>
              <a:endParaRPr lang="en-GB" sz="2400">
                <a:latin typeface="Times New Roman" pitchFamily="18" charset="0"/>
              </a:endParaRPr>
            </a:p>
          </p:txBody>
        </p:sp>
        <p:sp>
          <p:nvSpPr>
            <p:cNvPr id="27676" name="Rectangle 32"/>
            <p:cNvSpPr>
              <a:spLocks noChangeArrowheads="1"/>
            </p:cNvSpPr>
            <p:nvPr/>
          </p:nvSpPr>
          <p:spPr bwMode="auto">
            <a:xfrm>
              <a:off x="4742" y="3428"/>
              <a:ext cx="181" cy="210"/>
            </a:xfrm>
            <a:prstGeom prst="rect">
              <a:avLst/>
            </a:prstGeom>
            <a:noFill/>
            <a:ln w="9525">
              <a:noFill/>
              <a:miter lim="800000"/>
              <a:headEnd/>
              <a:tailEnd/>
            </a:ln>
          </p:spPr>
          <p:txBody>
            <a:bodyPr/>
            <a:lstStyle/>
            <a:p>
              <a:endParaRPr lang="en-US"/>
            </a:p>
          </p:txBody>
        </p:sp>
        <p:sp>
          <p:nvSpPr>
            <p:cNvPr id="27677" name="Rectangle 33"/>
            <p:cNvSpPr>
              <a:spLocks noChangeArrowheads="1"/>
            </p:cNvSpPr>
            <p:nvPr/>
          </p:nvSpPr>
          <p:spPr bwMode="auto">
            <a:xfrm>
              <a:off x="4758" y="3446"/>
              <a:ext cx="174" cy="201"/>
            </a:xfrm>
            <a:prstGeom prst="rect">
              <a:avLst/>
            </a:prstGeom>
            <a:noFill/>
            <a:ln w="9525">
              <a:noFill/>
              <a:miter lim="800000"/>
              <a:headEnd/>
              <a:tailEnd/>
            </a:ln>
          </p:spPr>
          <p:txBody>
            <a:bodyPr/>
            <a:lstStyle/>
            <a:p>
              <a:endParaRPr lang="en-US"/>
            </a:p>
          </p:txBody>
        </p:sp>
        <p:sp>
          <p:nvSpPr>
            <p:cNvPr id="27678" name="Rectangle 34"/>
            <p:cNvSpPr>
              <a:spLocks noChangeArrowheads="1"/>
            </p:cNvSpPr>
            <p:nvPr/>
          </p:nvSpPr>
          <p:spPr bwMode="auto">
            <a:xfrm>
              <a:off x="4759" y="3408"/>
              <a:ext cx="116" cy="192"/>
            </a:xfrm>
            <a:prstGeom prst="rect">
              <a:avLst/>
            </a:prstGeom>
            <a:noFill/>
            <a:ln w="9525">
              <a:noFill/>
              <a:miter lim="800000"/>
              <a:headEnd/>
              <a:tailEnd/>
            </a:ln>
          </p:spPr>
          <p:txBody>
            <a:bodyPr wrap="none" lIns="0" tIns="0" rIns="0" bIns="0">
              <a:spAutoFit/>
            </a:bodyPr>
            <a:lstStyle/>
            <a:p>
              <a:pPr algn="l" rtl="0"/>
              <a:r>
                <a:rPr lang="en-GB" sz="2000" b="1">
                  <a:solidFill>
                    <a:srgbClr val="0000FF"/>
                  </a:solidFill>
                  <a:latin typeface="Times New Roman" pitchFamily="18" charset="0"/>
                </a:rPr>
                <a:t>A</a:t>
              </a:r>
              <a:endParaRPr lang="en-GB" sz="2400">
                <a:latin typeface="Times New Roman" pitchFamily="18" charset="0"/>
              </a:endParaRPr>
            </a:p>
          </p:txBody>
        </p:sp>
      </p:grpSp>
      <p:grpSp>
        <p:nvGrpSpPr>
          <p:cNvPr id="4" name="Group 35"/>
          <p:cNvGrpSpPr>
            <a:grpSpLocks/>
          </p:cNvGrpSpPr>
          <p:nvPr/>
        </p:nvGrpSpPr>
        <p:grpSpPr bwMode="auto">
          <a:xfrm>
            <a:off x="2540000" y="4495800"/>
            <a:ext cx="3362325" cy="661988"/>
            <a:chOff x="1600" y="3084"/>
            <a:chExt cx="2118" cy="417"/>
          </a:xfrm>
        </p:grpSpPr>
        <p:sp>
          <p:nvSpPr>
            <p:cNvPr id="27657" name="Rectangle 36"/>
            <p:cNvSpPr>
              <a:spLocks noChangeArrowheads="1"/>
            </p:cNvSpPr>
            <p:nvPr/>
          </p:nvSpPr>
          <p:spPr bwMode="auto">
            <a:xfrm>
              <a:off x="2439" y="3084"/>
              <a:ext cx="504" cy="285"/>
            </a:xfrm>
            <a:prstGeom prst="rect">
              <a:avLst/>
            </a:prstGeom>
            <a:noFill/>
            <a:ln w="9525">
              <a:noFill/>
              <a:miter lim="800000"/>
              <a:headEnd/>
              <a:tailEnd/>
            </a:ln>
          </p:spPr>
          <p:txBody>
            <a:bodyPr/>
            <a:lstStyle/>
            <a:p>
              <a:endParaRPr lang="en-US"/>
            </a:p>
          </p:txBody>
        </p:sp>
        <p:sp>
          <p:nvSpPr>
            <p:cNvPr id="27658" name="Rectangle 37"/>
            <p:cNvSpPr>
              <a:spLocks noChangeArrowheads="1"/>
            </p:cNvSpPr>
            <p:nvPr/>
          </p:nvSpPr>
          <p:spPr bwMode="auto">
            <a:xfrm>
              <a:off x="2497" y="3117"/>
              <a:ext cx="324" cy="173"/>
            </a:xfrm>
            <a:prstGeom prst="rect">
              <a:avLst/>
            </a:prstGeom>
            <a:noFill/>
            <a:ln w="9525">
              <a:noFill/>
              <a:miter lim="800000"/>
              <a:headEnd/>
              <a:tailEnd/>
            </a:ln>
          </p:spPr>
          <p:txBody>
            <a:bodyPr wrap="none" lIns="0" tIns="0" rIns="0" bIns="0">
              <a:spAutoFit/>
            </a:bodyPr>
            <a:lstStyle/>
            <a:p>
              <a:pPr algn="l" rtl="0"/>
              <a:r>
                <a:rPr lang="en-GB">
                  <a:solidFill>
                    <a:srgbClr val="000000"/>
                  </a:solidFill>
                  <a:latin typeface="Times New Roman" pitchFamily="18" charset="0"/>
                </a:rPr>
                <a:t>1 Km</a:t>
              </a:r>
              <a:endParaRPr lang="en-GB" sz="2400">
                <a:latin typeface="Times New Roman" pitchFamily="18" charset="0"/>
              </a:endParaRPr>
            </a:p>
          </p:txBody>
        </p:sp>
        <p:sp>
          <p:nvSpPr>
            <p:cNvPr id="27659" name="Rectangle 38"/>
            <p:cNvSpPr>
              <a:spLocks noChangeArrowheads="1"/>
            </p:cNvSpPr>
            <p:nvPr/>
          </p:nvSpPr>
          <p:spPr bwMode="auto">
            <a:xfrm>
              <a:off x="3458" y="3241"/>
              <a:ext cx="260" cy="237"/>
            </a:xfrm>
            <a:prstGeom prst="rect">
              <a:avLst/>
            </a:prstGeom>
            <a:noFill/>
            <a:ln w="9525">
              <a:noFill/>
              <a:miter lim="800000"/>
              <a:headEnd/>
              <a:tailEnd/>
            </a:ln>
          </p:spPr>
          <p:txBody>
            <a:bodyPr/>
            <a:lstStyle/>
            <a:p>
              <a:endParaRPr lang="en-US"/>
            </a:p>
          </p:txBody>
        </p:sp>
        <p:sp>
          <p:nvSpPr>
            <p:cNvPr id="27660" name="Rectangle 39"/>
            <p:cNvSpPr>
              <a:spLocks noChangeArrowheads="1"/>
            </p:cNvSpPr>
            <p:nvPr/>
          </p:nvSpPr>
          <p:spPr bwMode="auto">
            <a:xfrm>
              <a:off x="3475" y="3264"/>
              <a:ext cx="182" cy="219"/>
            </a:xfrm>
            <a:prstGeom prst="rect">
              <a:avLst/>
            </a:prstGeom>
            <a:noFill/>
            <a:ln w="9525">
              <a:noFill/>
              <a:miter lim="800000"/>
              <a:headEnd/>
              <a:tailEnd/>
            </a:ln>
          </p:spPr>
          <p:txBody>
            <a:bodyPr/>
            <a:lstStyle/>
            <a:p>
              <a:endParaRPr lang="en-US"/>
            </a:p>
          </p:txBody>
        </p:sp>
        <p:sp>
          <p:nvSpPr>
            <p:cNvPr id="27661" name="Rectangle 40"/>
            <p:cNvSpPr>
              <a:spLocks noChangeArrowheads="1"/>
            </p:cNvSpPr>
            <p:nvPr/>
          </p:nvSpPr>
          <p:spPr bwMode="auto">
            <a:xfrm>
              <a:off x="1600" y="3190"/>
              <a:ext cx="792" cy="308"/>
            </a:xfrm>
            <a:prstGeom prst="rect">
              <a:avLst/>
            </a:prstGeom>
            <a:solidFill>
              <a:srgbClr val="FFFFFF"/>
            </a:solidFill>
            <a:ln w="12700">
              <a:noFill/>
              <a:miter lim="800000"/>
              <a:headEnd/>
              <a:tailEnd/>
            </a:ln>
          </p:spPr>
          <p:txBody>
            <a:bodyPr/>
            <a:lstStyle/>
            <a:p>
              <a:endParaRPr lang="en-US"/>
            </a:p>
          </p:txBody>
        </p:sp>
        <p:sp>
          <p:nvSpPr>
            <p:cNvPr id="27662" name="Rectangle 41"/>
            <p:cNvSpPr>
              <a:spLocks noChangeArrowheads="1"/>
            </p:cNvSpPr>
            <p:nvPr/>
          </p:nvSpPr>
          <p:spPr bwMode="auto">
            <a:xfrm>
              <a:off x="1632" y="3264"/>
              <a:ext cx="121" cy="202"/>
            </a:xfrm>
            <a:prstGeom prst="rect">
              <a:avLst/>
            </a:prstGeom>
            <a:noFill/>
            <a:ln w="9525">
              <a:noFill/>
              <a:miter lim="800000"/>
              <a:headEnd/>
              <a:tailEnd/>
            </a:ln>
          </p:spPr>
          <p:txBody>
            <a:bodyPr wrap="none" lIns="0" tIns="0" rIns="0" bIns="0">
              <a:spAutoFit/>
            </a:bodyPr>
            <a:lstStyle/>
            <a:p>
              <a:pPr algn="l" rtl="0"/>
              <a:r>
                <a:rPr lang="en-GB" sz="2100" b="1">
                  <a:solidFill>
                    <a:srgbClr val="0000FF"/>
                  </a:solidFill>
                  <a:latin typeface="Times New Roman" pitchFamily="18" charset="0"/>
                </a:rPr>
                <a:t>A</a:t>
              </a:r>
              <a:endParaRPr lang="en-GB" sz="2400">
                <a:latin typeface="Times New Roman" pitchFamily="18" charset="0"/>
              </a:endParaRPr>
            </a:p>
          </p:txBody>
        </p:sp>
        <p:sp>
          <p:nvSpPr>
            <p:cNvPr id="27663" name="Rectangle 42"/>
            <p:cNvSpPr>
              <a:spLocks noChangeArrowheads="1"/>
            </p:cNvSpPr>
            <p:nvPr/>
          </p:nvSpPr>
          <p:spPr bwMode="auto">
            <a:xfrm>
              <a:off x="3046" y="3187"/>
              <a:ext cx="371" cy="314"/>
            </a:xfrm>
            <a:prstGeom prst="rect">
              <a:avLst/>
            </a:prstGeom>
            <a:solidFill>
              <a:srgbClr val="FFFFFF"/>
            </a:solidFill>
            <a:ln w="12700">
              <a:noFill/>
              <a:miter lim="800000"/>
              <a:headEnd/>
              <a:tailEnd/>
            </a:ln>
          </p:spPr>
          <p:txBody>
            <a:bodyPr/>
            <a:lstStyle/>
            <a:p>
              <a:endParaRPr lang="en-US"/>
            </a:p>
          </p:txBody>
        </p:sp>
        <p:grpSp>
          <p:nvGrpSpPr>
            <p:cNvPr id="27664" name="Group 43"/>
            <p:cNvGrpSpPr>
              <a:grpSpLocks/>
            </p:cNvGrpSpPr>
            <p:nvPr/>
          </p:nvGrpSpPr>
          <p:grpSpPr bwMode="auto">
            <a:xfrm>
              <a:off x="2013" y="3303"/>
              <a:ext cx="1195" cy="81"/>
              <a:chOff x="2013" y="3303"/>
              <a:chExt cx="1195" cy="81"/>
            </a:xfrm>
          </p:grpSpPr>
          <p:sp>
            <p:nvSpPr>
              <p:cNvPr id="27668" name="Rectangle 44"/>
              <p:cNvSpPr>
                <a:spLocks noChangeArrowheads="1"/>
              </p:cNvSpPr>
              <p:nvPr/>
            </p:nvSpPr>
            <p:spPr bwMode="auto">
              <a:xfrm>
                <a:off x="2092" y="3337"/>
                <a:ext cx="1038" cy="13"/>
              </a:xfrm>
              <a:prstGeom prst="rect">
                <a:avLst/>
              </a:prstGeom>
              <a:solidFill>
                <a:srgbClr val="000000"/>
              </a:solidFill>
              <a:ln w="9525">
                <a:noFill/>
                <a:miter lim="800000"/>
                <a:headEnd/>
                <a:tailEnd/>
              </a:ln>
            </p:spPr>
            <p:txBody>
              <a:bodyPr/>
              <a:lstStyle/>
              <a:p>
                <a:endParaRPr lang="en-US"/>
              </a:p>
            </p:txBody>
          </p:sp>
          <p:sp>
            <p:nvSpPr>
              <p:cNvPr id="27669" name="Freeform 45"/>
              <p:cNvSpPr>
                <a:spLocks/>
              </p:cNvSpPr>
              <p:nvPr/>
            </p:nvSpPr>
            <p:spPr bwMode="auto">
              <a:xfrm>
                <a:off x="2013" y="3303"/>
                <a:ext cx="81" cy="80"/>
              </a:xfrm>
              <a:custGeom>
                <a:avLst/>
                <a:gdLst>
                  <a:gd name="T0" fmla="*/ 81 w 161"/>
                  <a:gd name="T1" fmla="*/ 0 h 161"/>
                  <a:gd name="T2" fmla="*/ 0 w 161"/>
                  <a:gd name="T3" fmla="*/ 40 h 161"/>
                  <a:gd name="T4" fmla="*/ 81 w 161"/>
                  <a:gd name="T5" fmla="*/ 80 h 161"/>
                  <a:gd name="T6" fmla="*/ 81 w 161"/>
                  <a:gd name="T7" fmla="*/ 0 h 161"/>
                  <a:gd name="T8" fmla="*/ 0 60000 65536"/>
                  <a:gd name="T9" fmla="*/ 0 60000 65536"/>
                  <a:gd name="T10" fmla="*/ 0 60000 65536"/>
                  <a:gd name="T11" fmla="*/ 0 60000 65536"/>
                  <a:gd name="T12" fmla="*/ 0 w 161"/>
                  <a:gd name="T13" fmla="*/ 0 h 161"/>
                  <a:gd name="T14" fmla="*/ 161 w 161"/>
                  <a:gd name="T15" fmla="*/ 161 h 161"/>
                </a:gdLst>
                <a:ahLst/>
                <a:cxnLst>
                  <a:cxn ang="T8">
                    <a:pos x="T0" y="T1"/>
                  </a:cxn>
                  <a:cxn ang="T9">
                    <a:pos x="T2" y="T3"/>
                  </a:cxn>
                  <a:cxn ang="T10">
                    <a:pos x="T4" y="T5"/>
                  </a:cxn>
                  <a:cxn ang="T11">
                    <a:pos x="T6" y="T7"/>
                  </a:cxn>
                </a:cxnLst>
                <a:rect l="T12" t="T13" r="T14" b="T15"/>
                <a:pathLst>
                  <a:path w="161" h="161">
                    <a:moveTo>
                      <a:pt x="161" y="0"/>
                    </a:moveTo>
                    <a:lnTo>
                      <a:pt x="0" y="81"/>
                    </a:lnTo>
                    <a:lnTo>
                      <a:pt x="161" y="161"/>
                    </a:lnTo>
                    <a:lnTo>
                      <a:pt x="161" y="0"/>
                    </a:lnTo>
                    <a:close/>
                  </a:path>
                </a:pathLst>
              </a:custGeom>
              <a:solidFill>
                <a:srgbClr val="000000"/>
              </a:solidFill>
              <a:ln w="9525">
                <a:noFill/>
                <a:round/>
                <a:headEnd/>
                <a:tailEnd/>
              </a:ln>
            </p:spPr>
            <p:txBody>
              <a:bodyPr/>
              <a:lstStyle/>
              <a:p>
                <a:endParaRPr lang="en-IN"/>
              </a:p>
            </p:txBody>
          </p:sp>
          <p:sp>
            <p:nvSpPr>
              <p:cNvPr id="27670" name="Freeform 46"/>
              <p:cNvSpPr>
                <a:spLocks/>
              </p:cNvSpPr>
              <p:nvPr/>
            </p:nvSpPr>
            <p:spPr bwMode="auto">
              <a:xfrm>
                <a:off x="3128" y="3303"/>
                <a:ext cx="80" cy="81"/>
              </a:xfrm>
              <a:custGeom>
                <a:avLst/>
                <a:gdLst>
                  <a:gd name="T0" fmla="*/ 0 w 161"/>
                  <a:gd name="T1" fmla="*/ 81 h 161"/>
                  <a:gd name="T2" fmla="*/ 80 w 161"/>
                  <a:gd name="T3" fmla="*/ 40 h 161"/>
                  <a:gd name="T4" fmla="*/ 0 w 161"/>
                  <a:gd name="T5" fmla="*/ 0 h 161"/>
                  <a:gd name="T6" fmla="*/ 0 w 161"/>
                  <a:gd name="T7" fmla="*/ 81 h 161"/>
                  <a:gd name="T8" fmla="*/ 0 60000 65536"/>
                  <a:gd name="T9" fmla="*/ 0 60000 65536"/>
                  <a:gd name="T10" fmla="*/ 0 60000 65536"/>
                  <a:gd name="T11" fmla="*/ 0 60000 65536"/>
                  <a:gd name="T12" fmla="*/ 0 w 161"/>
                  <a:gd name="T13" fmla="*/ 0 h 161"/>
                  <a:gd name="T14" fmla="*/ 161 w 161"/>
                  <a:gd name="T15" fmla="*/ 161 h 161"/>
                </a:gdLst>
                <a:ahLst/>
                <a:cxnLst>
                  <a:cxn ang="T8">
                    <a:pos x="T0" y="T1"/>
                  </a:cxn>
                  <a:cxn ang="T9">
                    <a:pos x="T2" y="T3"/>
                  </a:cxn>
                  <a:cxn ang="T10">
                    <a:pos x="T4" y="T5"/>
                  </a:cxn>
                  <a:cxn ang="T11">
                    <a:pos x="T6" y="T7"/>
                  </a:cxn>
                </a:cxnLst>
                <a:rect l="T12" t="T13" r="T14" b="T15"/>
                <a:pathLst>
                  <a:path w="161" h="161">
                    <a:moveTo>
                      <a:pt x="0" y="161"/>
                    </a:moveTo>
                    <a:lnTo>
                      <a:pt x="161" y="79"/>
                    </a:lnTo>
                    <a:lnTo>
                      <a:pt x="0" y="0"/>
                    </a:lnTo>
                    <a:lnTo>
                      <a:pt x="0" y="161"/>
                    </a:lnTo>
                    <a:close/>
                  </a:path>
                </a:pathLst>
              </a:custGeom>
              <a:solidFill>
                <a:srgbClr val="000000"/>
              </a:solidFill>
              <a:ln w="9525">
                <a:noFill/>
                <a:round/>
                <a:headEnd/>
                <a:tailEnd/>
              </a:ln>
            </p:spPr>
            <p:txBody>
              <a:bodyPr/>
              <a:lstStyle/>
              <a:p>
                <a:endParaRPr lang="en-IN"/>
              </a:p>
            </p:txBody>
          </p:sp>
        </p:grpSp>
        <p:sp>
          <p:nvSpPr>
            <p:cNvPr id="27665" name="Oval 47"/>
            <p:cNvSpPr>
              <a:spLocks noChangeArrowheads="1"/>
            </p:cNvSpPr>
            <p:nvPr/>
          </p:nvSpPr>
          <p:spPr bwMode="auto">
            <a:xfrm>
              <a:off x="1981" y="3330"/>
              <a:ext cx="29" cy="29"/>
            </a:xfrm>
            <a:prstGeom prst="ellipse">
              <a:avLst/>
            </a:prstGeom>
            <a:solidFill>
              <a:srgbClr val="000000"/>
            </a:solidFill>
            <a:ln w="9525">
              <a:solidFill>
                <a:srgbClr val="000000"/>
              </a:solidFill>
              <a:round/>
              <a:headEnd/>
              <a:tailEnd/>
            </a:ln>
          </p:spPr>
          <p:txBody>
            <a:bodyPr/>
            <a:lstStyle/>
            <a:p>
              <a:endParaRPr lang="en-US"/>
            </a:p>
          </p:txBody>
        </p:sp>
        <p:sp>
          <p:nvSpPr>
            <p:cNvPr id="27666" name="Oval 48"/>
            <p:cNvSpPr>
              <a:spLocks noChangeArrowheads="1"/>
            </p:cNvSpPr>
            <p:nvPr/>
          </p:nvSpPr>
          <p:spPr bwMode="auto">
            <a:xfrm>
              <a:off x="3216" y="3330"/>
              <a:ext cx="30" cy="29"/>
            </a:xfrm>
            <a:prstGeom prst="ellipse">
              <a:avLst/>
            </a:prstGeom>
            <a:solidFill>
              <a:srgbClr val="000000"/>
            </a:solidFill>
            <a:ln w="9525">
              <a:solidFill>
                <a:srgbClr val="000000"/>
              </a:solidFill>
              <a:round/>
              <a:headEnd/>
              <a:tailEnd/>
            </a:ln>
          </p:spPr>
          <p:txBody>
            <a:bodyPr/>
            <a:lstStyle/>
            <a:p>
              <a:endParaRPr lang="en-US"/>
            </a:p>
          </p:txBody>
        </p:sp>
        <p:sp>
          <p:nvSpPr>
            <p:cNvPr id="27667" name="Rectangle 49"/>
            <p:cNvSpPr>
              <a:spLocks noChangeArrowheads="1"/>
            </p:cNvSpPr>
            <p:nvPr/>
          </p:nvSpPr>
          <p:spPr bwMode="auto">
            <a:xfrm>
              <a:off x="3264" y="3264"/>
              <a:ext cx="112" cy="202"/>
            </a:xfrm>
            <a:prstGeom prst="rect">
              <a:avLst/>
            </a:prstGeom>
            <a:noFill/>
            <a:ln w="9525">
              <a:noFill/>
              <a:miter lim="800000"/>
              <a:headEnd/>
              <a:tailEnd/>
            </a:ln>
          </p:spPr>
          <p:txBody>
            <a:bodyPr wrap="none" lIns="0" tIns="0" rIns="0" bIns="0">
              <a:spAutoFit/>
            </a:bodyPr>
            <a:lstStyle/>
            <a:p>
              <a:pPr algn="l" rtl="0"/>
              <a:r>
                <a:rPr lang="en-GB" sz="2100" b="1">
                  <a:solidFill>
                    <a:srgbClr val="FF0000"/>
                  </a:solidFill>
                  <a:latin typeface="Times New Roman" pitchFamily="18" charset="0"/>
                </a:rPr>
                <a:t>B</a:t>
              </a:r>
              <a:endParaRPr lang="en-GB" sz="24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9">
                                            <p:txEl>
                                              <p:pRg st="0" end="0"/>
                                            </p:txEl>
                                          </p:spTgt>
                                        </p:tgtEl>
                                        <p:attrNameLst>
                                          <p:attrName>style.visibility</p:attrName>
                                        </p:attrNameLst>
                                      </p:cBhvr>
                                      <p:to>
                                        <p:strVal val="visible"/>
                                      </p:to>
                                    </p:set>
                                    <p:animEffect transition="in" filter="blinds(horizontal)">
                                      <p:cBhvr>
                                        <p:cTn id="12" dur="500"/>
                                        <p:tgtEl>
                                          <p:spTgt spid="16389">
                                            <p:txEl>
                                              <p:pRg st="0" end="0"/>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6389">
                                            <p:txEl>
                                              <p:pRg st="4" end="4"/>
                                            </p:txEl>
                                          </p:spTgt>
                                        </p:tgtEl>
                                        <p:attrNameLst>
                                          <p:attrName>style.visibility</p:attrName>
                                        </p:attrNameLst>
                                      </p:cBhvr>
                                      <p:to>
                                        <p:strVal val="visible"/>
                                      </p:to>
                                    </p:set>
                                    <p:animEffect transition="in" filter="blinds(horizontal)">
                                      <p:cBhvr>
                                        <p:cTn id="21" dur="500"/>
                                        <p:tgtEl>
                                          <p:spTgt spid="16389">
                                            <p:txEl>
                                              <p:pRg st="4" end="4"/>
                                            </p:txEl>
                                          </p:spTgt>
                                        </p:tgtEl>
                                      </p:cBhvr>
                                    </p:animEffect>
                                  </p:childTnLst>
                                </p:cTn>
                              </p:par>
                            </p:childTnLst>
                          </p:cTn>
                        </p:par>
                        <p:par>
                          <p:cTn id="22" fill="hold">
                            <p:stCondLst>
                              <p:cond delay="500"/>
                            </p:stCondLst>
                            <p:childTnLst>
                              <p:par>
                                <p:cTn id="23" presetID="8"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amond(in)">
                                      <p:cBhvr>
                                        <p:cTn id="25" dur="2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389">
                                            <p:txEl>
                                              <p:pRg st="8" end="8"/>
                                            </p:txEl>
                                          </p:spTgt>
                                        </p:tgtEl>
                                        <p:attrNameLst>
                                          <p:attrName>style.visibility</p:attrName>
                                        </p:attrNameLst>
                                      </p:cBhvr>
                                      <p:to>
                                        <p:strVal val="visible"/>
                                      </p:to>
                                    </p:set>
                                    <p:animEffect transition="in" filter="blinds(horizontal)">
                                      <p:cBhvr>
                                        <p:cTn id="30" dur="500"/>
                                        <p:tgtEl>
                                          <p:spTgt spid="16389">
                                            <p:txEl>
                                              <p:pRg st="8" end="8"/>
                                            </p:txEl>
                                          </p:spTgt>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rtl="0" eaLnBrk="1" hangingPunct="1">
              <a:defRPr/>
            </a:pPr>
            <a:r>
              <a:rPr lang="en-IE" smtClean="0"/>
              <a:t>Topological</a:t>
            </a:r>
            <a:r>
              <a:rPr lang="en-GB" smtClean="0"/>
              <a:t> Relations</a:t>
            </a:r>
            <a:endParaRPr lang="en-US" smtClean="0"/>
          </a:p>
        </p:txBody>
      </p:sp>
      <p:sp>
        <p:nvSpPr>
          <p:cNvPr id="17413" name="Rectangle 5"/>
          <p:cNvSpPr>
            <a:spLocks noChangeArrowheads="1"/>
          </p:cNvSpPr>
          <p:nvPr/>
        </p:nvSpPr>
        <p:spPr bwMode="auto">
          <a:xfrm>
            <a:off x="685800" y="2286000"/>
            <a:ext cx="7708900" cy="3962400"/>
          </a:xfrm>
          <a:prstGeom prst="rect">
            <a:avLst/>
          </a:prstGeom>
          <a:noFill/>
          <a:ln w="9525">
            <a:noFill/>
            <a:miter lim="800000"/>
            <a:headEnd/>
            <a:tailEnd/>
          </a:ln>
          <a:effectLst/>
        </p:spPr>
        <p:txBody>
          <a:bodyPr lIns="92075" tIns="46038" rIns="92075" bIns="46038"/>
          <a:lstStyle/>
          <a:p>
            <a:pPr marL="342900" indent="-342900" algn="l" rtl="0">
              <a:lnSpc>
                <a:spcPct val="90000"/>
              </a:lnSpc>
              <a:spcBef>
                <a:spcPct val="20000"/>
              </a:spcBef>
              <a:buClr>
                <a:schemeClr val="hlink"/>
              </a:buClr>
              <a:buSzPct val="80000"/>
              <a:buFont typeface="Wingdings" pitchFamily="2" charset="2"/>
              <a:buChar char="Ø"/>
              <a:defRPr/>
            </a:pPr>
            <a:r>
              <a:rPr lang="en-US" sz="3200" b="1">
                <a:effectLst>
                  <a:outerShdw blurRad="38100" dist="38100" dir="2700000" algn="tl">
                    <a:srgbClr val="000000"/>
                  </a:outerShdw>
                </a:effectLst>
              </a:rPr>
              <a:t>Topological relations are defined using </a:t>
            </a:r>
            <a:r>
              <a:rPr lang="en-US" sz="3200" b="1" i="1">
                <a:effectLst>
                  <a:outerShdw blurRad="38100" dist="38100" dir="2700000" algn="tl">
                    <a:srgbClr val="000000"/>
                  </a:outerShdw>
                </a:effectLst>
              </a:rPr>
              <a:t>point-set topology</a:t>
            </a:r>
            <a:r>
              <a:rPr lang="en-US" sz="3200" b="1">
                <a:effectLst>
                  <a:outerShdw blurRad="38100" dist="38100" dir="2700000" algn="tl">
                    <a:srgbClr val="000000"/>
                  </a:outerShdw>
                </a:effectLst>
              </a:rPr>
              <a:t> concepts, such as </a:t>
            </a:r>
            <a:r>
              <a:rPr lang="en-US" sz="3200" b="1" i="1">
                <a:effectLst>
                  <a:outerShdw blurRad="38100" dist="38100" dir="2700000" algn="tl">
                    <a:srgbClr val="000000"/>
                  </a:outerShdw>
                </a:effectLst>
              </a:rPr>
              <a:t>boundary</a:t>
            </a:r>
            <a:r>
              <a:rPr lang="en-US" sz="3200" b="1">
                <a:effectLst>
                  <a:outerShdw blurRad="38100" dist="38100" dir="2700000" algn="tl">
                    <a:srgbClr val="000000"/>
                  </a:outerShdw>
                </a:effectLst>
              </a:rPr>
              <a:t> and </a:t>
            </a:r>
            <a:r>
              <a:rPr lang="en-US" sz="3200" b="1" i="1">
                <a:effectLst>
                  <a:outerShdw blurRad="38100" dist="38100" dir="2700000" algn="tl">
                    <a:srgbClr val="000000"/>
                  </a:outerShdw>
                </a:effectLst>
              </a:rPr>
              <a:t>interior.</a:t>
            </a:r>
            <a:endParaRPr lang="en-US" sz="3200" b="1">
              <a:effectLst>
                <a:outerShdw blurRad="38100" dist="38100" dir="2700000" algn="tl">
                  <a:srgbClr val="000000"/>
                </a:outerShdw>
              </a:effectLst>
            </a:endParaRPr>
          </a:p>
          <a:p>
            <a:pPr marL="342900" indent="-342900" algn="l" rtl="0">
              <a:lnSpc>
                <a:spcPct val="90000"/>
              </a:lnSpc>
              <a:spcBef>
                <a:spcPct val="20000"/>
              </a:spcBef>
              <a:buClr>
                <a:schemeClr val="hlink"/>
              </a:buClr>
              <a:buSzPct val="80000"/>
              <a:buFont typeface="Wingdings" pitchFamily="2" charset="2"/>
              <a:buChar char="Ø"/>
              <a:defRPr/>
            </a:pPr>
            <a:endParaRPr lang="en-US" sz="3200" b="1">
              <a:effectLst>
                <a:outerShdw blurRad="38100" dist="38100" dir="2700000" algn="tl">
                  <a:srgbClr val="000000"/>
                </a:outerShdw>
              </a:effectLst>
            </a:endParaRPr>
          </a:p>
        </p:txBody>
      </p:sp>
      <p:grpSp>
        <p:nvGrpSpPr>
          <p:cNvPr id="2" name="Group 30"/>
          <p:cNvGrpSpPr>
            <a:grpSpLocks/>
          </p:cNvGrpSpPr>
          <p:nvPr/>
        </p:nvGrpSpPr>
        <p:grpSpPr bwMode="auto">
          <a:xfrm>
            <a:off x="3886200" y="4191000"/>
            <a:ext cx="1525588" cy="755650"/>
            <a:chOff x="3984" y="1488"/>
            <a:chExt cx="961" cy="476"/>
          </a:xfrm>
        </p:grpSpPr>
        <p:sp>
          <p:nvSpPr>
            <p:cNvPr id="28677" name="Freeform 31"/>
            <p:cNvSpPr>
              <a:spLocks noChangeAspect="1"/>
            </p:cNvSpPr>
            <p:nvPr/>
          </p:nvSpPr>
          <p:spPr bwMode="auto">
            <a:xfrm>
              <a:off x="3984" y="1488"/>
              <a:ext cx="961" cy="476"/>
            </a:xfrm>
            <a:custGeom>
              <a:avLst/>
              <a:gdLst>
                <a:gd name="T0" fmla="*/ 271 w 1387"/>
                <a:gd name="T1" fmla="*/ 199 h 661"/>
                <a:gd name="T2" fmla="*/ 254 w 1387"/>
                <a:gd name="T3" fmla="*/ 174 h 661"/>
                <a:gd name="T4" fmla="*/ 321 w 1387"/>
                <a:gd name="T5" fmla="*/ 96 h 661"/>
                <a:gd name="T6" fmla="*/ 479 w 1387"/>
                <a:gd name="T7" fmla="*/ 70 h 661"/>
                <a:gd name="T8" fmla="*/ 603 w 1387"/>
                <a:gd name="T9" fmla="*/ 27 h 661"/>
                <a:gd name="T10" fmla="*/ 628 w 1387"/>
                <a:gd name="T11" fmla="*/ 44 h 661"/>
                <a:gd name="T12" fmla="*/ 653 w 1387"/>
                <a:gd name="T13" fmla="*/ 104 h 661"/>
                <a:gd name="T14" fmla="*/ 737 w 1387"/>
                <a:gd name="T15" fmla="*/ 122 h 661"/>
                <a:gd name="T16" fmla="*/ 811 w 1387"/>
                <a:gd name="T17" fmla="*/ 113 h 661"/>
                <a:gd name="T18" fmla="*/ 919 w 1387"/>
                <a:gd name="T19" fmla="*/ 165 h 661"/>
                <a:gd name="T20" fmla="*/ 928 w 1387"/>
                <a:gd name="T21" fmla="*/ 277 h 661"/>
                <a:gd name="T22" fmla="*/ 961 w 1387"/>
                <a:gd name="T23" fmla="*/ 355 h 661"/>
                <a:gd name="T24" fmla="*/ 903 w 1387"/>
                <a:gd name="T25" fmla="*/ 407 h 661"/>
                <a:gd name="T26" fmla="*/ 695 w 1387"/>
                <a:gd name="T27" fmla="*/ 450 h 661"/>
                <a:gd name="T28" fmla="*/ 595 w 1387"/>
                <a:gd name="T29" fmla="*/ 441 h 661"/>
                <a:gd name="T30" fmla="*/ 545 w 1387"/>
                <a:gd name="T31" fmla="*/ 424 h 661"/>
                <a:gd name="T32" fmla="*/ 520 w 1387"/>
                <a:gd name="T33" fmla="*/ 416 h 661"/>
                <a:gd name="T34" fmla="*/ 421 w 1387"/>
                <a:gd name="T35" fmla="*/ 459 h 661"/>
                <a:gd name="T36" fmla="*/ 421 w 1387"/>
                <a:gd name="T37" fmla="*/ 459 h 661"/>
                <a:gd name="T38" fmla="*/ 346 w 1387"/>
                <a:gd name="T39" fmla="*/ 476 h 661"/>
                <a:gd name="T40" fmla="*/ 288 w 1387"/>
                <a:gd name="T41" fmla="*/ 467 h 661"/>
                <a:gd name="T42" fmla="*/ 229 w 1387"/>
                <a:gd name="T43" fmla="*/ 416 h 661"/>
                <a:gd name="T44" fmla="*/ 63 w 1387"/>
                <a:gd name="T45" fmla="*/ 381 h 661"/>
                <a:gd name="T46" fmla="*/ 5 w 1387"/>
                <a:gd name="T47" fmla="*/ 295 h 661"/>
                <a:gd name="T48" fmla="*/ 13 w 1387"/>
                <a:gd name="T49" fmla="*/ 251 h 661"/>
                <a:gd name="T50" fmla="*/ 71 w 1387"/>
                <a:gd name="T51" fmla="*/ 295 h 661"/>
                <a:gd name="T52" fmla="*/ 121 w 1387"/>
                <a:gd name="T53" fmla="*/ 312 h 661"/>
                <a:gd name="T54" fmla="*/ 146 w 1387"/>
                <a:gd name="T55" fmla="*/ 217 h 661"/>
                <a:gd name="T56" fmla="*/ 179 w 1387"/>
                <a:gd name="T57" fmla="*/ 225 h 661"/>
                <a:gd name="T58" fmla="*/ 229 w 1387"/>
                <a:gd name="T59" fmla="*/ 243 h 661"/>
                <a:gd name="T60" fmla="*/ 271 w 1387"/>
                <a:gd name="T61" fmla="*/ 199 h 66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87"/>
                <a:gd name="T94" fmla="*/ 0 h 661"/>
                <a:gd name="T95" fmla="*/ 1387 w 1387"/>
                <a:gd name="T96" fmla="*/ 661 h 66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87" h="661">
                  <a:moveTo>
                    <a:pt x="391" y="277"/>
                  </a:moveTo>
                  <a:cubicBezTo>
                    <a:pt x="383" y="265"/>
                    <a:pt x="373" y="254"/>
                    <a:pt x="367" y="241"/>
                  </a:cubicBezTo>
                  <a:cubicBezTo>
                    <a:pt x="329" y="164"/>
                    <a:pt x="404" y="148"/>
                    <a:pt x="463" y="133"/>
                  </a:cubicBezTo>
                  <a:cubicBezTo>
                    <a:pt x="550" y="162"/>
                    <a:pt x="613" y="123"/>
                    <a:pt x="691" y="97"/>
                  </a:cubicBezTo>
                  <a:cubicBezTo>
                    <a:pt x="755" y="0"/>
                    <a:pt x="735" y="23"/>
                    <a:pt x="871" y="37"/>
                  </a:cubicBezTo>
                  <a:cubicBezTo>
                    <a:pt x="883" y="45"/>
                    <a:pt x="899" y="49"/>
                    <a:pt x="907" y="61"/>
                  </a:cubicBezTo>
                  <a:cubicBezTo>
                    <a:pt x="940" y="110"/>
                    <a:pt x="895" y="106"/>
                    <a:pt x="943" y="145"/>
                  </a:cubicBezTo>
                  <a:cubicBezTo>
                    <a:pt x="975" y="170"/>
                    <a:pt x="1023" y="163"/>
                    <a:pt x="1063" y="169"/>
                  </a:cubicBezTo>
                  <a:cubicBezTo>
                    <a:pt x="1099" y="165"/>
                    <a:pt x="1135" y="157"/>
                    <a:pt x="1171" y="157"/>
                  </a:cubicBezTo>
                  <a:cubicBezTo>
                    <a:pt x="1211" y="157"/>
                    <a:pt x="1293" y="206"/>
                    <a:pt x="1327" y="229"/>
                  </a:cubicBezTo>
                  <a:cubicBezTo>
                    <a:pt x="1331" y="281"/>
                    <a:pt x="1333" y="333"/>
                    <a:pt x="1339" y="385"/>
                  </a:cubicBezTo>
                  <a:cubicBezTo>
                    <a:pt x="1344" y="424"/>
                    <a:pt x="1375" y="456"/>
                    <a:pt x="1387" y="493"/>
                  </a:cubicBezTo>
                  <a:cubicBezTo>
                    <a:pt x="1369" y="547"/>
                    <a:pt x="1355" y="548"/>
                    <a:pt x="1303" y="565"/>
                  </a:cubicBezTo>
                  <a:cubicBezTo>
                    <a:pt x="1179" y="551"/>
                    <a:pt x="1107" y="556"/>
                    <a:pt x="1003" y="625"/>
                  </a:cubicBezTo>
                  <a:cubicBezTo>
                    <a:pt x="955" y="621"/>
                    <a:pt x="907" y="621"/>
                    <a:pt x="859" y="613"/>
                  </a:cubicBezTo>
                  <a:cubicBezTo>
                    <a:pt x="834" y="609"/>
                    <a:pt x="811" y="597"/>
                    <a:pt x="787" y="589"/>
                  </a:cubicBezTo>
                  <a:cubicBezTo>
                    <a:pt x="775" y="585"/>
                    <a:pt x="751" y="577"/>
                    <a:pt x="751" y="577"/>
                  </a:cubicBezTo>
                  <a:lnTo>
                    <a:pt x="607" y="637"/>
                  </a:lnTo>
                  <a:cubicBezTo>
                    <a:pt x="607" y="637"/>
                    <a:pt x="607" y="637"/>
                    <a:pt x="607" y="637"/>
                  </a:cubicBezTo>
                  <a:cubicBezTo>
                    <a:pt x="548" y="657"/>
                    <a:pt x="583" y="647"/>
                    <a:pt x="499" y="661"/>
                  </a:cubicBezTo>
                  <a:cubicBezTo>
                    <a:pt x="471" y="657"/>
                    <a:pt x="441" y="660"/>
                    <a:pt x="415" y="649"/>
                  </a:cubicBezTo>
                  <a:cubicBezTo>
                    <a:pt x="381" y="635"/>
                    <a:pt x="364" y="593"/>
                    <a:pt x="331" y="577"/>
                  </a:cubicBezTo>
                  <a:cubicBezTo>
                    <a:pt x="259" y="541"/>
                    <a:pt x="167" y="537"/>
                    <a:pt x="91" y="529"/>
                  </a:cubicBezTo>
                  <a:cubicBezTo>
                    <a:pt x="41" y="491"/>
                    <a:pt x="27" y="468"/>
                    <a:pt x="7" y="409"/>
                  </a:cubicBezTo>
                  <a:cubicBezTo>
                    <a:pt x="11" y="389"/>
                    <a:pt x="0" y="357"/>
                    <a:pt x="19" y="349"/>
                  </a:cubicBezTo>
                  <a:cubicBezTo>
                    <a:pt x="24" y="347"/>
                    <a:pt x="77" y="397"/>
                    <a:pt x="103" y="409"/>
                  </a:cubicBezTo>
                  <a:cubicBezTo>
                    <a:pt x="126" y="419"/>
                    <a:pt x="175" y="433"/>
                    <a:pt x="175" y="433"/>
                  </a:cubicBezTo>
                  <a:cubicBezTo>
                    <a:pt x="202" y="325"/>
                    <a:pt x="189" y="368"/>
                    <a:pt x="211" y="301"/>
                  </a:cubicBezTo>
                  <a:cubicBezTo>
                    <a:pt x="227" y="305"/>
                    <a:pt x="243" y="308"/>
                    <a:pt x="259" y="313"/>
                  </a:cubicBezTo>
                  <a:cubicBezTo>
                    <a:pt x="283" y="320"/>
                    <a:pt x="331" y="337"/>
                    <a:pt x="331" y="337"/>
                  </a:cubicBezTo>
                  <a:cubicBezTo>
                    <a:pt x="384" y="319"/>
                    <a:pt x="361" y="336"/>
                    <a:pt x="391" y="277"/>
                  </a:cubicBezTo>
                  <a:close/>
                </a:path>
              </a:pathLst>
            </a:custGeom>
            <a:solidFill>
              <a:srgbClr val="66FF33"/>
            </a:solidFill>
            <a:ln w="28575">
              <a:solidFill>
                <a:schemeClr val="tx2"/>
              </a:solidFill>
              <a:round/>
              <a:headEnd type="none" w="sm" len="sm"/>
              <a:tailEnd type="none" w="sm" len="sm"/>
            </a:ln>
          </p:spPr>
          <p:txBody>
            <a:bodyPr/>
            <a:lstStyle/>
            <a:p>
              <a:endParaRPr lang="en-IN"/>
            </a:p>
          </p:txBody>
        </p:sp>
        <p:sp>
          <p:nvSpPr>
            <p:cNvPr id="28678" name="Oval 32"/>
            <p:cNvSpPr>
              <a:spLocks noChangeArrowheads="1"/>
            </p:cNvSpPr>
            <p:nvPr/>
          </p:nvSpPr>
          <p:spPr bwMode="auto">
            <a:xfrm>
              <a:off x="4272" y="1570"/>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8679" name="Oval 33"/>
            <p:cNvSpPr>
              <a:spLocks noChangeArrowheads="1"/>
            </p:cNvSpPr>
            <p:nvPr/>
          </p:nvSpPr>
          <p:spPr bwMode="auto">
            <a:xfrm>
              <a:off x="4875" y="1632"/>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8680" name="Oval 34"/>
            <p:cNvSpPr>
              <a:spLocks noChangeArrowheads="1"/>
            </p:cNvSpPr>
            <p:nvPr/>
          </p:nvSpPr>
          <p:spPr bwMode="auto">
            <a:xfrm>
              <a:off x="4608" y="1913"/>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8681" name="Oval 35"/>
            <p:cNvSpPr>
              <a:spLocks noChangeArrowheads="1"/>
            </p:cNvSpPr>
            <p:nvPr/>
          </p:nvSpPr>
          <p:spPr bwMode="auto">
            <a:xfrm>
              <a:off x="4128" y="1865"/>
              <a:ext cx="48" cy="48"/>
            </a:xfrm>
            <a:prstGeom prst="ellipse">
              <a:avLst/>
            </a:prstGeom>
            <a:solidFill>
              <a:schemeClr val="tx2"/>
            </a:solidFill>
            <a:ln w="9525">
              <a:solidFill>
                <a:schemeClr val="tx2"/>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blinds(horizontal)">
                                      <p:cBhvr>
                                        <p:cTn id="7" dur="500"/>
                                        <p:tgtEl>
                                          <p:spTgt spid="174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IE" smtClean="0"/>
              <a:t>Topological</a:t>
            </a:r>
            <a:r>
              <a:rPr lang="en-GB" smtClean="0"/>
              <a:t> Relations (Cont.)</a:t>
            </a:r>
            <a:endParaRPr lang="en-US" smtClean="0"/>
          </a:p>
        </p:txBody>
      </p:sp>
      <p:sp>
        <p:nvSpPr>
          <p:cNvPr id="18435" name="Rectangle 3"/>
          <p:cNvSpPr>
            <a:spLocks noGrp="1" noChangeArrowheads="1"/>
          </p:cNvSpPr>
          <p:nvPr>
            <p:ph type="body" idx="1"/>
          </p:nvPr>
        </p:nvSpPr>
        <p:spPr/>
        <p:txBody>
          <a:bodyPr/>
          <a:lstStyle/>
          <a:p>
            <a:pPr algn="l" rtl="0" eaLnBrk="1" hangingPunct="1">
              <a:lnSpc>
                <a:spcPct val="90000"/>
              </a:lnSpc>
              <a:defRPr/>
            </a:pPr>
            <a:r>
              <a:rPr lang="en-US" sz="2400" b="1" smtClean="0"/>
              <a:t>For example: </a:t>
            </a:r>
          </a:p>
          <a:p>
            <a:pPr lvl="1" algn="l" rtl="0" eaLnBrk="1" hangingPunct="1">
              <a:lnSpc>
                <a:spcPct val="90000"/>
              </a:lnSpc>
              <a:defRPr/>
            </a:pPr>
            <a:r>
              <a:rPr lang="en-US" sz="2000" b="1" smtClean="0"/>
              <a:t>the </a:t>
            </a:r>
            <a:r>
              <a:rPr lang="en-US" sz="2000" b="1" i="1" smtClean="0"/>
              <a:t>boundary</a:t>
            </a:r>
            <a:r>
              <a:rPr lang="en-US" sz="2000" b="1" smtClean="0"/>
              <a:t> of a region consists of a set </a:t>
            </a:r>
          </a:p>
          <a:p>
            <a:pPr lvl="1" algn="l" rtl="0" eaLnBrk="1" hangingPunct="1">
              <a:lnSpc>
                <a:spcPct val="90000"/>
              </a:lnSpc>
              <a:buFont typeface="Wingdings" pitchFamily="2" charset="2"/>
              <a:buNone/>
              <a:defRPr/>
            </a:pPr>
            <a:r>
              <a:rPr lang="en-US" sz="2000" b="1" smtClean="0"/>
              <a:t>	of curves that separate the region from the </a:t>
            </a:r>
          </a:p>
          <a:p>
            <a:pPr lvl="1" algn="l" rtl="0" eaLnBrk="1" hangingPunct="1">
              <a:lnSpc>
                <a:spcPct val="90000"/>
              </a:lnSpc>
              <a:buFont typeface="Wingdings" pitchFamily="2" charset="2"/>
              <a:buNone/>
              <a:defRPr/>
            </a:pPr>
            <a:r>
              <a:rPr lang="en-US" sz="2000" b="1" smtClean="0"/>
              <a:t>	rest of the coordinate space</a:t>
            </a:r>
          </a:p>
          <a:p>
            <a:pPr algn="l" rtl="0" eaLnBrk="1" hangingPunct="1">
              <a:lnSpc>
                <a:spcPct val="90000"/>
              </a:lnSpc>
              <a:defRPr/>
            </a:pPr>
            <a:endParaRPr lang="en-US" sz="2400" b="1" smtClean="0"/>
          </a:p>
          <a:p>
            <a:pPr lvl="1" algn="l" rtl="0" eaLnBrk="1" hangingPunct="1">
              <a:lnSpc>
                <a:spcPct val="90000"/>
              </a:lnSpc>
              <a:defRPr/>
            </a:pPr>
            <a:r>
              <a:rPr lang="en-US" sz="2000" b="1" smtClean="0"/>
              <a:t>The </a:t>
            </a:r>
            <a:r>
              <a:rPr lang="en-US" sz="2000" b="1" i="1" smtClean="0"/>
              <a:t>interior</a:t>
            </a:r>
            <a:r>
              <a:rPr lang="en-US" sz="2000" b="1" smtClean="0"/>
              <a:t> of a region consists of all points </a:t>
            </a:r>
          </a:p>
          <a:p>
            <a:pPr lvl="1" algn="l" rtl="0" eaLnBrk="1" hangingPunct="1">
              <a:lnSpc>
                <a:spcPct val="90000"/>
              </a:lnSpc>
              <a:buFont typeface="Wingdings" pitchFamily="2" charset="2"/>
              <a:buNone/>
              <a:defRPr/>
            </a:pPr>
            <a:r>
              <a:rPr lang="en-US" sz="2000" b="1" smtClean="0"/>
              <a:t>	in the region that are not on its boundary</a:t>
            </a:r>
          </a:p>
          <a:p>
            <a:pPr lvl="1" algn="l" rtl="0" eaLnBrk="1" hangingPunct="1">
              <a:lnSpc>
                <a:spcPct val="90000"/>
              </a:lnSpc>
              <a:defRPr/>
            </a:pPr>
            <a:endParaRPr lang="en-US" sz="2000" b="1" smtClean="0"/>
          </a:p>
          <a:p>
            <a:pPr algn="l" rtl="0" eaLnBrk="1" hangingPunct="1">
              <a:lnSpc>
                <a:spcPct val="90000"/>
              </a:lnSpc>
              <a:defRPr/>
            </a:pPr>
            <a:r>
              <a:rPr lang="en-US" sz="2400" b="1" smtClean="0"/>
              <a:t>Given this, two regions are said to be </a:t>
            </a:r>
          </a:p>
          <a:p>
            <a:pPr algn="l" rtl="0" eaLnBrk="1" hangingPunct="1">
              <a:lnSpc>
                <a:spcPct val="90000"/>
              </a:lnSpc>
              <a:buFont typeface="Wingdings" pitchFamily="2" charset="2"/>
              <a:buNone/>
              <a:defRPr/>
            </a:pPr>
            <a:r>
              <a:rPr lang="en-US" sz="2400" b="1" i="1" smtClean="0"/>
              <a:t>	adjacent</a:t>
            </a:r>
            <a:r>
              <a:rPr lang="en-US" sz="2400" b="1" smtClean="0"/>
              <a:t> if they share part of a boundary </a:t>
            </a:r>
          </a:p>
          <a:p>
            <a:pPr algn="l" rtl="0" eaLnBrk="1" hangingPunct="1">
              <a:lnSpc>
                <a:spcPct val="90000"/>
              </a:lnSpc>
              <a:buFont typeface="Wingdings" pitchFamily="2" charset="2"/>
              <a:buNone/>
              <a:defRPr/>
            </a:pPr>
            <a:r>
              <a:rPr lang="en-US" sz="2400" b="1" smtClean="0"/>
              <a:t>	but do not share any points in their interior</a:t>
            </a:r>
            <a:endParaRPr lang="en-US" smtClean="0"/>
          </a:p>
        </p:txBody>
      </p:sp>
      <p:sp>
        <p:nvSpPr>
          <p:cNvPr id="29700" name="Rectangle 28"/>
          <p:cNvSpPr>
            <a:spLocks noChangeArrowheads="1"/>
          </p:cNvSpPr>
          <p:nvPr/>
        </p:nvSpPr>
        <p:spPr bwMode="auto">
          <a:xfrm>
            <a:off x="2632075" y="4727575"/>
            <a:ext cx="354013" cy="363538"/>
          </a:xfrm>
          <a:prstGeom prst="rect">
            <a:avLst/>
          </a:prstGeom>
          <a:noFill/>
          <a:ln w="9525">
            <a:noFill/>
            <a:miter lim="800000"/>
            <a:headEnd/>
            <a:tailEnd/>
          </a:ln>
        </p:spPr>
        <p:txBody>
          <a:bodyPr/>
          <a:lstStyle/>
          <a:p>
            <a:endParaRPr lang="en-US"/>
          </a:p>
        </p:txBody>
      </p:sp>
      <p:sp>
        <p:nvSpPr>
          <p:cNvPr id="29701" name="Rectangle 29"/>
          <p:cNvSpPr>
            <a:spLocks noChangeArrowheads="1"/>
          </p:cNvSpPr>
          <p:nvPr/>
        </p:nvSpPr>
        <p:spPr bwMode="auto">
          <a:xfrm>
            <a:off x="2660650" y="4757738"/>
            <a:ext cx="303213" cy="347662"/>
          </a:xfrm>
          <a:prstGeom prst="rect">
            <a:avLst/>
          </a:prstGeom>
          <a:noFill/>
          <a:ln w="9525">
            <a:noFill/>
            <a:miter lim="800000"/>
            <a:headEnd/>
            <a:tailEnd/>
          </a:ln>
        </p:spPr>
        <p:txBody>
          <a:bodyPr/>
          <a:lstStyle/>
          <a:p>
            <a:endParaRPr lang="en-US"/>
          </a:p>
        </p:txBody>
      </p:sp>
      <p:grpSp>
        <p:nvGrpSpPr>
          <p:cNvPr id="2" name="Group 36"/>
          <p:cNvGrpSpPr>
            <a:grpSpLocks/>
          </p:cNvGrpSpPr>
          <p:nvPr/>
        </p:nvGrpSpPr>
        <p:grpSpPr bwMode="auto">
          <a:xfrm>
            <a:off x="7007225" y="2063750"/>
            <a:ext cx="1525588" cy="755650"/>
            <a:chOff x="3984" y="1872"/>
            <a:chExt cx="961" cy="476"/>
          </a:xfrm>
        </p:grpSpPr>
        <p:sp>
          <p:nvSpPr>
            <p:cNvPr id="29713" name="Freeform 37"/>
            <p:cNvSpPr>
              <a:spLocks noChangeAspect="1"/>
            </p:cNvSpPr>
            <p:nvPr/>
          </p:nvSpPr>
          <p:spPr bwMode="auto">
            <a:xfrm>
              <a:off x="3984" y="1872"/>
              <a:ext cx="961" cy="476"/>
            </a:xfrm>
            <a:custGeom>
              <a:avLst/>
              <a:gdLst>
                <a:gd name="T0" fmla="*/ 271 w 1387"/>
                <a:gd name="T1" fmla="*/ 199 h 661"/>
                <a:gd name="T2" fmla="*/ 254 w 1387"/>
                <a:gd name="T3" fmla="*/ 174 h 661"/>
                <a:gd name="T4" fmla="*/ 321 w 1387"/>
                <a:gd name="T5" fmla="*/ 96 h 661"/>
                <a:gd name="T6" fmla="*/ 479 w 1387"/>
                <a:gd name="T7" fmla="*/ 70 h 661"/>
                <a:gd name="T8" fmla="*/ 603 w 1387"/>
                <a:gd name="T9" fmla="*/ 27 h 661"/>
                <a:gd name="T10" fmla="*/ 628 w 1387"/>
                <a:gd name="T11" fmla="*/ 44 h 661"/>
                <a:gd name="T12" fmla="*/ 653 w 1387"/>
                <a:gd name="T13" fmla="*/ 104 h 661"/>
                <a:gd name="T14" fmla="*/ 737 w 1387"/>
                <a:gd name="T15" fmla="*/ 122 h 661"/>
                <a:gd name="T16" fmla="*/ 811 w 1387"/>
                <a:gd name="T17" fmla="*/ 113 h 661"/>
                <a:gd name="T18" fmla="*/ 919 w 1387"/>
                <a:gd name="T19" fmla="*/ 165 h 661"/>
                <a:gd name="T20" fmla="*/ 928 w 1387"/>
                <a:gd name="T21" fmla="*/ 277 h 661"/>
                <a:gd name="T22" fmla="*/ 961 w 1387"/>
                <a:gd name="T23" fmla="*/ 355 h 661"/>
                <a:gd name="T24" fmla="*/ 903 w 1387"/>
                <a:gd name="T25" fmla="*/ 407 h 661"/>
                <a:gd name="T26" fmla="*/ 695 w 1387"/>
                <a:gd name="T27" fmla="*/ 450 h 661"/>
                <a:gd name="T28" fmla="*/ 595 w 1387"/>
                <a:gd name="T29" fmla="*/ 441 h 661"/>
                <a:gd name="T30" fmla="*/ 545 w 1387"/>
                <a:gd name="T31" fmla="*/ 424 h 661"/>
                <a:gd name="T32" fmla="*/ 520 w 1387"/>
                <a:gd name="T33" fmla="*/ 416 h 661"/>
                <a:gd name="T34" fmla="*/ 421 w 1387"/>
                <a:gd name="T35" fmla="*/ 459 h 661"/>
                <a:gd name="T36" fmla="*/ 421 w 1387"/>
                <a:gd name="T37" fmla="*/ 459 h 661"/>
                <a:gd name="T38" fmla="*/ 346 w 1387"/>
                <a:gd name="T39" fmla="*/ 476 h 661"/>
                <a:gd name="T40" fmla="*/ 288 w 1387"/>
                <a:gd name="T41" fmla="*/ 467 h 661"/>
                <a:gd name="T42" fmla="*/ 229 w 1387"/>
                <a:gd name="T43" fmla="*/ 416 h 661"/>
                <a:gd name="T44" fmla="*/ 63 w 1387"/>
                <a:gd name="T45" fmla="*/ 381 h 661"/>
                <a:gd name="T46" fmla="*/ 5 w 1387"/>
                <a:gd name="T47" fmla="*/ 295 h 661"/>
                <a:gd name="T48" fmla="*/ 13 w 1387"/>
                <a:gd name="T49" fmla="*/ 251 h 661"/>
                <a:gd name="T50" fmla="*/ 71 w 1387"/>
                <a:gd name="T51" fmla="*/ 295 h 661"/>
                <a:gd name="T52" fmla="*/ 121 w 1387"/>
                <a:gd name="T53" fmla="*/ 312 h 661"/>
                <a:gd name="T54" fmla="*/ 146 w 1387"/>
                <a:gd name="T55" fmla="*/ 217 h 661"/>
                <a:gd name="T56" fmla="*/ 179 w 1387"/>
                <a:gd name="T57" fmla="*/ 225 h 661"/>
                <a:gd name="T58" fmla="*/ 229 w 1387"/>
                <a:gd name="T59" fmla="*/ 243 h 661"/>
                <a:gd name="T60" fmla="*/ 271 w 1387"/>
                <a:gd name="T61" fmla="*/ 199 h 66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87"/>
                <a:gd name="T94" fmla="*/ 0 h 661"/>
                <a:gd name="T95" fmla="*/ 1387 w 1387"/>
                <a:gd name="T96" fmla="*/ 661 h 66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87" h="661">
                  <a:moveTo>
                    <a:pt x="391" y="277"/>
                  </a:moveTo>
                  <a:cubicBezTo>
                    <a:pt x="383" y="265"/>
                    <a:pt x="373" y="254"/>
                    <a:pt x="367" y="241"/>
                  </a:cubicBezTo>
                  <a:cubicBezTo>
                    <a:pt x="329" y="164"/>
                    <a:pt x="404" y="148"/>
                    <a:pt x="463" y="133"/>
                  </a:cubicBezTo>
                  <a:cubicBezTo>
                    <a:pt x="550" y="162"/>
                    <a:pt x="613" y="123"/>
                    <a:pt x="691" y="97"/>
                  </a:cubicBezTo>
                  <a:cubicBezTo>
                    <a:pt x="755" y="0"/>
                    <a:pt x="735" y="23"/>
                    <a:pt x="871" y="37"/>
                  </a:cubicBezTo>
                  <a:cubicBezTo>
                    <a:pt x="883" y="45"/>
                    <a:pt x="899" y="49"/>
                    <a:pt x="907" y="61"/>
                  </a:cubicBezTo>
                  <a:cubicBezTo>
                    <a:pt x="940" y="110"/>
                    <a:pt x="895" y="106"/>
                    <a:pt x="943" y="145"/>
                  </a:cubicBezTo>
                  <a:cubicBezTo>
                    <a:pt x="975" y="170"/>
                    <a:pt x="1023" y="163"/>
                    <a:pt x="1063" y="169"/>
                  </a:cubicBezTo>
                  <a:cubicBezTo>
                    <a:pt x="1099" y="165"/>
                    <a:pt x="1135" y="157"/>
                    <a:pt x="1171" y="157"/>
                  </a:cubicBezTo>
                  <a:cubicBezTo>
                    <a:pt x="1211" y="157"/>
                    <a:pt x="1293" y="206"/>
                    <a:pt x="1327" y="229"/>
                  </a:cubicBezTo>
                  <a:cubicBezTo>
                    <a:pt x="1331" y="281"/>
                    <a:pt x="1333" y="333"/>
                    <a:pt x="1339" y="385"/>
                  </a:cubicBezTo>
                  <a:cubicBezTo>
                    <a:pt x="1344" y="424"/>
                    <a:pt x="1375" y="456"/>
                    <a:pt x="1387" y="493"/>
                  </a:cubicBezTo>
                  <a:cubicBezTo>
                    <a:pt x="1369" y="547"/>
                    <a:pt x="1355" y="548"/>
                    <a:pt x="1303" y="565"/>
                  </a:cubicBezTo>
                  <a:cubicBezTo>
                    <a:pt x="1179" y="551"/>
                    <a:pt x="1107" y="556"/>
                    <a:pt x="1003" y="625"/>
                  </a:cubicBezTo>
                  <a:cubicBezTo>
                    <a:pt x="955" y="621"/>
                    <a:pt x="907" y="621"/>
                    <a:pt x="859" y="613"/>
                  </a:cubicBezTo>
                  <a:cubicBezTo>
                    <a:pt x="834" y="609"/>
                    <a:pt x="811" y="597"/>
                    <a:pt x="787" y="589"/>
                  </a:cubicBezTo>
                  <a:cubicBezTo>
                    <a:pt x="775" y="585"/>
                    <a:pt x="751" y="577"/>
                    <a:pt x="751" y="577"/>
                  </a:cubicBezTo>
                  <a:lnTo>
                    <a:pt x="607" y="637"/>
                  </a:lnTo>
                  <a:cubicBezTo>
                    <a:pt x="607" y="637"/>
                    <a:pt x="607" y="637"/>
                    <a:pt x="607" y="637"/>
                  </a:cubicBezTo>
                  <a:cubicBezTo>
                    <a:pt x="548" y="657"/>
                    <a:pt x="583" y="647"/>
                    <a:pt x="499" y="661"/>
                  </a:cubicBezTo>
                  <a:cubicBezTo>
                    <a:pt x="471" y="657"/>
                    <a:pt x="441" y="660"/>
                    <a:pt x="415" y="649"/>
                  </a:cubicBezTo>
                  <a:cubicBezTo>
                    <a:pt x="381" y="635"/>
                    <a:pt x="364" y="593"/>
                    <a:pt x="331" y="577"/>
                  </a:cubicBezTo>
                  <a:cubicBezTo>
                    <a:pt x="259" y="541"/>
                    <a:pt x="167" y="537"/>
                    <a:pt x="91" y="529"/>
                  </a:cubicBezTo>
                  <a:cubicBezTo>
                    <a:pt x="41" y="491"/>
                    <a:pt x="27" y="468"/>
                    <a:pt x="7" y="409"/>
                  </a:cubicBezTo>
                  <a:cubicBezTo>
                    <a:pt x="11" y="389"/>
                    <a:pt x="0" y="357"/>
                    <a:pt x="19" y="349"/>
                  </a:cubicBezTo>
                  <a:cubicBezTo>
                    <a:pt x="24" y="347"/>
                    <a:pt x="77" y="397"/>
                    <a:pt x="103" y="409"/>
                  </a:cubicBezTo>
                  <a:cubicBezTo>
                    <a:pt x="126" y="419"/>
                    <a:pt x="175" y="433"/>
                    <a:pt x="175" y="433"/>
                  </a:cubicBezTo>
                  <a:cubicBezTo>
                    <a:pt x="202" y="325"/>
                    <a:pt x="189" y="368"/>
                    <a:pt x="211" y="301"/>
                  </a:cubicBezTo>
                  <a:cubicBezTo>
                    <a:pt x="227" y="305"/>
                    <a:pt x="243" y="308"/>
                    <a:pt x="259" y="313"/>
                  </a:cubicBezTo>
                  <a:cubicBezTo>
                    <a:pt x="283" y="320"/>
                    <a:pt x="331" y="337"/>
                    <a:pt x="331" y="337"/>
                  </a:cubicBezTo>
                  <a:cubicBezTo>
                    <a:pt x="384" y="319"/>
                    <a:pt x="361" y="336"/>
                    <a:pt x="391" y="277"/>
                  </a:cubicBezTo>
                  <a:close/>
                </a:path>
              </a:pathLst>
            </a:custGeom>
            <a:noFill/>
            <a:ln w="28575">
              <a:solidFill>
                <a:schemeClr val="tx2"/>
              </a:solidFill>
              <a:round/>
              <a:headEnd type="none" w="sm" len="sm"/>
              <a:tailEnd type="none" w="sm" len="sm"/>
            </a:ln>
          </p:spPr>
          <p:txBody>
            <a:bodyPr/>
            <a:lstStyle/>
            <a:p>
              <a:endParaRPr lang="en-IN"/>
            </a:p>
          </p:txBody>
        </p:sp>
        <p:sp>
          <p:nvSpPr>
            <p:cNvPr id="29714" name="Oval 38"/>
            <p:cNvSpPr>
              <a:spLocks noChangeArrowheads="1"/>
            </p:cNvSpPr>
            <p:nvPr/>
          </p:nvSpPr>
          <p:spPr bwMode="auto">
            <a:xfrm>
              <a:off x="4272" y="1954"/>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9715" name="Oval 39"/>
            <p:cNvSpPr>
              <a:spLocks noChangeArrowheads="1"/>
            </p:cNvSpPr>
            <p:nvPr/>
          </p:nvSpPr>
          <p:spPr bwMode="auto">
            <a:xfrm>
              <a:off x="4875" y="2016"/>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9716" name="Oval 40"/>
            <p:cNvSpPr>
              <a:spLocks noChangeArrowheads="1"/>
            </p:cNvSpPr>
            <p:nvPr/>
          </p:nvSpPr>
          <p:spPr bwMode="auto">
            <a:xfrm>
              <a:off x="4608" y="2297"/>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9717" name="Oval 41"/>
            <p:cNvSpPr>
              <a:spLocks noChangeArrowheads="1"/>
            </p:cNvSpPr>
            <p:nvPr/>
          </p:nvSpPr>
          <p:spPr bwMode="auto">
            <a:xfrm>
              <a:off x="4128" y="2249"/>
              <a:ext cx="48" cy="48"/>
            </a:xfrm>
            <a:prstGeom prst="ellipse">
              <a:avLst/>
            </a:prstGeom>
            <a:solidFill>
              <a:schemeClr val="tx2"/>
            </a:solidFill>
            <a:ln w="9525">
              <a:solidFill>
                <a:schemeClr val="tx2"/>
              </a:solidFill>
              <a:round/>
              <a:headEnd/>
              <a:tailEnd/>
            </a:ln>
          </p:spPr>
          <p:txBody>
            <a:bodyPr wrap="none" anchor="ctr"/>
            <a:lstStyle/>
            <a:p>
              <a:endParaRPr lang="en-US"/>
            </a:p>
          </p:txBody>
        </p:sp>
      </p:grpSp>
      <p:sp>
        <p:nvSpPr>
          <p:cNvPr id="18474" name="Freeform 42"/>
          <p:cNvSpPr>
            <a:spLocks noChangeAspect="1"/>
          </p:cNvSpPr>
          <p:nvPr/>
        </p:nvSpPr>
        <p:spPr bwMode="auto">
          <a:xfrm>
            <a:off x="7085013" y="3429000"/>
            <a:ext cx="1525587" cy="755650"/>
          </a:xfrm>
          <a:custGeom>
            <a:avLst/>
            <a:gdLst>
              <a:gd name="T0" fmla="*/ 430068 w 1387"/>
              <a:gd name="T1" fmla="*/ 316664 h 661"/>
              <a:gd name="T2" fmla="*/ 403670 w 1387"/>
              <a:gd name="T3" fmla="*/ 275509 h 661"/>
              <a:gd name="T4" fmla="*/ 509262 w 1387"/>
              <a:gd name="T5" fmla="*/ 152045 h 661"/>
              <a:gd name="T6" fmla="*/ 760044 w 1387"/>
              <a:gd name="T7" fmla="*/ 110890 h 661"/>
              <a:gd name="T8" fmla="*/ 958029 w 1387"/>
              <a:gd name="T9" fmla="*/ 42298 h 661"/>
              <a:gd name="T10" fmla="*/ 997626 w 1387"/>
              <a:gd name="T11" fmla="*/ 69735 h 661"/>
              <a:gd name="T12" fmla="*/ 1037223 w 1387"/>
              <a:gd name="T13" fmla="*/ 165763 h 661"/>
              <a:gd name="T14" fmla="*/ 1169214 w 1387"/>
              <a:gd name="T15" fmla="*/ 193199 h 661"/>
              <a:gd name="T16" fmla="*/ 1288005 w 1387"/>
              <a:gd name="T17" fmla="*/ 179481 h 661"/>
              <a:gd name="T18" fmla="*/ 1459592 w 1387"/>
              <a:gd name="T19" fmla="*/ 261791 h 661"/>
              <a:gd name="T20" fmla="*/ 1472791 w 1387"/>
              <a:gd name="T21" fmla="*/ 440129 h 661"/>
              <a:gd name="T22" fmla="*/ 1525587 w 1387"/>
              <a:gd name="T23" fmla="*/ 563594 h 661"/>
              <a:gd name="T24" fmla="*/ 1433194 w 1387"/>
              <a:gd name="T25" fmla="*/ 645904 h 661"/>
              <a:gd name="T26" fmla="*/ 1103218 w 1387"/>
              <a:gd name="T27" fmla="*/ 714495 h 661"/>
              <a:gd name="T28" fmla="*/ 944830 w 1387"/>
              <a:gd name="T29" fmla="*/ 700777 h 661"/>
              <a:gd name="T30" fmla="*/ 865636 w 1387"/>
              <a:gd name="T31" fmla="*/ 673340 h 661"/>
              <a:gd name="T32" fmla="*/ 826039 w 1387"/>
              <a:gd name="T33" fmla="*/ 659622 h 661"/>
              <a:gd name="T34" fmla="*/ 667651 w 1387"/>
              <a:gd name="T35" fmla="*/ 728213 h 661"/>
              <a:gd name="T36" fmla="*/ 667651 w 1387"/>
              <a:gd name="T37" fmla="*/ 728213 h 661"/>
              <a:gd name="T38" fmla="*/ 548859 w 1387"/>
              <a:gd name="T39" fmla="*/ 755650 h 661"/>
              <a:gd name="T40" fmla="*/ 456466 w 1387"/>
              <a:gd name="T41" fmla="*/ 741932 h 661"/>
              <a:gd name="T42" fmla="*/ 364073 w 1387"/>
              <a:gd name="T43" fmla="*/ 659622 h 661"/>
              <a:gd name="T44" fmla="*/ 100093 w 1387"/>
              <a:gd name="T45" fmla="*/ 604749 h 661"/>
              <a:gd name="T46" fmla="*/ 7699 w 1387"/>
              <a:gd name="T47" fmla="*/ 467566 h 661"/>
              <a:gd name="T48" fmla="*/ 20898 w 1387"/>
              <a:gd name="T49" fmla="*/ 398974 h 661"/>
              <a:gd name="T50" fmla="*/ 113292 w 1387"/>
              <a:gd name="T51" fmla="*/ 467566 h 661"/>
              <a:gd name="T52" fmla="*/ 192486 w 1387"/>
              <a:gd name="T53" fmla="*/ 495002 h 661"/>
              <a:gd name="T54" fmla="*/ 232083 w 1387"/>
              <a:gd name="T55" fmla="*/ 344101 h 661"/>
              <a:gd name="T56" fmla="*/ 284879 w 1387"/>
              <a:gd name="T57" fmla="*/ 357819 h 661"/>
              <a:gd name="T58" fmla="*/ 364073 w 1387"/>
              <a:gd name="T59" fmla="*/ 385256 h 661"/>
              <a:gd name="T60" fmla="*/ 430068 w 1387"/>
              <a:gd name="T61" fmla="*/ 316664 h 66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87"/>
              <a:gd name="T94" fmla="*/ 0 h 661"/>
              <a:gd name="T95" fmla="*/ 1387 w 1387"/>
              <a:gd name="T96" fmla="*/ 661 h 66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87" h="661">
                <a:moveTo>
                  <a:pt x="391" y="277"/>
                </a:moveTo>
                <a:cubicBezTo>
                  <a:pt x="383" y="265"/>
                  <a:pt x="373" y="254"/>
                  <a:pt x="367" y="241"/>
                </a:cubicBezTo>
                <a:cubicBezTo>
                  <a:pt x="329" y="164"/>
                  <a:pt x="404" y="148"/>
                  <a:pt x="463" y="133"/>
                </a:cubicBezTo>
                <a:cubicBezTo>
                  <a:pt x="550" y="162"/>
                  <a:pt x="613" y="123"/>
                  <a:pt x="691" y="97"/>
                </a:cubicBezTo>
                <a:cubicBezTo>
                  <a:pt x="755" y="0"/>
                  <a:pt x="735" y="23"/>
                  <a:pt x="871" y="37"/>
                </a:cubicBezTo>
                <a:cubicBezTo>
                  <a:pt x="883" y="45"/>
                  <a:pt x="899" y="49"/>
                  <a:pt x="907" y="61"/>
                </a:cubicBezTo>
                <a:cubicBezTo>
                  <a:pt x="940" y="110"/>
                  <a:pt x="895" y="106"/>
                  <a:pt x="943" y="145"/>
                </a:cubicBezTo>
                <a:cubicBezTo>
                  <a:pt x="975" y="170"/>
                  <a:pt x="1023" y="163"/>
                  <a:pt x="1063" y="169"/>
                </a:cubicBezTo>
                <a:cubicBezTo>
                  <a:pt x="1099" y="165"/>
                  <a:pt x="1135" y="157"/>
                  <a:pt x="1171" y="157"/>
                </a:cubicBezTo>
                <a:cubicBezTo>
                  <a:pt x="1211" y="157"/>
                  <a:pt x="1293" y="206"/>
                  <a:pt x="1327" y="229"/>
                </a:cubicBezTo>
                <a:cubicBezTo>
                  <a:pt x="1331" y="281"/>
                  <a:pt x="1333" y="333"/>
                  <a:pt x="1339" y="385"/>
                </a:cubicBezTo>
                <a:cubicBezTo>
                  <a:pt x="1344" y="424"/>
                  <a:pt x="1375" y="456"/>
                  <a:pt x="1387" y="493"/>
                </a:cubicBezTo>
                <a:cubicBezTo>
                  <a:pt x="1369" y="547"/>
                  <a:pt x="1355" y="548"/>
                  <a:pt x="1303" y="565"/>
                </a:cubicBezTo>
                <a:cubicBezTo>
                  <a:pt x="1179" y="551"/>
                  <a:pt x="1107" y="556"/>
                  <a:pt x="1003" y="625"/>
                </a:cubicBezTo>
                <a:cubicBezTo>
                  <a:pt x="955" y="621"/>
                  <a:pt x="907" y="621"/>
                  <a:pt x="859" y="613"/>
                </a:cubicBezTo>
                <a:cubicBezTo>
                  <a:pt x="834" y="609"/>
                  <a:pt x="811" y="597"/>
                  <a:pt x="787" y="589"/>
                </a:cubicBezTo>
                <a:cubicBezTo>
                  <a:pt x="775" y="585"/>
                  <a:pt x="751" y="577"/>
                  <a:pt x="751" y="577"/>
                </a:cubicBezTo>
                <a:lnTo>
                  <a:pt x="607" y="637"/>
                </a:lnTo>
                <a:cubicBezTo>
                  <a:pt x="607" y="637"/>
                  <a:pt x="607" y="637"/>
                  <a:pt x="607" y="637"/>
                </a:cubicBezTo>
                <a:cubicBezTo>
                  <a:pt x="548" y="657"/>
                  <a:pt x="583" y="647"/>
                  <a:pt x="499" y="661"/>
                </a:cubicBezTo>
                <a:cubicBezTo>
                  <a:pt x="471" y="657"/>
                  <a:pt x="441" y="660"/>
                  <a:pt x="415" y="649"/>
                </a:cubicBezTo>
                <a:cubicBezTo>
                  <a:pt x="381" y="635"/>
                  <a:pt x="364" y="593"/>
                  <a:pt x="331" y="577"/>
                </a:cubicBezTo>
                <a:cubicBezTo>
                  <a:pt x="259" y="541"/>
                  <a:pt x="167" y="537"/>
                  <a:pt x="91" y="529"/>
                </a:cubicBezTo>
                <a:cubicBezTo>
                  <a:pt x="41" y="491"/>
                  <a:pt x="27" y="468"/>
                  <a:pt x="7" y="409"/>
                </a:cubicBezTo>
                <a:cubicBezTo>
                  <a:pt x="11" y="389"/>
                  <a:pt x="0" y="357"/>
                  <a:pt x="19" y="349"/>
                </a:cubicBezTo>
                <a:cubicBezTo>
                  <a:pt x="24" y="347"/>
                  <a:pt x="77" y="397"/>
                  <a:pt x="103" y="409"/>
                </a:cubicBezTo>
                <a:cubicBezTo>
                  <a:pt x="126" y="419"/>
                  <a:pt x="175" y="433"/>
                  <a:pt x="175" y="433"/>
                </a:cubicBezTo>
                <a:cubicBezTo>
                  <a:pt x="202" y="325"/>
                  <a:pt x="189" y="368"/>
                  <a:pt x="211" y="301"/>
                </a:cubicBezTo>
                <a:cubicBezTo>
                  <a:pt x="227" y="305"/>
                  <a:pt x="243" y="308"/>
                  <a:pt x="259" y="313"/>
                </a:cubicBezTo>
                <a:cubicBezTo>
                  <a:pt x="283" y="320"/>
                  <a:pt x="331" y="337"/>
                  <a:pt x="331" y="337"/>
                </a:cubicBezTo>
                <a:cubicBezTo>
                  <a:pt x="384" y="319"/>
                  <a:pt x="361" y="336"/>
                  <a:pt x="391" y="277"/>
                </a:cubicBezTo>
                <a:close/>
              </a:path>
            </a:pathLst>
          </a:custGeom>
          <a:solidFill>
            <a:srgbClr val="66FF33"/>
          </a:solidFill>
          <a:ln w="28575">
            <a:noFill/>
            <a:round/>
            <a:headEnd type="none" w="sm" len="sm"/>
            <a:tailEnd type="none" w="sm" len="sm"/>
          </a:ln>
        </p:spPr>
        <p:txBody>
          <a:bodyPr/>
          <a:lstStyle/>
          <a:p>
            <a:endParaRPr lang="en-IN"/>
          </a:p>
        </p:txBody>
      </p:sp>
      <p:grpSp>
        <p:nvGrpSpPr>
          <p:cNvPr id="3" name="Group 43"/>
          <p:cNvGrpSpPr>
            <a:grpSpLocks/>
          </p:cNvGrpSpPr>
          <p:nvPr/>
        </p:nvGrpSpPr>
        <p:grpSpPr bwMode="auto">
          <a:xfrm>
            <a:off x="6426200" y="5626100"/>
            <a:ext cx="2489200" cy="850900"/>
            <a:chOff x="4032" y="3360"/>
            <a:chExt cx="1568" cy="536"/>
          </a:xfrm>
        </p:grpSpPr>
        <p:sp>
          <p:nvSpPr>
            <p:cNvPr id="29705" name="Freeform 44"/>
            <p:cNvSpPr>
              <a:spLocks/>
            </p:cNvSpPr>
            <p:nvPr/>
          </p:nvSpPr>
          <p:spPr bwMode="auto">
            <a:xfrm>
              <a:off x="4704" y="3448"/>
              <a:ext cx="896" cy="448"/>
            </a:xfrm>
            <a:custGeom>
              <a:avLst/>
              <a:gdLst>
                <a:gd name="T0" fmla="*/ 240 w 896"/>
                <a:gd name="T1" fmla="*/ 56 h 448"/>
                <a:gd name="T2" fmla="*/ 432 w 896"/>
                <a:gd name="T3" fmla="*/ 8 h 448"/>
                <a:gd name="T4" fmla="*/ 528 w 896"/>
                <a:gd name="T5" fmla="*/ 8 h 448"/>
                <a:gd name="T6" fmla="*/ 672 w 896"/>
                <a:gd name="T7" fmla="*/ 56 h 448"/>
                <a:gd name="T8" fmla="*/ 816 w 896"/>
                <a:gd name="T9" fmla="*/ 104 h 448"/>
                <a:gd name="T10" fmla="*/ 816 w 896"/>
                <a:gd name="T11" fmla="*/ 296 h 448"/>
                <a:gd name="T12" fmla="*/ 864 w 896"/>
                <a:gd name="T13" fmla="*/ 344 h 448"/>
                <a:gd name="T14" fmla="*/ 624 w 896"/>
                <a:gd name="T15" fmla="*/ 440 h 448"/>
                <a:gd name="T16" fmla="*/ 528 w 896"/>
                <a:gd name="T17" fmla="*/ 392 h 448"/>
                <a:gd name="T18" fmla="*/ 432 w 896"/>
                <a:gd name="T19" fmla="*/ 440 h 448"/>
                <a:gd name="T20" fmla="*/ 240 w 896"/>
                <a:gd name="T21" fmla="*/ 392 h 448"/>
                <a:gd name="T22" fmla="*/ 48 w 896"/>
                <a:gd name="T23" fmla="*/ 392 h 448"/>
                <a:gd name="T24" fmla="*/ 0 w 896"/>
                <a:gd name="T25" fmla="*/ 344 h 4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96"/>
                <a:gd name="T40" fmla="*/ 0 h 448"/>
                <a:gd name="T41" fmla="*/ 896 w 896"/>
                <a:gd name="T42" fmla="*/ 448 h 4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96" h="448">
                  <a:moveTo>
                    <a:pt x="240" y="56"/>
                  </a:moveTo>
                  <a:cubicBezTo>
                    <a:pt x="312" y="36"/>
                    <a:pt x="384" y="16"/>
                    <a:pt x="432" y="8"/>
                  </a:cubicBezTo>
                  <a:cubicBezTo>
                    <a:pt x="480" y="0"/>
                    <a:pt x="488" y="0"/>
                    <a:pt x="528" y="8"/>
                  </a:cubicBezTo>
                  <a:cubicBezTo>
                    <a:pt x="568" y="16"/>
                    <a:pt x="624" y="40"/>
                    <a:pt x="672" y="56"/>
                  </a:cubicBezTo>
                  <a:cubicBezTo>
                    <a:pt x="720" y="72"/>
                    <a:pt x="792" y="64"/>
                    <a:pt x="816" y="104"/>
                  </a:cubicBezTo>
                  <a:cubicBezTo>
                    <a:pt x="840" y="144"/>
                    <a:pt x="808" y="256"/>
                    <a:pt x="816" y="296"/>
                  </a:cubicBezTo>
                  <a:cubicBezTo>
                    <a:pt x="824" y="336"/>
                    <a:pt x="896" y="320"/>
                    <a:pt x="864" y="344"/>
                  </a:cubicBezTo>
                  <a:cubicBezTo>
                    <a:pt x="832" y="368"/>
                    <a:pt x="680" y="432"/>
                    <a:pt x="624" y="440"/>
                  </a:cubicBezTo>
                  <a:cubicBezTo>
                    <a:pt x="568" y="448"/>
                    <a:pt x="560" y="392"/>
                    <a:pt x="528" y="392"/>
                  </a:cubicBezTo>
                  <a:cubicBezTo>
                    <a:pt x="496" y="392"/>
                    <a:pt x="480" y="440"/>
                    <a:pt x="432" y="440"/>
                  </a:cubicBezTo>
                  <a:cubicBezTo>
                    <a:pt x="384" y="440"/>
                    <a:pt x="304" y="400"/>
                    <a:pt x="240" y="392"/>
                  </a:cubicBezTo>
                  <a:cubicBezTo>
                    <a:pt x="176" y="384"/>
                    <a:pt x="88" y="400"/>
                    <a:pt x="48" y="392"/>
                  </a:cubicBezTo>
                  <a:cubicBezTo>
                    <a:pt x="8" y="384"/>
                    <a:pt x="4" y="364"/>
                    <a:pt x="0" y="344"/>
                  </a:cubicBezTo>
                </a:path>
              </a:pathLst>
            </a:custGeom>
            <a:solidFill>
              <a:srgbClr val="FF3399"/>
            </a:solidFill>
            <a:ln w="28575">
              <a:solidFill>
                <a:schemeClr val="tx2"/>
              </a:solidFill>
              <a:round/>
              <a:headEnd/>
              <a:tailEnd/>
            </a:ln>
          </p:spPr>
          <p:txBody>
            <a:bodyPr/>
            <a:lstStyle/>
            <a:p>
              <a:endParaRPr lang="en-IN"/>
            </a:p>
          </p:txBody>
        </p:sp>
        <p:sp>
          <p:nvSpPr>
            <p:cNvPr id="29706" name="Freeform 45"/>
            <p:cNvSpPr>
              <a:spLocks noChangeAspect="1"/>
            </p:cNvSpPr>
            <p:nvPr/>
          </p:nvSpPr>
          <p:spPr bwMode="auto">
            <a:xfrm>
              <a:off x="4032" y="3360"/>
              <a:ext cx="961" cy="476"/>
            </a:xfrm>
            <a:custGeom>
              <a:avLst/>
              <a:gdLst>
                <a:gd name="T0" fmla="*/ 271 w 1387"/>
                <a:gd name="T1" fmla="*/ 199 h 661"/>
                <a:gd name="T2" fmla="*/ 254 w 1387"/>
                <a:gd name="T3" fmla="*/ 174 h 661"/>
                <a:gd name="T4" fmla="*/ 321 w 1387"/>
                <a:gd name="T5" fmla="*/ 96 h 661"/>
                <a:gd name="T6" fmla="*/ 479 w 1387"/>
                <a:gd name="T7" fmla="*/ 70 h 661"/>
                <a:gd name="T8" fmla="*/ 603 w 1387"/>
                <a:gd name="T9" fmla="*/ 27 h 661"/>
                <a:gd name="T10" fmla="*/ 628 w 1387"/>
                <a:gd name="T11" fmla="*/ 44 h 661"/>
                <a:gd name="T12" fmla="*/ 653 w 1387"/>
                <a:gd name="T13" fmla="*/ 104 h 661"/>
                <a:gd name="T14" fmla="*/ 737 w 1387"/>
                <a:gd name="T15" fmla="*/ 122 h 661"/>
                <a:gd name="T16" fmla="*/ 811 w 1387"/>
                <a:gd name="T17" fmla="*/ 113 h 661"/>
                <a:gd name="T18" fmla="*/ 919 w 1387"/>
                <a:gd name="T19" fmla="*/ 165 h 661"/>
                <a:gd name="T20" fmla="*/ 928 w 1387"/>
                <a:gd name="T21" fmla="*/ 277 h 661"/>
                <a:gd name="T22" fmla="*/ 961 w 1387"/>
                <a:gd name="T23" fmla="*/ 355 h 661"/>
                <a:gd name="T24" fmla="*/ 903 w 1387"/>
                <a:gd name="T25" fmla="*/ 407 h 661"/>
                <a:gd name="T26" fmla="*/ 695 w 1387"/>
                <a:gd name="T27" fmla="*/ 450 h 661"/>
                <a:gd name="T28" fmla="*/ 595 w 1387"/>
                <a:gd name="T29" fmla="*/ 441 h 661"/>
                <a:gd name="T30" fmla="*/ 545 w 1387"/>
                <a:gd name="T31" fmla="*/ 424 h 661"/>
                <a:gd name="T32" fmla="*/ 520 w 1387"/>
                <a:gd name="T33" fmla="*/ 416 h 661"/>
                <a:gd name="T34" fmla="*/ 421 w 1387"/>
                <a:gd name="T35" fmla="*/ 459 h 661"/>
                <a:gd name="T36" fmla="*/ 421 w 1387"/>
                <a:gd name="T37" fmla="*/ 459 h 661"/>
                <a:gd name="T38" fmla="*/ 346 w 1387"/>
                <a:gd name="T39" fmla="*/ 476 h 661"/>
                <a:gd name="T40" fmla="*/ 288 w 1387"/>
                <a:gd name="T41" fmla="*/ 467 h 661"/>
                <a:gd name="T42" fmla="*/ 229 w 1387"/>
                <a:gd name="T43" fmla="*/ 416 h 661"/>
                <a:gd name="T44" fmla="*/ 63 w 1387"/>
                <a:gd name="T45" fmla="*/ 381 h 661"/>
                <a:gd name="T46" fmla="*/ 5 w 1387"/>
                <a:gd name="T47" fmla="*/ 295 h 661"/>
                <a:gd name="T48" fmla="*/ 13 w 1387"/>
                <a:gd name="T49" fmla="*/ 251 h 661"/>
                <a:gd name="T50" fmla="*/ 71 w 1387"/>
                <a:gd name="T51" fmla="*/ 295 h 661"/>
                <a:gd name="T52" fmla="*/ 121 w 1387"/>
                <a:gd name="T53" fmla="*/ 312 h 661"/>
                <a:gd name="T54" fmla="*/ 146 w 1387"/>
                <a:gd name="T55" fmla="*/ 217 h 661"/>
                <a:gd name="T56" fmla="*/ 179 w 1387"/>
                <a:gd name="T57" fmla="*/ 225 h 661"/>
                <a:gd name="T58" fmla="*/ 229 w 1387"/>
                <a:gd name="T59" fmla="*/ 243 h 661"/>
                <a:gd name="T60" fmla="*/ 271 w 1387"/>
                <a:gd name="T61" fmla="*/ 199 h 66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387"/>
                <a:gd name="T94" fmla="*/ 0 h 661"/>
                <a:gd name="T95" fmla="*/ 1387 w 1387"/>
                <a:gd name="T96" fmla="*/ 661 h 66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387" h="661">
                  <a:moveTo>
                    <a:pt x="391" y="277"/>
                  </a:moveTo>
                  <a:cubicBezTo>
                    <a:pt x="383" y="265"/>
                    <a:pt x="373" y="254"/>
                    <a:pt x="367" y="241"/>
                  </a:cubicBezTo>
                  <a:cubicBezTo>
                    <a:pt x="329" y="164"/>
                    <a:pt x="404" y="148"/>
                    <a:pt x="463" y="133"/>
                  </a:cubicBezTo>
                  <a:cubicBezTo>
                    <a:pt x="550" y="162"/>
                    <a:pt x="613" y="123"/>
                    <a:pt x="691" y="97"/>
                  </a:cubicBezTo>
                  <a:cubicBezTo>
                    <a:pt x="755" y="0"/>
                    <a:pt x="735" y="23"/>
                    <a:pt x="871" y="37"/>
                  </a:cubicBezTo>
                  <a:cubicBezTo>
                    <a:pt x="883" y="45"/>
                    <a:pt x="899" y="49"/>
                    <a:pt x="907" y="61"/>
                  </a:cubicBezTo>
                  <a:cubicBezTo>
                    <a:pt x="940" y="110"/>
                    <a:pt x="895" y="106"/>
                    <a:pt x="943" y="145"/>
                  </a:cubicBezTo>
                  <a:cubicBezTo>
                    <a:pt x="975" y="170"/>
                    <a:pt x="1023" y="163"/>
                    <a:pt x="1063" y="169"/>
                  </a:cubicBezTo>
                  <a:cubicBezTo>
                    <a:pt x="1099" y="165"/>
                    <a:pt x="1135" y="157"/>
                    <a:pt x="1171" y="157"/>
                  </a:cubicBezTo>
                  <a:cubicBezTo>
                    <a:pt x="1211" y="157"/>
                    <a:pt x="1293" y="206"/>
                    <a:pt x="1327" y="229"/>
                  </a:cubicBezTo>
                  <a:cubicBezTo>
                    <a:pt x="1331" y="281"/>
                    <a:pt x="1333" y="333"/>
                    <a:pt x="1339" y="385"/>
                  </a:cubicBezTo>
                  <a:cubicBezTo>
                    <a:pt x="1344" y="424"/>
                    <a:pt x="1375" y="456"/>
                    <a:pt x="1387" y="493"/>
                  </a:cubicBezTo>
                  <a:cubicBezTo>
                    <a:pt x="1369" y="547"/>
                    <a:pt x="1355" y="548"/>
                    <a:pt x="1303" y="565"/>
                  </a:cubicBezTo>
                  <a:cubicBezTo>
                    <a:pt x="1179" y="551"/>
                    <a:pt x="1107" y="556"/>
                    <a:pt x="1003" y="625"/>
                  </a:cubicBezTo>
                  <a:cubicBezTo>
                    <a:pt x="955" y="621"/>
                    <a:pt x="907" y="621"/>
                    <a:pt x="859" y="613"/>
                  </a:cubicBezTo>
                  <a:cubicBezTo>
                    <a:pt x="834" y="609"/>
                    <a:pt x="811" y="597"/>
                    <a:pt x="787" y="589"/>
                  </a:cubicBezTo>
                  <a:cubicBezTo>
                    <a:pt x="775" y="585"/>
                    <a:pt x="751" y="577"/>
                    <a:pt x="751" y="577"/>
                  </a:cubicBezTo>
                  <a:lnTo>
                    <a:pt x="607" y="637"/>
                  </a:lnTo>
                  <a:cubicBezTo>
                    <a:pt x="607" y="637"/>
                    <a:pt x="607" y="637"/>
                    <a:pt x="607" y="637"/>
                  </a:cubicBezTo>
                  <a:cubicBezTo>
                    <a:pt x="548" y="657"/>
                    <a:pt x="583" y="647"/>
                    <a:pt x="499" y="661"/>
                  </a:cubicBezTo>
                  <a:cubicBezTo>
                    <a:pt x="471" y="657"/>
                    <a:pt x="441" y="660"/>
                    <a:pt x="415" y="649"/>
                  </a:cubicBezTo>
                  <a:cubicBezTo>
                    <a:pt x="381" y="635"/>
                    <a:pt x="364" y="593"/>
                    <a:pt x="331" y="577"/>
                  </a:cubicBezTo>
                  <a:cubicBezTo>
                    <a:pt x="259" y="541"/>
                    <a:pt x="167" y="537"/>
                    <a:pt x="91" y="529"/>
                  </a:cubicBezTo>
                  <a:cubicBezTo>
                    <a:pt x="41" y="491"/>
                    <a:pt x="27" y="468"/>
                    <a:pt x="7" y="409"/>
                  </a:cubicBezTo>
                  <a:cubicBezTo>
                    <a:pt x="11" y="389"/>
                    <a:pt x="0" y="357"/>
                    <a:pt x="19" y="349"/>
                  </a:cubicBezTo>
                  <a:cubicBezTo>
                    <a:pt x="24" y="347"/>
                    <a:pt x="77" y="397"/>
                    <a:pt x="103" y="409"/>
                  </a:cubicBezTo>
                  <a:cubicBezTo>
                    <a:pt x="126" y="419"/>
                    <a:pt x="175" y="433"/>
                    <a:pt x="175" y="433"/>
                  </a:cubicBezTo>
                  <a:cubicBezTo>
                    <a:pt x="202" y="325"/>
                    <a:pt x="189" y="368"/>
                    <a:pt x="211" y="301"/>
                  </a:cubicBezTo>
                  <a:cubicBezTo>
                    <a:pt x="227" y="305"/>
                    <a:pt x="243" y="308"/>
                    <a:pt x="259" y="313"/>
                  </a:cubicBezTo>
                  <a:cubicBezTo>
                    <a:pt x="283" y="320"/>
                    <a:pt x="331" y="337"/>
                    <a:pt x="331" y="337"/>
                  </a:cubicBezTo>
                  <a:cubicBezTo>
                    <a:pt x="384" y="319"/>
                    <a:pt x="361" y="336"/>
                    <a:pt x="391" y="277"/>
                  </a:cubicBezTo>
                  <a:close/>
                </a:path>
              </a:pathLst>
            </a:custGeom>
            <a:solidFill>
              <a:srgbClr val="66FF33"/>
            </a:solidFill>
            <a:ln w="28575">
              <a:solidFill>
                <a:schemeClr val="tx2"/>
              </a:solidFill>
              <a:round/>
              <a:headEnd type="none" w="sm" len="sm"/>
              <a:tailEnd type="none" w="sm" len="sm"/>
            </a:ln>
          </p:spPr>
          <p:txBody>
            <a:bodyPr/>
            <a:lstStyle/>
            <a:p>
              <a:endParaRPr lang="en-IN"/>
            </a:p>
          </p:txBody>
        </p:sp>
        <p:sp>
          <p:nvSpPr>
            <p:cNvPr id="29707" name="Oval 46"/>
            <p:cNvSpPr>
              <a:spLocks noChangeArrowheads="1"/>
            </p:cNvSpPr>
            <p:nvPr/>
          </p:nvSpPr>
          <p:spPr bwMode="auto">
            <a:xfrm>
              <a:off x="4320" y="3442"/>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9708" name="Oval 47"/>
            <p:cNvSpPr>
              <a:spLocks noChangeArrowheads="1"/>
            </p:cNvSpPr>
            <p:nvPr/>
          </p:nvSpPr>
          <p:spPr bwMode="auto">
            <a:xfrm>
              <a:off x="4923" y="3504"/>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9709" name="Oval 48"/>
            <p:cNvSpPr>
              <a:spLocks noChangeArrowheads="1"/>
            </p:cNvSpPr>
            <p:nvPr/>
          </p:nvSpPr>
          <p:spPr bwMode="auto">
            <a:xfrm>
              <a:off x="4656" y="3785"/>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9710" name="Oval 49"/>
            <p:cNvSpPr>
              <a:spLocks noChangeArrowheads="1"/>
            </p:cNvSpPr>
            <p:nvPr/>
          </p:nvSpPr>
          <p:spPr bwMode="auto">
            <a:xfrm>
              <a:off x="4176" y="3737"/>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9711" name="Oval 50"/>
            <p:cNvSpPr>
              <a:spLocks noChangeArrowheads="1"/>
            </p:cNvSpPr>
            <p:nvPr/>
          </p:nvSpPr>
          <p:spPr bwMode="auto">
            <a:xfrm>
              <a:off x="5328" y="3476"/>
              <a:ext cx="48" cy="48"/>
            </a:xfrm>
            <a:prstGeom prst="ellipse">
              <a:avLst/>
            </a:prstGeom>
            <a:solidFill>
              <a:schemeClr val="tx2"/>
            </a:solidFill>
            <a:ln w="9525">
              <a:solidFill>
                <a:schemeClr val="tx2"/>
              </a:solidFill>
              <a:round/>
              <a:headEnd/>
              <a:tailEnd/>
            </a:ln>
          </p:spPr>
          <p:txBody>
            <a:bodyPr wrap="none" anchor="ctr"/>
            <a:lstStyle/>
            <a:p>
              <a:endParaRPr lang="en-US"/>
            </a:p>
          </p:txBody>
        </p:sp>
        <p:sp>
          <p:nvSpPr>
            <p:cNvPr id="29712" name="Oval 51"/>
            <p:cNvSpPr>
              <a:spLocks noChangeArrowheads="1"/>
            </p:cNvSpPr>
            <p:nvPr/>
          </p:nvSpPr>
          <p:spPr bwMode="auto">
            <a:xfrm>
              <a:off x="5533" y="3778"/>
              <a:ext cx="48" cy="48"/>
            </a:xfrm>
            <a:prstGeom prst="ellipse">
              <a:avLst/>
            </a:prstGeom>
            <a:solidFill>
              <a:schemeClr val="tx2"/>
            </a:solidFill>
            <a:ln w="9525">
              <a:solidFill>
                <a:schemeClr val="tx2"/>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linds(horizontal)">
                                      <p:cBhvr>
                                        <p:cTn id="7" dur="500"/>
                                        <p:tgtEl>
                                          <p:spTgt spid="1843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11" dur="500"/>
                                        <p:tgtEl>
                                          <p:spTgt spid="184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6" dur="500"/>
                                        <p:tgtEl>
                                          <p:spTgt spid="18435">
                                            <p:txEl>
                                              <p:pRg st="1" end="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9" dur="500"/>
                                        <p:tgtEl>
                                          <p:spTgt spid="18435">
                                            <p:txEl>
                                              <p:pRg st="2" end="2"/>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2" dur="500"/>
                                        <p:tgtEl>
                                          <p:spTgt spid="18435">
                                            <p:txEl>
                                              <p:pRg st="3" end="3"/>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31" dur="500"/>
                                        <p:tgtEl>
                                          <p:spTgt spid="18435">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34" dur="500"/>
                                        <p:tgtEl>
                                          <p:spTgt spid="18435">
                                            <p:txEl>
                                              <p:pRg st="6" end="6"/>
                                            </p:txEl>
                                          </p:spTgt>
                                        </p:tgtEl>
                                      </p:cBhvr>
                                    </p:animEffect>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18474"/>
                                        </p:tgtEl>
                                        <p:attrNameLst>
                                          <p:attrName>style.visibility</p:attrName>
                                        </p:attrNameLst>
                                      </p:cBhvr>
                                      <p:to>
                                        <p:strVal val="visible"/>
                                      </p:to>
                                    </p:set>
                                    <p:anim calcmode="lin" valueType="num">
                                      <p:cBhvr additive="base">
                                        <p:cTn id="38" dur="500" fill="hold"/>
                                        <p:tgtEl>
                                          <p:spTgt spid="18474"/>
                                        </p:tgtEl>
                                        <p:attrNameLst>
                                          <p:attrName>ppt_x</p:attrName>
                                        </p:attrNameLst>
                                      </p:cBhvr>
                                      <p:tavLst>
                                        <p:tav tm="0">
                                          <p:val>
                                            <p:strVal val="#ppt_x"/>
                                          </p:val>
                                        </p:tav>
                                        <p:tav tm="100000">
                                          <p:val>
                                            <p:strVal val="#ppt_x"/>
                                          </p:val>
                                        </p:tav>
                                      </p:tavLst>
                                    </p:anim>
                                    <p:anim calcmode="lin" valueType="num">
                                      <p:cBhvr additive="base">
                                        <p:cTn id="39" dur="500" fill="hold"/>
                                        <p:tgtEl>
                                          <p:spTgt spid="1847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44" dur="500"/>
                                        <p:tgtEl>
                                          <p:spTgt spid="18435">
                                            <p:txEl>
                                              <p:pRg st="8" end="8"/>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47" dur="500"/>
                                        <p:tgtEl>
                                          <p:spTgt spid="18435">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8435">
                                            <p:txEl>
                                              <p:pRg st="10" end="10"/>
                                            </p:txEl>
                                          </p:spTgt>
                                        </p:tgtEl>
                                        <p:attrNameLst>
                                          <p:attrName>style.visibility</p:attrName>
                                        </p:attrNameLst>
                                      </p:cBhvr>
                                      <p:to>
                                        <p:strVal val="visible"/>
                                      </p:to>
                                    </p:set>
                                    <p:animEffect transition="in" filter="blinds(horizontal)">
                                      <p:cBhvr>
                                        <p:cTn id="50" dur="500"/>
                                        <p:tgtEl>
                                          <p:spTgt spid="18435">
                                            <p:txEl>
                                              <p:pRg st="10" end="10"/>
                                            </p:txEl>
                                          </p:spTgt>
                                        </p:tgtEl>
                                      </p:cBhvr>
                                    </p:animEffect>
                                  </p:childTnLst>
                                </p:cTn>
                              </p:par>
                            </p:childTnLst>
                          </p:cTn>
                        </p:par>
                        <p:par>
                          <p:cTn id="51" fill="hold">
                            <p:stCondLst>
                              <p:cond delay="500"/>
                            </p:stCondLst>
                            <p:childTnLst>
                              <p:par>
                                <p:cTn id="52" presetID="3" presetClass="entr" presetSubtype="1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linds(horizontal)">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7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smtClean="0"/>
              <a:t>Spatial Relations Model</a:t>
            </a:r>
          </a:p>
        </p:txBody>
      </p:sp>
      <p:sp>
        <p:nvSpPr>
          <p:cNvPr id="11267" name="Rectangle 3"/>
          <p:cNvSpPr>
            <a:spLocks noGrp="1" noChangeArrowheads="1"/>
          </p:cNvSpPr>
          <p:nvPr>
            <p:ph type="body" idx="1"/>
          </p:nvPr>
        </p:nvSpPr>
        <p:spPr/>
        <p:txBody>
          <a:bodyPr/>
          <a:lstStyle/>
          <a:p>
            <a:pPr algn="l" rtl="0" eaLnBrk="1" hangingPunct="1">
              <a:defRPr/>
            </a:pPr>
            <a:r>
              <a:rPr lang="en-US" b="1" smtClean="0"/>
              <a:t>An abstract model</a:t>
            </a:r>
            <a:r>
              <a:rPr lang="en-US" smtClean="0"/>
              <a:t> (or conceptual model): is a theoretical construct that represents something, with a set of variables and a set of logical and quantitative relationships between them.</a:t>
            </a:r>
          </a:p>
          <a:p>
            <a:pPr algn="l" rtl="0" eaLnBrk="1" hangingPunct="1">
              <a:defRPr/>
            </a:pPr>
            <a:r>
              <a:rPr lang="en-US" smtClean="0"/>
              <a:t>Models in this sense are constructed to enable reasoning within an idealized logical framework about these processes and are an important component of scientific theories.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linds(horizontal)">
                                      <p:cBhvr>
                                        <p:cTn id="7" dur="500"/>
                                        <p:tgtEl>
                                          <p:spTgt spid="1126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1" dur="500"/>
                                        <p:tgtEl>
                                          <p:spTgt spid="11267">
                                            <p:txEl>
                                              <p:pRg st="0" end="0"/>
                                            </p:txEl>
                                          </p:spTgt>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11267">
                                            <p:txEl>
                                              <p:pRg st="1" end="1"/>
                                            </p:txEl>
                                          </p:spTgt>
                                        </p:tgtEl>
                                        <p:attrNameLst>
                                          <p:attrName>style.visibility</p:attrName>
                                        </p:attrNameLst>
                                      </p:cBhvr>
                                      <p:to>
                                        <p:strVal val="visible"/>
                                      </p:to>
                                    </p:set>
                                    <p:anim calcmode="lin" valueType="num">
                                      <p:cBhvr additive="base">
                                        <p:cTn id="15"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t>Spatial Databases Background</a:t>
            </a:r>
          </a:p>
        </p:txBody>
      </p:sp>
      <p:sp>
        <p:nvSpPr>
          <p:cNvPr id="51203" name="Rectangle 3"/>
          <p:cNvSpPr>
            <a:spLocks noGrp="1" noChangeArrowheads="1"/>
          </p:cNvSpPr>
          <p:nvPr>
            <p:ph type="body" idx="1"/>
          </p:nvPr>
        </p:nvSpPr>
        <p:spPr/>
        <p:txBody>
          <a:bodyPr/>
          <a:lstStyle/>
          <a:p>
            <a:pPr algn="l" rtl="0" eaLnBrk="1" hangingPunct="1">
              <a:lnSpc>
                <a:spcPct val="80000"/>
              </a:lnSpc>
              <a:defRPr/>
            </a:pPr>
            <a:r>
              <a:rPr lang="en-US" smtClean="0"/>
              <a:t>Spatial databases provide structures for storage and analysis of spatial data</a:t>
            </a:r>
          </a:p>
          <a:p>
            <a:pPr algn="l" rtl="0" eaLnBrk="1" hangingPunct="1">
              <a:lnSpc>
                <a:spcPct val="80000"/>
              </a:lnSpc>
              <a:defRPr/>
            </a:pPr>
            <a:r>
              <a:rPr lang="en-US" smtClean="0"/>
              <a:t>Spatial data is comprised of objects in multi-dimensional space</a:t>
            </a:r>
          </a:p>
          <a:p>
            <a:pPr algn="l" rtl="0" eaLnBrk="1" hangingPunct="1">
              <a:lnSpc>
                <a:spcPct val="80000"/>
              </a:lnSpc>
              <a:defRPr/>
            </a:pPr>
            <a:r>
              <a:rPr lang="en-US" smtClean="0"/>
              <a:t>Storing spatial data in a standard database would require excessive amounts of space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z="4000" smtClean="0"/>
              <a:t>Spatial Databases Background </a:t>
            </a:r>
            <a:r>
              <a:rPr lang="en-GB" sz="4000" smtClean="0"/>
              <a:t>(Cont.) </a:t>
            </a:r>
            <a:endParaRPr lang="en-US" sz="4000" smtClean="0"/>
          </a:p>
        </p:txBody>
      </p:sp>
      <p:sp>
        <p:nvSpPr>
          <p:cNvPr id="52227" name="Rectangle 3"/>
          <p:cNvSpPr>
            <a:spLocks noGrp="1" noChangeArrowheads="1"/>
          </p:cNvSpPr>
          <p:nvPr>
            <p:ph type="body" idx="1"/>
          </p:nvPr>
        </p:nvSpPr>
        <p:spPr/>
        <p:txBody>
          <a:bodyPr/>
          <a:lstStyle/>
          <a:p>
            <a:pPr algn="l" rtl="0" eaLnBrk="1" hangingPunct="1">
              <a:defRPr/>
            </a:pPr>
            <a:r>
              <a:rPr lang="en-US" smtClean="0"/>
              <a:t>Queries to retrieve and analyze spatial data from a standard database would be long and cumbersome leaving a lot of room for error</a:t>
            </a:r>
          </a:p>
          <a:p>
            <a:pPr algn="l" rtl="0" eaLnBrk="1" hangingPunct="1">
              <a:defRPr/>
            </a:pPr>
            <a:r>
              <a:rPr lang="en-US" smtClean="0"/>
              <a:t>Spatial databases provide much more efficient storage, retrieval, and analysis of spatial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z="4000" smtClean="0"/>
              <a:t>Types of Data Stored in Spatial Databases</a:t>
            </a:r>
          </a:p>
        </p:txBody>
      </p:sp>
      <p:sp>
        <p:nvSpPr>
          <p:cNvPr id="53251" name="Rectangle 3"/>
          <p:cNvSpPr>
            <a:spLocks noGrp="1" noChangeArrowheads="1"/>
          </p:cNvSpPr>
          <p:nvPr>
            <p:ph type="body" idx="1"/>
          </p:nvPr>
        </p:nvSpPr>
        <p:spPr/>
        <p:txBody>
          <a:bodyPr/>
          <a:lstStyle/>
          <a:p>
            <a:pPr algn="l" rtl="0" eaLnBrk="1" hangingPunct="1">
              <a:defRPr/>
            </a:pPr>
            <a:r>
              <a:rPr lang="en-US" smtClean="0"/>
              <a:t>Two-dimensional data examples</a:t>
            </a:r>
          </a:p>
          <a:p>
            <a:pPr lvl="1" algn="l" rtl="0" eaLnBrk="1" hangingPunct="1">
              <a:defRPr/>
            </a:pPr>
            <a:r>
              <a:rPr lang="en-US" smtClean="0"/>
              <a:t>Geographical</a:t>
            </a:r>
          </a:p>
          <a:p>
            <a:pPr lvl="1" algn="l" rtl="0" eaLnBrk="1" hangingPunct="1">
              <a:defRPr/>
            </a:pPr>
            <a:r>
              <a:rPr lang="en-US" smtClean="0"/>
              <a:t>Cartesian coordinates (2-D)</a:t>
            </a:r>
          </a:p>
          <a:p>
            <a:pPr lvl="1" algn="l" rtl="0" eaLnBrk="1" hangingPunct="1">
              <a:defRPr/>
            </a:pPr>
            <a:r>
              <a:rPr lang="en-US" smtClean="0"/>
              <a:t>Networks</a:t>
            </a:r>
          </a:p>
          <a:p>
            <a:pPr lvl="1" algn="l" rtl="0" eaLnBrk="1" hangingPunct="1">
              <a:defRPr/>
            </a:pPr>
            <a:r>
              <a:rPr lang="en-US" smtClean="0"/>
              <a:t>Direction</a:t>
            </a:r>
          </a:p>
          <a:p>
            <a:pPr algn="l" rtl="0" eaLnBrk="1" hangingPunct="1">
              <a:defRPr/>
            </a:pPr>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sz="4000" smtClean="0"/>
              <a:t>Types of Data Stored in Spatial Databases </a:t>
            </a:r>
            <a:r>
              <a:rPr lang="en-GB" sz="4000" smtClean="0"/>
              <a:t>(Cont.) </a:t>
            </a:r>
            <a:endParaRPr lang="en-US" sz="4000" smtClean="0"/>
          </a:p>
        </p:txBody>
      </p:sp>
      <p:sp>
        <p:nvSpPr>
          <p:cNvPr id="54275" name="Rectangle 3"/>
          <p:cNvSpPr>
            <a:spLocks noGrp="1" noChangeArrowheads="1"/>
          </p:cNvSpPr>
          <p:nvPr>
            <p:ph type="body" idx="1"/>
          </p:nvPr>
        </p:nvSpPr>
        <p:spPr/>
        <p:txBody>
          <a:bodyPr/>
          <a:lstStyle/>
          <a:p>
            <a:pPr algn="l" rtl="0" eaLnBrk="1" hangingPunct="1">
              <a:defRPr/>
            </a:pPr>
            <a:r>
              <a:rPr lang="en-US" smtClean="0"/>
              <a:t>Three-dimensional data examples</a:t>
            </a:r>
          </a:p>
          <a:p>
            <a:pPr lvl="1" algn="l" rtl="0" eaLnBrk="1" hangingPunct="1">
              <a:defRPr/>
            </a:pPr>
            <a:r>
              <a:rPr lang="en-US" smtClean="0"/>
              <a:t>Weather</a:t>
            </a:r>
          </a:p>
          <a:p>
            <a:pPr lvl="1" algn="l" rtl="0" eaLnBrk="1" hangingPunct="1">
              <a:defRPr/>
            </a:pPr>
            <a:r>
              <a:rPr lang="en-US" smtClean="0"/>
              <a:t>Cartesian coordinates (3-D)</a:t>
            </a:r>
          </a:p>
          <a:p>
            <a:pPr lvl="1" algn="l" rtl="0" eaLnBrk="1" hangingPunct="1">
              <a:defRPr/>
            </a:pPr>
            <a:r>
              <a:rPr lang="en-US" smtClean="0"/>
              <a:t>Topological</a:t>
            </a:r>
          </a:p>
          <a:p>
            <a:pPr lvl="1" algn="l" rtl="0" eaLnBrk="1" hangingPunct="1">
              <a:defRPr/>
            </a:pPr>
            <a:r>
              <a:rPr lang="en-US" smtClean="0"/>
              <a:t>Satellite images</a:t>
            </a:r>
          </a:p>
          <a:p>
            <a:pPr algn="l" rtl="0" eaLnBrk="1" hangingPunct="1">
              <a:defRPr/>
            </a:pP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z="4000" smtClean="0"/>
              <a:t>Spatial Databases Uses and Users</a:t>
            </a:r>
          </a:p>
        </p:txBody>
      </p:sp>
      <p:sp>
        <p:nvSpPr>
          <p:cNvPr id="55299" name="Rectangle 3"/>
          <p:cNvSpPr>
            <a:spLocks noGrp="1" noChangeArrowheads="1"/>
          </p:cNvSpPr>
          <p:nvPr>
            <p:ph type="body" idx="1"/>
          </p:nvPr>
        </p:nvSpPr>
        <p:spPr/>
        <p:txBody>
          <a:bodyPr/>
          <a:lstStyle/>
          <a:p>
            <a:pPr algn="l" rtl="0" eaLnBrk="1" hangingPunct="1">
              <a:defRPr/>
            </a:pPr>
            <a:r>
              <a:rPr lang="en-US" smtClean="0"/>
              <a:t>Three types of uses</a:t>
            </a:r>
          </a:p>
          <a:p>
            <a:pPr lvl="1" algn="l" rtl="0" eaLnBrk="1" hangingPunct="1">
              <a:defRPr/>
            </a:pPr>
            <a:r>
              <a:rPr lang="en-US" smtClean="0"/>
              <a:t>Manage spatial data</a:t>
            </a:r>
          </a:p>
          <a:p>
            <a:pPr lvl="1" algn="l" rtl="0" eaLnBrk="1" hangingPunct="1">
              <a:defRPr/>
            </a:pPr>
            <a:r>
              <a:rPr lang="en-US" smtClean="0"/>
              <a:t>Analyze spatial data</a:t>
            </a:r>
          </a:p>
          <a:p>
            <a:pPr lvl="1" algn="l" rtl="0" eaLnBrk="1" hangingPunct="1">
              <a:defRPr/>
            </a:pPr>
            <a:r>
              <a:rPr lang="en-US" smtClean="0"/>
              <a:t>High level utilization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z="4000" smtClean="0"/>
              <a:t>Spatial Databases Uses and Users </a:t>
            </a:r>
            <a:r>
              <a:rPr lang="en-GB" sz="4000" smtClean="0"/>
              <a:t>(Cont.) </a:t>
            </a:r>
            <a:endParaRPr lang="en-US" sz="4000" smtClean="0"/>
          </a:p>
        </p:txBody>
      </p:sp>
      <p:sp>
        <p:nvSpPr>
          <p:cNvPr id="56323" name="Rectangle 3"/>
          <p:cNvSpPr>
            <a:spLocks noGrp="1" noChangeArrowheads="1"/>
          </p:cNvSpPr>
          <p:nvPr>
            <p:ph type="body" idx="1"/>
          </p:nvPr>
        </p:nvSpPr>
        <p:spPr/>
        <p:txBody>
          <a:bodyPr/>
          <a:lstStyle/>
          <a:p>
            <a:pPr algn="l" rtl="0" eaLnBrk="1" hangingPunct="1">
              <a:lnSpc>
                <a:spcPct val="90000"/>
              </a:lnSpc>
              <a:defRPr/>
            </a:pPr>
            <a:r>
              <a:rPr lang="en-US" dirty="0" smtClean="0"/>
              <a:t>A few examples of users</a:t>
            </a:r>
          </a:p>
          <a:p>
            <a:pPr lvl="1" algn="l" rtl="0" eaLnBrk="1" hangingPunct="1">
              <a:lnSpc>
                <a:spcPct val="90000"/>
              </a:lnSpc>
              <a:defRPr/>
            </a:pPr>
            <a:r>
              <a:rPr lang="en-US" dirty="0" smtClean="0"/>
              <a:t>Transportation agency tracking projects</a:t>
            </a:r>
          </a:p>
          <a:p>
            <a:pPr lvl="1" algn="l" rtl="0" eaLnBrk="1" hangingPunct="1">
              <a:lnSpc>
                <a:spcPct val="90000"/>
              </a:lnSpc>
              <a:defRPr/>
            </a:pPr>
            <a:r>
              <a:rPr lang="en-US" dirty="0" smtClean="0"/>
              <a:t>Insurance risk manager considering location risk profiles</a:t>
            </a:r>
          </a:p>
          <a:p>
            <a:pPr lvl="1" algn="l" rtl="0" eaLnBrk="1" hangingPunct="1">
              <a:lnSpc>
                <a:spcPct val="90000"/>
              </a:lnSpc>
              <a:defRPr/>
            </a:pPr>
            <a:r>
              <a:rPr lang="en-US" dirty="0" smtClean="0"/>
              <a:t>Doctor comparing Magnetic Resonance Images (MRIs)</a:t>
            </a:r>
          </a:p>
          <a:p>
            <a:pPr lvl="1" algn="l" rtl="0" eaLnBrk="1" hangingPunct="1">
              <a:lnSpc>
                <a:spcPct val="90000"/>
              </a:lnSpc>
              <a:defRPr/>
            </a:pPr>
            <a:r>
              <a:rPr lang="en-US" dirty="0" smtClean="0"/>
              <a:t>Emergency response determining quickest route to victim</a:t>
            </a:r>
          </a:p>
          <a:p>
            <a:pPr lvl="1" algn="l" rtl="0" eaLnBrk="1" hangingPunct="1">
              <a:lnSpc>
                <a:spcPct val="90000"/>
              </a:lnSpc>
              <a:defRPr/>
            </a:pPr>
            <a:r>
              <a:rPr lang="en-US" dirty="0" smtClean="0"/>
              <a:t>Mobile phone companies tracking phone usage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sz="4000" smtClean="0"/>
              <a:t>Spatial Database Management System</a:t>
            </a:r>
          </a:p>
        </p:txBody>
      </p:sp>
      <p:sp>
        <p:nvSpPr>
          <p:cNvPr id="57347" name="Rectangle 3"/>
          <p:cNvSpPr>
            <a:spLocks noGrp="1" noChangeArrowheads="1"/>
          </p:cNvSpPr>
          <p:nvPr>
            <p:ph type="body" idx="1"/>
          </p:nvPr>
        </p:nvSpPr>
        <p:spPr/>
        <p:txBody>
          <a:bodyPr/>
          <a:lstStyle/>
          <a:p>
            <a:pPr algn="l" rtl="0" eaLnBrk="1" hangingPunct="1">
              <a:defRPr/>
            </a:pPr>
            <a:r>
              <a:rPr lang="en-US" smtClean="0"/>
              <a:t>Spatial Database Management System (SDBMS) provides the capabilities of a traditional database management system (DBMS) while allowing special storage and handling of spatial data.</a:t>
            </a:r>
          </a:p>
        </p:txBody>
      </p:sp>
    </p:spTree>
  </p:cSld>
  <p:clrMapOvr>
    <a:masterClrMapping/>
  </p:clrMapOvr>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Ripple</Template>
  <TotalTime>667</TotalTime>
  <Words>978</Words>
  <Application>Microsoft Office PowerPoint</Application>
  <PresentationFormat>On-screen Show (4:3)</PresentationFormat>
  <Paragraphs>155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Wingdings</vt:lpstr>
      <vt:lpstr>Calibri</vt:lpstr>
      <vt:lpstr>Times New Roman</vt:lpstr>
      <vt:lpstr>Ripple</vt:lpstr>
      <vt:lpstr>Spatial Database</vt:lpstr>
      <vt:lpstr>Definition</vt:lpstr>
      <vt:lpstr>Spatial Databases Background</vt:lpstr>
      <vt:lpstr>Spatial Databases Background (Cont.) </vt:lpstr>
      <vt:lpstr>Types of Data Stored in Spatial Databases</vt:lpstr>
      <vt:lpstr>Types of Data Stored in Spatial Databases (Cont.) </vt:lpstr>
      <vt:lpstr>Spatial Databases Uses and Users</vt:lpstr>
      <vt:lpstr>Spatial Databases Uses and Users (Cont.) </vt:lpstr>
      <vt:lpstr>Spatial Database Management System</vt:lpstr>
      <vt:lpstr>Spatial Database Management System (Cont.) </vt:lpstr>
      <vt:lpstr>SDBMS Three-layer Structure</vt:lpstr>
      <vt:lpstr>SDBMS Three-layer Structure (Cont.) </vt:lpstr>
      <vt:lpstr>Spatial Query Language</vt:lpstr>
      <vt:lpstr>Spatial Query Language (Cont.) </vt:lpstr>
      <vt:lpstr>Spatial Query Language Operations</vt:lpstr>
      <vt:lpstr>Spatial Data Entity Creation</vt:lpstr>
      <vt:lpstr>Spatial Data Entity Creation (Cont.)</vt:lpstr>
      <vt:lpstr>Features of Spatial Databases </vt:lpstr>
      <vt:lpstr>Features of Spatial Databases (Cont.) - query types</vt:lpstr>
      <vt:lpstr>Features of Spatial Databases (Cont.) - query types</vt:lpstr>
      <vt:lpstr>Features of Spatial Databases (Cont.) - query types</vt:lpstr>
      <vt:lpstr>Types of queries - PostGIS  </vt:lpstr>
      <vt:lpstr>Types of queries - PostGIS (Cont.)</vt:lpstr>
      <vt:lpstr>Types of queries - PostGIS (Cont.)</vt:lpstr>
      <vt:lpstr>Spatial Relations</vt:lpstr>
      <vt:lpstr>Topological Relations</vt:lpstr>
      <vt:lpstr>Topological Relations (Cont.)</vt:lpstr>
      <vt:lpstr>Spatial Relations Model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 Database</dc:title>
  <dc:creator>Esra</dc:creator>
  <cp:lastModifiedBy>Windows User</cp:lastModifiedBy>
  <cp:revision>263</cp:revision>
  <dcterms:created xsi:type="dcterms:W3CDTF">2008-01-08T18:56:35Z</dcterms:created>
  <dcterms:modified xsi:type="dcterms:W3CDTF">2018-04-15T08:18:38Z</dcterms:modified>
</cp:coreProperties>
</file>