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14" r:id="rId2"/>
  </p:sldMasterIdLst>
  <p:sldIdLst>
    <p:sldId id="256" r:id="rId3"/>
    <p:sldId id="257" r:id="rId4"/>
    <p:sldId id="258" r:id="rId5"/>
    <p:sldId id="259" r:id="rId6"/>
    <p:sldId id="260" r:id="rId7"/>
    <p:sldId id="263" r:id="rId8"/>
    <p:sldId id="261" r:id="rId9"/>
    <p:sldId id="264" r:id="rId10"/>
    <p:sldId id="262"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6" d="100"/>
          <a:sy n="96" d="100"/>
        </p:scale>
        <p:origin x="357"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grpSp>
        <p:nvGrpSpPr>
          <p:cNvPr id="9" name="Google Shape;9;p2"/>
          <p:cNvGrpSpPr/>
          <p:nvPr/>
        </p:nvGrpSpPr>
        <p:grpSpPr>
          <a:xfrm>
            <a:off x="559612" y="2861012"/>
            <a:ext cx="386491" cy="1136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5" name="Google Shape;15;p2"/>
          <p:cNvGrpSpPr/>
          <p:nvPr/>
        </p:nvGrpSpPr>
        <p:grpSpPr>
          <a:xfrm>
            <a:off x="8685918" y="6075522"/>
            <a:ext cx="3745039" cy="1531967"/>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8" name="Google Shape;18;p2"/>
          <p:cNvGrpSpPr/>
          <p:nvPr/>
        </p:nvGrpSpPr>
        <p:grpSpPr>
          <a:xfrm>
            <a:off x="3678185" y="5565239"/>
            <a:ext cx="4238367" cy="191900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31" name="Google Shape;31;p2"/>
          <p:cNvGrpSpPr/>
          <p:nvPr/>
        </p:nvGrpSpPr>
        <p:grpSpPr>
          <a:xfrm rot="10800000" flipH="1">
            <a:off x="9539100" y="5233018"/>
            <a:ext cx="632267" cy="2007133"/>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4" name="Google Shape;34;p2"/>
          <p:cNvGrpSpPr/>
          <p:nvPr/>
        </p:nvGrpSpPr>
        <p:grpSpPr>
          <a:xfrm>
            <a:off x="8817265" y="7667"/>
            <a:ext cx="1593799" cy="1437728"/>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7" name="Google Shape;37;p2"/>
          <p:cNvGrpSpPr/>
          <p:nvPr/>
        </p:nvGrpSpPr>
        <p:grpSpPr>
          <a:xfrm>
            <a:off x="9905536" y="-139035"/>
            <a:ext cx="1505633" cy="191900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0" name="Google Shape;40;p2"/>
          <p:cNvGrpSpPr/>
          <p:nvPr/>
        </p:nvGrpSpPr>
        <p:grpSpPr>
          <a:xfrm>
            <a:off x="4161533" y="-633547"/>
            <a:ext cx="643400" cy="2007133"/>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3" name="Google Shape;43;p2"/>
          <p:cNvGrpSpPr/>
          <p:nvPr/>
        </p:nvGrpSpPr>
        <p:grpSpPr>
          <a:xfrm>
            <a:off x="2653901" y="-623068"/>
            <a:ext cx="1239167" cy="1437733"/>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6" name="Google Shape;46;p2"/>
          <p:cNvGrpSpPr/>
          <p:nvPr/>
        </p:nvGrpSpPr>
        <p:grpSpPr>
          <a:xfrm>
            <a:off x="1716700" y="-623068"/>
            <a:ext cx="1517800" cy="191900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9" name="Google Shape;49;p2"/>
          <p:cNvGrpSpPr/>
          <p:nvPr/>
        </p:nvGrpSpPr>
        <p:grpSpPr>
          <a:xfrm>
            <a:off x="-322533" y="651734"/>
            <a:ext cx="1833900" cy="763740"/>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2" name="Google Shape;52;p2"/>
          <p:cNvGrpSpPr/>
          <p:nvPr/>
        </p:nvGrpSpPr>
        <p:grpSpPr>
          <a:xfrm>
            <a:off x="5327700" y="-633547"/>
            <a:ext cx="632267" cy="2007133"/>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5" name="Google Shape;55;p2"/>
          <p:cNvGrpSpPr/>
          <p:nvPr/>
        </p:nvGrpSpPr>
        <p:grpSpPr>
          <a:xfrm>
            <a:off x="6239567" y="-623068"/>
            <a:ext cx="1227033" cy="1437733"/>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8" name="Google Shape;58;p2"/>
          <p:cNvGrpSpPr/>
          <p:nvPr/>
        </p:nvGrpSpPr>
        <p:grpSpPr>
          <a:xfrm>
            <a:off x="6898168" y="-623068"/>
            <a:ext cx="1505633" cy="191900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1" name="Google Shape;61;p2"/>
          <p:cNvGrpSpPr/>
          <p:nvPr/>
        </p:nvGrpSpPr>
        <p:grpSpPr>
          <a:xfrm rot="-5400000">
            <a:off x="9974215" y="6282145"/>
            <a:ext cx="2686388" cy="95964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68" name="Google Shape;68;p2"/>
          <p:cNvSpPr txBox="1">
            <a:spLocks noGrp="1"/>
          </p:cNvSpPr>
          <p:nvPr>
            <p:ph type="ctrTitle"/>
          </p:nvPr>
        </p:nvSpPr>
        <p:spPr>
          <a:xfrm>
            <a:off x="1238967" y="1962847"/>
            <a:ext cx="7215200" cy="2484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6933" b="1">
                <a:latin typeface="Montserrat"/>
                <a:ea typeface="Montserrat"/>
                <a:cs typeface="Montserrat"/>
                <a:sym typeface="Montserrat"/>
              </a:defRPr>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n-US"/>
              <a:t>Click to edit Master title style</a:t>
            </a:r>
            <a:endParaRPr/>
          </a:p>
        </p:txBody>
      </p:sp>
      <p:sp>
        <p:nvSpPr>
          <p:cNvPr id="69" name="Google Shape;69;p2"/>
          <p:cNvSpPr txBox="1">
            <a:spLocks noGrp="1"/>
          </p:cNvSpPr>
          <p:nvPr>
            <p:ph type="subTitle" idx="1"/>
          </p:nvPr>
        </p:nvSpPr>
        <p:spPr>
          <a:xfrm>
            <a:off x="1238951" y="4385067"/>
            <a:ext cx="6674000" cy="653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2267">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spTree>
    <p:extLst>
      <p:ext uri="{BB962C8B-B14F-4D97-AF65-F5344CB8AC3E}">
        <p14:creationId xmlns:p14="http://schemas.microsoft.com/office/powerpoint/2010/main" val="4241017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64"/>
        <p:cNvGrpSpPr/>
        <p:nvPr/>
      </p:nvGrpSpPr>
      <p:grpSpPr>
        <a:xfrm>
          <a:off x="0" y="0"/>
          <a:ext cx="0" cy="0"/>
          <a:chOff x="0" y="0"/>
          <a:chExt cx="0" cy="0"/>
        </a:xfrm>
      </p:grpSpPr>
      <p:grpSp>
        <p:nvGrpSpPr>
          <p:cNvPr id="265" name="Google Shape;265;p11"/>
          <p:cNvGrpSpPr/>
          <p:nvPr/>
        </p:nvGrpSpPr>
        <p:grpSpPr>
          <a:xfrm rot="10800000" flipH="1">
            <a:off x="7127184" y="5490608"/>
            <a:ext cx="643400" cy="2007133"/>
            <a:chOff x="3121150" y="-443725"/>
            <a:chExt cx="482550" cy="1505350"/>
          </a:xfrm>
        </p:grpSpPr>
        <p:sp>
          <p:nvSpPr>
            <p:cNvPr id="266" name="Google Shape;266;p11"/>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7" name="Google Shape;267;p11"/>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68" name="Google Shape;268;p11"/>
          <p:cNvGrpSpPr/>
          <p:nvPr/>
        </p:nvGrpSpPr>
        <p:grpSpPr>
          <a:xfrm rot="10800000" flipH="1">
            <a:off x="5619551" y="6060008"/>
            <a:ext cx="1239167" cy="1437733"/>
            <a:chOff x="1990425" y="-443725"/>
            <a:chExt cx="929375" cy="1078300"/>
          </a:xfrm>
        </p:grpSpPr>
        <p:sp>
          <p:nvSpPr>
            <p:cNvPr id="269" name="Google Shape;269;p11"/>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0" name="Google Shape;270;p11"/>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71" name="Google Shape;271;p11"/>
          <p:cNvGrpSpPr/>
          <p:nvPr/>
        </p:nvGrpSpPr>
        <p:grpSpPr>
          <a:xfrm rot="10800000" flipH="1">
            <a:off x="4682351" y="5578741"/>
            <a:ext cx="1517800" cy="1919000"/>
            <a:chOff x="1287525" y="-443725"/>
            <a:chExt cx="1138350" cy="1439250"/>
          </a:xfrm>
        </p:grpSpPr>
        <p:sp>
          <p:nvSpPr>
            <p:cNvPr id="272" name="Google Shape;272;p11"/>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3" name="Google Shape;273;p11"/>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74" name="Google Shape;274;p11"/>
          <p:cNvGrpSpPr/>
          <p:nvPr/>
        </p:nvGrpSpPr>
        <p:grpSpPr>
          <a:xfrm rot="10800000" flipH="1">
            <a:off x="8293351" y="5490608"/>
            <a:ext cx="632267" cy="2007133"/>
            <a:chOff x="3995775" y="-443725"/>
            <a:chExt cx="474200" cy="1505350"/>
          </a:xfrm>
        </p:grpSpPr>
        <p:sp>
          <p:nvSpPr>
            <p:cNvPr id="275" name="Google Shape;275;p11"/>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6" name="Google Shape;276;p11"/>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77" name="Google Shape;277;p11"/>
          <p:cNvGrpSpPr/>
          <p:nvPr/>
        </p:nvGrpSpPr>
        <p:grpSpPr>
          <a:xfrm rot="10800000" flipH="1">
            <a:off x="9205218" y="6060008"/>
            <a:ext cx="1227033" cy="1437733"/>
            <a:chOff x="4679675" y="-443725"/>
            <a:chExt cx="920275" cy="1078300"/>
          </a:xfrm>
        </p:grpSpPr>
        <p:sp>
          <p:nvSpPr>
            <p:cNvPr id="278" name="Google Shape;278;p1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9" name="Google Shape;279;p1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80" name="Google Shape;280;p11"/>
          <p:cNvGrpSpPr/>
          <p:nvPr/>
        </p:nvGrpSpPr>
        <p:grpSpPr>
          <a:xfrm rot="10800000" flipH="1">
            <a:off x="9863818" y="5578741"/>
            <a:ext cx="1505633" cy="1919000"/>
            <a:chOff x="5173625" y="-443725"/>
            <a:chExt cx="1129225" cy="1439250"/>
          </a:xfrm>
        </p:grpSpPr>
        <p:sp>
          <p:nvSpPr>
            <p:cNvPr id="281" name="Google Shape;281;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2" name="Google Shape;282;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83" name="Google Shape;283;p11"/>
          <p:cNvGrpSpPr/>
          <p:nvPr/>
        </p:nvGrpSpPr>
        <p:grpSpPr>
          <a:xfrm rot="10800000" flipH="1">
            <a:off x="11134451" y="5287975"/>
            <a:ext cx="2987933" cy="2209767"/>
            <a:chOff x="4603700" y="-443725"/>
            <a:chExt cx="2240950" cy="1657325"/>
          </a:xfrm>
        </p:grpSpPr>
        <p:sp>
          <p:nvSpPr>
            <p:cNvPr id="284" name="Google Shape;284;p1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5" name="Google Shape;285;p1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86" name="Google Shape;286;p11"/>
          <p:cNvGrpSpPr/>
          <p:nvPr/>
        </p:nvGrpSpPr>
        <p:grpSpPr>
          <a:xfrm>
            <a:off x="11047652" y="2861012"/>
            <a:ext cx="386491" cy="1136000"/>
            <a:chOff x="456616" y="2161476"/>
            <a:chExt cx="289868" cy="852000"/>
          </a:xfrm>
        </p:grpSpPr>
        <p:sp>
          <p:nvSpPr>
            <p:cNvPr id="287" name="Google Shape;287;p11"/>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8" name="Google Shape;288;p11"/>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9" name="Google Shape;289;p11"/>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0" name="Google Shape;290;p11"/>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1" name="Google Shape;291;p11"/>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92" name="Google Shape;292;p11"/>
          <p:cNvGrpSpPr/>
          <p:nvPr/>
        </p:nvGrpSpPr>
        <p:grpSpPr>
          <a:xfrm>
            <a:off x="10311936" y="-139035"/>
            <a:ext cx="1505633" cy="1919000"/>
            <a:chOff x="5173625" y="-443725"/>
            <a:chExt cx="1129225" cy="1439250"/>
          </a:xfrm>
        </p:grpSpPr>
        <p:sp>
          <p:nvSpPr>
            <p:cNvPr id="293" name="Google Shape;293;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4" name="Google Shape;294;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95" name="Google Shape;295;p11"/>
          <p:cNvSpPr txBox="1">
            <a:spLocks noGrp="1"/>
          </p:cNvSpPr>
          <p:nvPr>
            <p:ph type="title" hasCustomPrompt="1"/>
          </p:nvPr>
        </p:nvSpPr>
        <p:spPr>
          <a:xfrm>
            <a:off x="2242400" y="2137433"/>
            <a:ext cx="7707200" cy="1822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9600"/>
              <a:buNone/>
              <a:defRPr sz="12800">
                <a:solidFill>
                  <a:schemeClr val="accent1"/>
                </a:solidFill>
              </a:defRPr>
            </a:lvl1pPr>
            <a:lvl2pPr lvl="1" algn="ctr">
              <a:spcBef>
                <a:spcPts val="0"/>
              </a:spcBef>
              <a:spcAft>
                <a:spcPts val="0"/>
              </a:spcAft>
              <a:buClr>
                <a:schemeClr val="accent1"/>
              </a:buClr>
              <a:buSzPts val="9600"/>
              <a:buNone/>
              <a:defRPr sz="12800">
                <a:solidFill>
                  <a:schemeClr val="accent1"/>
                </a:solidFill>
              </a:defRPr>
            </a:lvl2pPr>
            <a:lvl3pPr lvl="2" algn="ctr">
              <a:spcBef>
                <a:spcPts val="0"/>
              </a:spcBef>
              <a:spcAft>
                <a:spcPts val="0"/>
              </a:spcAft>
              <a:buClr>
                <a:schemeClr val="accent1"/>
              </a:buClr>
              <a:buSzPts val="9600"/>
              <a:buNone/>
              <a:defRPr sz="12800">
                <a:solidFill>
                  <a:schemeClr val="accent1"/>
                </a:solidFill>
              </a:defRPr>
            </a:lvl3pPr>
            <a:lvl4pPr lvl="3" algn="ctr">
              <a:spcBef>
                <a:spcPts val="0"/>
              </a:spcBef>
              <a:spcAft>
                <a:spcPts val="0"/>
              </a:spcAft>
              <a:buClr>
                <a:schemeClr val="accent1"/>
              </a:buClr>
              <a:buSzPts val="9600"/>
              <a:buNone/>
              <a:defRPr sz="12800">
                <a:solidFill>
                  <a:schemeClr val="accent1"/>
                </a:solidFill>
              </a:defRPr>
            </a:lvl4pPr>
            <a:lvl5pPr lvl="4" algn="ctr">
              <a:spcBef>
                <a:spcPts val="0"/>
              </a:spcBef>
              <a:spcAft>
                <a:spcPts val="0"/>
              </a:spcAft>
              <a:buClr>
                <a:schemeClr val="accent1"/>
              </a:buClr>
              <a:buSzPts val="9600"/>
              <a:buNone/>
              <a:defRPr sz="12800">
                <a:solidFill>
                  <a:schemeClr val="accent1"/>
                </a:solidFill>
              </a:defRPr>
            </a:lvl5pPr>
            <a:lvl6pPr lvl="5" algn="ctr">
              <a:spcBef>
                <a:spcPts val="0"/>
              </a:spcBef>
              <a:spcAft>
                <a:spcPts val="0"/>
              </a:spcAft>
              <a:buClr>
                <a:schemeClr val="accent1"/>
              </a:buClr>
              <a:buSzPts val="9600"/>
              <a:buNone/>
              <a:defRPr sz="12800">
                <a:solidFill>
                  <a:schemeClr val="accent1"/>
                </a:solidFill>
              </a:defRPr>
            </a:lvl6pPr>
            <a:lvl7pPr lvl="6" algn="ctr">
              <a:spcBef>
                <a:spcPts val="0"/>
              </a:spcBef>
              <a:spcAft>
                <a:spcPts val="0"/>
              </a:spcAft>
              <a:buClr>
                <a:schemeClr val="accent1"/>
              </a:buClr>
              <a:buSzPts val="9600"/>
              <a:buNone/>
              <a:defRPr sz="12800">
                <a:solidFill>
                  <a:schemeClr val="accent1"/>
                </a:solidFill>
              </a:defRPr>
            </a:lvl7pPr>
            <a:lvl8pPr lvl="7" algn="ctr">
              <a:spcBef>
                <a:spcPts val="0"/>
              </a:spcBef>
              <a:spcAft>
                <a:spcPts val="0"/>
              </a:spcAft>
              <a:buClr>
                <a:schemeClr val="accent1"/>
              </a:buClr>
              <a:buSzPts val="9600"/>
              <a:buNone/>
              <a:defRPr sz="12800">
                <a:solidFill>
                  <a:schemeClr val="accent1"/>
                </a:solidFill>
              </a:defRPr>
            </a:lvl8pPr>
            <a:lvl9pPr lvl="8" algn="ctr">
              <a:spcBef>
                <a:spcPts val="0"/>
              </a:spcBef>
              <a:spcAft>
                <a:spcPts val="0"/>
              </a:spcAft>
              <a:buClr>
                <a:schemeClr val="accent1"/>
              </a:buClr>
              <a:buSzPts val="9600"/>
              <a:buNone/>
              <a:defRPr sz="12800">
                <a:solidFill>
                  <a:schemeClr val="accent1"/>
                </a:solidFill>
              </a:defRPr>
            </a:lvl9pPr>
          </a:lstStyle>
          <a:p>
            <a:r>
              <a:t>xx%</a:t>
            </a:r>
          </a:p>
        </p:txBody>
      </p:sp>
      <p:sp>
        <p:nvSpPr>
          <p:cNvPr id="296" name="Google Shape;296;p11"/>
          <p:cNvSpPr txBox="1">
            <a:spLocks noGrp="1"/>
          </p:cNvSpPr>
          <p:nvPr>
            <p:ph type="subTitle" idx="1"/>
          </p:nvPr>
        </p:nvSpPr>
        <p:spPr>
          <a:xfrm>
            <a:off x="2745600" y="3959767"/>
            <a:ext cx="6700800" cy="7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4010274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297"/>
        <p:cNvGrpSpPr/>
        <p:nvPr/>
      </p:nvGrpSpPr>
      <p:grpSpPr>
        <a:xfrm>
          <a:off x="0" y="0"/>
          <a:ext cx="0" cy="0"/>
          <a:chOff x="0" y="0"/>
          <a:chExt cx="0" cy="0"/>
        </a:xfrm>
      </p:grpSpPr>
    </p:spTree>
    <p:extLst>
      <p:ext uri="{BB962C8B-B14F-4D97-AF65-F5344CB8AC3E}">
        <p14:creationId xmlns:p14="http://schemas.microsoft.com/office/powerpoint/2010/main" val="1769408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951100" y="2610797"/>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00" name="Google Shape;300;p13"/>
          <p:cNvSpPr txBox="1">
            <a:spLocks noGrp="1"/>
          </p:cNvSpPr>
          <p:nvPr>
            <p:ph type="title" idx="2" hasCustomPrompt="1"/>
          </p:nvPr>
        </p:nvSpPr>
        <p:spPr>
          <a:xfrm>
            <a:off x="951100" y="1900100"/>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1" name="Google Shape;301;p13"/>
          <p:cNvSpPr txBox="1">
            <a:spLocks noGrp="1"/>
          </p:cNvSpPr>
          <p:nvPr>
            <p:ph type="subTitle" idx="1"/>
          </p:nvPr>
        </p:nvSpPr>
        <p:spPr>
          <a:xfrm>
            <a:off x="951084" y="3207921"/>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302" name="Google Shape;302;p13"/>
          <p:cNvSpPr txBox="1">
            <a:spLocks noGrp="1"/>
          </p:cNvSpPr>
          <p:nvPr>
            <p:ph type="title" idx="3"/>
          </p:nvPr>
        </p:nvSpPr>
        <p:spPr>
          <a:xfrm>
            <a:off x="5171000" y="2610797"/>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03" name="Google Shape;303;p13"/>
          <p:cNvSpPr txBox="1">
            <a:spLocks noGrp="1"/>
          </p:cNvSpPr>
          <p:nvPr>
            <p:ph type="title" idx="4" hasCustomPrompt="1"/>
          </p:nvPr>
        </p:nvSpPr>
        <p:spPr>
          <a:xfrm>
            <a:off x="5171000" y="1900100"/>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4" name="Google Shape;304;p13"/>
          <p:cNvSpPr txBox="1">
            <a:spLocks noGrp="1"/>
          </p:cNvSpPr>
          <p:nvPr>
            <p:ph type="subTitle" idx="5"/>
          </p:nvPr>
        </p:nvSpPr>
        <p:spPr>
          <a:xfrm>
            <a:off x="5170984" y="3207921"/>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305" name="Google Shape;305;p13"/>
          <p:cNvSpPr txBox="1">
            <a:spLocks noGrp="1"/>
          </p:cNvSpPr>
          <p:nvPr>
            <p:ph type="title" idx="6"/>
          </p:nvPr>
        </p:nvSpPr>
        <p:spPr>
          <a:xfrm>
            <a:off x="960000" y="719600"/>
            <a:ext cx="715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306" name="Google Shape;306;p13"/>
          <p:cNvSpPr txBox="1">
            <a:spLocks noGrp="1"/>
          </p:cNvSpPr>
          <p:nvPr>
            <p:ph type="title" idx="7"/>
          </p:nvPr>
        </p:nvSpPr>
        <p:spPr>
          <a:xfrm>
            <a:off x="960000" y="4830172"/>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07" name="Google Shape;307;p13"/>
          <p:cNvSpPr txBox="1">
            <a:spLocks noGrp="1"/>
          </p:cNvSpPr>
          <p:nvPr>
            <p:ph type="title" idx="8" hasCustomPrompt="1"/>
          </p:nvPr>
        </p:nvSpPr>
        <p:spPr>
          <a:xfrm>
            <a:off x="960000" y="4119499"/>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08" name="Google Shape;308;p13"/>
          <p:cNvSpPr txBox="1">
            <a:spLocks noGrp="1"/>
          </p:cNvSpPr>
          <p:nvPr>
            <p:ph type="subTitle" idx="9"/>
          </p:nvPr>
        </p:nvSpPr>
        <p:spPr>
          <a:xfrm>
            <a:off x="959984" y="5427305"/>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sp>
        <p:nvSpPr>
          <p:cNvPr id="309" name="Google Shape;309;p13"/>
          <p:cNvSpPr txBox="1">
            <a:spLocks noGrp="1"/>
          </p:cNvSpPr>
          <p:nvPr>
            <p:ph type="title" idx="13"/>
          </p:nvPr>
        </p:nvSpPr>
        <p:spPr>
          <a:xfrm>
            <a:off x="5179900" y="4830172"/>
            <a:ext cx="29344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10" name="Google Shape;310;p13"/>
          <p:cNvSpPr txBox="1">
            <a:spLocks noGrp="1"/>
          </p:cNvSpPr>
          <p:nvPr>
            <p:ph type="title" idx="14" hasCustomPrompt="1"/>
          </p:nvPr>
        </p:nvSpPr>
        <p:spPr>
          <a:xfrm>
            <a:off x="5179900" y="4119499"/>
            <a:ext cx="1211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667">
                <a:solidFill>
                  <a:schemeClr val="accent1"/>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311" name="Google Shape;311;p13"/>
          <p:cNvSpPr txBox="1">
            <a:spLocks noGrp="1"/>
          </p:cNvSpPr>
          <p:nvPr>
            <p:ph type="subTitle" idx="15"/>
          </p:nvPr>
        </p:nvSpPr>
        <p:spPr>
          <a:xfrm>
            <a:off x="5179884" y="5427305"/>
            <a:ext cx="2934400" cy="70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r>
              <a:rPr lang="en-US"/>
              <a:t>Click to edit Master subtitle style</a:t>
            </a:r>
            <a:endParaRPr/>
          </a:p>
        </p:txBody>
      </p:sp>
      <p:grpSp>
        <p:nvGrpSpPr>
          <p:cNvPr id="312" name="Google Shape;312;p13"/>
          <p:cNvGrpSpPr/>
          <p:nvPr/>
        </p:nvGrpSpPr>
        <p:grpSpPr>
          <a:xfrm>
            <a:off x="10307766" y="3834977"/>
            <a:ext cx="2262833" cy="1843641"/>
            <a:chOff x="7748374" y="2845645"/>
            <a:chExt cx="1697125" cy="1382731"/>
          </a:xfrm>
        </p:grpSpPr>
        <p:grpSp>
          <p:nvGrpSpPr>
            <p:cNvPr id="313" name="Google Shape;313;p13"/>
            <p:cNvGrpSpPr/>
            <p:nvPr/>
          </p:nvGrpSpPr>
          <p:grpSpPr>
            <a:xfrm rot="-5400000">
              <a:off x="8306336" y="3089213"/>
              <a:ext cx="581201" cy="1697125"/>
              <a:chOff x="79461" y="58200"/>
              <a:chExt cx="581201" cy="1697125"/>
            </a:xfrm>
          </p:grpSpPr>
          <p:grpSp>
            <p:nvGrpSpPr>
              <p:cNvPr id="314" name="Google Shape;314;p13"/>
              <p:cNvGrpSpPr/>
              <p:nvPr/>
            </p:nvGrpSpPr>
            <p:grpSpPr>
              <a:xfrm>
                <a:off x="236836" y="140933"/>
                <a:ext cx="423826" cy="1614380"/>
                <a:chOff x="236836" y="140933"/>
                <a:chExt cx="423826" cy="1614380"/>
              </a:xfrm>
            </p:grpSpPr>
            <p:sp>
              <p:nvSpPr>
                <p:cNvPr id="315" name="Google Shape;315;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6" name="Google Shape;316;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7" name="Google Shape;317;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18" name="Google Shape;318;p13"/>
              <p:cNvGrpSpPr/>
              <p:nvPr/>
            </p:nvGrpSpPr>
            <p:grpSpPr>
              <a:xfrm>
                <a:off x="79461" y="58200"/>
                <a:ext cx="428800" cy="1697125"/>
                <a:chOff x="79461" y="58200"/>
                <a:chExt cx="428800" cy="1697125"/>
              </a:xfrm>
            </p:grpSpPr>
            <p:sp>
              <p:nvSpPr>
                <p:cNvPr id="319" name="Google Shape;319;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0" name="Google Shape;320;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1" name="Google Shape;321;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322" name="Google Shape;322;p13"/>
            <p:cNvGrpSpPr/>
            <p:nvPr/>
          </p:nvGrpSpPr>
          <p:grpSpPr>
            <a:xfrm rot="-5400000" flipH="1">
              <a:off x="8306336" y="2287683"/>
              <a:ext cx="581201" cy="1697125"/>
              <a:chOff x="79461" y="58200"/>
              <a:chExt cx="581201" cy="1697125"/>
            </a:xfrm>
          </p:grpSpPr>
          <p:grpSp>
            <p:nvGrpSpPr>
              <p:cNvPr id="323" name="Google Shape;323;p13"/>
              <p:cNvGrpSpPr/>
              <p:nvPr/>
            </p:nvGrpSpPr>
            <p:grpSpPr>
              <a:xfrm>
                <a:off x="236836" y="140933"/>
                <a:ext cx="423826" cy="1614380"/>
                <a:chOff x="236836" y="140933"/>
                <a:chExt cx="423826" cy="1614380"/>
              </a:xfrm>
            </p:grpSpPr>
            <p:sp>
              <p:nvSpPr>
                <p:cNvPr id="324" name="Google Shape;324;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5" name="Google Shape;325;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6" name="Google Shape;326;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27" name="Google Shape;327;p13"/>
              <p:cNvGrpSpPr/>
              <p:nvPr/>
            </p:nvGrpSpPr>
            <p:grpSpPr>
              <a:xfrm>
                <a:off x="79461" y="58200"/>
                <a:ext cx="428800" cy="1697125"/>
                <a:chOff x="79461" y="58200"/>
                <a:chExt cx="428800" cy="1697125"/>
              </a:xfrm>
            </p:grpSpPr>
            <p:sp>
              <p:nvSpPr>
                <p:cNvPr id="328" name="Google Shape;328;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9" name="Google Shape;329;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0" name="Google Shape;330;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331" name="Google Shape;331;p13"/>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2" name="Google Shape;332;p13"/>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33" name="Google Shape;333;p13"/>
          <p:cNvGrpSpPr/>
          <p:nvPr/>
        </p:nvGrpSpPr>
        <p:grpSpPr>
          <a:xfrm>
            <a:off x="11494359" y="805970"/>
            <a:ext cx="854248" cy="725137"/>
            <a:chOff x="8620769" y="639586"/>
            <a:chExt cx="640686" cy="543853"/>
          </a:xfrm>
        </p:grpSpPr>
        <p:sp>
          <p:nvSpPr>
            <p:cNvPr id="334" name="Google Shape;334;p13"/>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5" name="Google Shape;335;p13"/>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745452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36"/>
        <p:cNvGrpSpPr/>
        <p:nvPr/>
      </p:nvGrpSpPr>
      <p:grpSpPr>
        <a:xfrm>
          <a:off x="0" y="0"/>
          <a:ext cx="0" cy="0"/>
          <a:chOff x="0" y="0"/>
          <a:chExt cx="0" cy="0"/>
        </a:xfrm>
      </p:grpSpPr>
      <p:sp>
        <p:nvSpPr>
          <p:cNvPr id="337" name="Google Shape;337;p14"/>
          <p:cNvSpPr txBox="1">
            <a:spLocks noGrp="1"/>
          </p:cNvSpPr>
          <p:nvPr>
            <p:ph type="title"/>
          </p:nvPr>
        </p:nvSpPr>
        <p:spPr>
          <a:xfrm>
            <a:off x="3468200" y="4216800"/>
            <a:ext cx="5255600" cy="70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338" name="Google Shape;338;p14"/>
          <p:cNvSpPr txBox="1">
            <a:spLocks noGrp="1"/>
          </p:cNvSpPr>
          <p:nvPr>
            <p:ph type="subTitle" idx="1"/>
          </p:nvPr>
        </p:nvSpPr>
        <p:spPr>
          <a:xfrm>
            <a:off x="2368007" y="1978833"/>
            <a:ext cx="7456000" cy="22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3600"/>
            </a:lvl1pPr>
            <a:lvl2pPr lvl="1" algn="ctr" rtl="0">
              <a:lnSpc>
                <a:spcPct val="100000"/>
              </a:lnSpc>
              <a:spcBef>
                <a:spcPts val="0"/>
              </a:spcBef>
              <a:spcAft>
                <a:spcPts val="0"/>
              </a:spcAft>
              <a:buSzPts val="3000"/>
              <a:buNone/>
              <a:defRPr sz="4000"/>
            </a:lvl2pPr>
            <a:lvl3pPr lvl="2" algn="ctr" rtl="0">
              <a:lnSpc>
                <a:spcPct val="100000"/>
              </a:lnSpc>
              <a:spcBef>
                <a:spcPts val="0"/>
              </a:spcBef>
              <a:spcAft>
                <a:spcPts val="0"/>
              </a:spcAft>
              <a:buSzPts val="3000"/>
              <a:buNone/>
              <a:defRPr sz="4000"/>
            </a:lvl3pPr>
            <a:lvl4pPr lvl="3" algn="ctr" rtl="0">
              <a:lnSpc>
                <a:spcPct val="100000"/>
              </a:lnSpc>
              <a:spcBef>
                <a:spcPts val="0"/>
              </a:spcBef>
              <a:spcAft>
                <a:spcPts val="0"/>
              </a:spcAft>
              <a:buSzPts val="3000"/>
              <a:buNone/>
              <a:defRPr sz="4000"/>
            </a:lvl4pPr>
            <a:lvl5pPr lvl="4" algn="ctr" rtl="0">
              <a:lnSpc>
                <a:spcPct val="100000"/>
              </a:lnSpc>
              <a:spcBef>
                <a:spcPts val="0"/>
              </a:spcBef>
              <a:spcAft>
                <a:spcPts val="0"/>
              </a:spcAft>
              <a:buSzPts val="3000"/>
              <a:buNone/>
              <a:defRPr sz="4000"/>
            </a:lvl5pPr>
            <a:lvl6pPr lvl="5" algn="ctr" rtl="0">
              <a:lnSpc>
                <a:spcPct val="100000"/>
              </a:lnSpc>
              <a:spcBef>
                <a:spcPts val="0"/>
              </a:spcBef>
              <a:spcAft>
                <a:spcPts val="0"/>
              </a:spcAft>
              <a:buSzPts val="3000"/>
              <a:buNone/>
              <a:defRPr sz="4000"/>
            </a:lvl6pPr>
            <a:lvl7pPr lvl="6" algn="ctr" rtl="0">
              <a:lnSpc>
                <a:spcPct val="100000"/>
              </a:lnSpc>
              <a:spcBef>
                <a:spcPts val="0"/>
              </a:spcBef>
              <a:spcAft>
                <a:spcPts val="0"/>
              </a:spcAft>
              <a:buSzPts val="3000"/>
              <a:buNone/>
              <a:defRPr sz="4000"/>
            </a:lvl7pPr>
            <a:lvl8pPr lvl="7" algn="ctr" rtl="0">
              <a:lnSpc>
                <a:spcPct val="100000"/>
              </a:lnSpc>
              <a:spcBef>
                <a:spcPts val="0"/>
              </a:spcBef>
              <a:spcAft>
                <a:spcPts val="0"/>
              </a:spcAft>
              <a:buSzPts val="3000"/>
              <a:buNone/>
              <a:defRPr sz="4000"/>
            </a:lvl8pPr>
            <a:lvl9pPr lvl="8" algn="ctr" rtl="0">
              <a:lnSpc>
                <a:spcPct val="100000"/>
              </a:lnSpc>
              <a:spcBef>
                <a:spcPts val="0"/>
              </a:spcBef>
              <a:spcAft>
                <a:spcPts val="0"/>
              </a:spcAft>
              <a:buSzPts val="3000"/>
              <a:buNone/>
              <a:defRPr sz="4000"/>
            </a:lvl9pPr>
          </a:lstStyle>
          <a:p>
            <a:r>
              <a:rPr lang="en-US"/>
              <a:t>Click to edit Master subtitle style</a:t>
            </a:r>
            <a:endParaRPr/>
          </a:p>
        </p:txBody>
      </p:sp>
      <p:grpSp>
        <p:nvGrpSpPr>
          <p:cNvPr id="339" name="Google Shape;339;p14"/>
          <p:cNvGrpSpPr/>
          <p:nvPr/>
        </p:nvGrpSpPr>
        <p:grpSpPr>
          <a:xfrm flipH="1">
            <a:off x="10115246" y="2109328"/>
            <a:ext cx="3053753" cy="2024449"/>
            <a:chOff x="-736445" y="1581995"/>
            <a:chExt cx="2290315" cy="1518337"/>
          </a:xfrm>
        </p:grpSpPr>
        <p:sp>
          <p:nvSpPr>
            <p:cNvPr id="340" name="Google Shape;340;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341" name="Google Shape;341;p14"/>
            <p:cNvGrpSpPr/>
            <p:nvPr/>
          </p:nvGrpSpPr>
          <p:grpSpPr>
            <a:xfrm>
              <a:off x="-736445" y="1581995"/>
              <a:ext cx="2290315" cy="1518337"/>
              <a:chOff x="-565732" y="1582220"/>
              <a:chExt cx="2290315" cy="1518337"/>
            </a:xfrm>
          </p:grpSpPr>
          <p:sp>
            <p:nvSpPr>
              <p:cNvPr id="342" name="Google Shape;342;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343" name="Google Shape;343;p14"/>
              <p:cNvGrpSpPr/>
              <p:nvPr/>
            </p:nvGrpSpPr>
            <p:grpSpPr>
              <a:xfrm>
                <a:off x="-565732" y="1582220"/>
                <a:ext cx="2290315" cy="435914"/>
                <a:chOff x="-565732" y="1582220"/>
                <a:chExt cx="2290315" cy="435914"/>
              </a:xfrm>
            </p:grpSpPr>
            <p:sp>
              <p:nvSpPr>
                <p:cNvPr id="344" name="Google Shape;344;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5" name="Google Shape;345;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46" name="Google Shape;346;p14"/>
              <p:cNvGrpSpPr/>
              <p:nvPr/>
            </p:nvGrpSpPr>
            <p:grpSpPr>
              <a:xfrm>
                <a:off x="-565732" y="1759770"/>
                <a:ext cx="1948882" cy="441085"/>
                <a:chOff x="-565732" y="1759770"/>
                <a:chExt cx="1948882" cy="441085"/>
              </a:xfrm>
            </p:grpSpPr>
            <p:sp>
              <p:nvSpPr>
                <p:cNvPr id="347" name="Google Shape;347;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8" name="Google Shape;348;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49" name="Google Shape;349;p14"/>
              <p:cNvGrpSpPr/>
              <p:nvPr/>
            </p:nvGrpSpPr>
            <p:grpSpPr>
              <a:xfrm>
                <a:off x="-390503" y="2295383"/>
                <a:ext cx="1572778" cy="118575"/>
                <a:chOff x="-390503" y="2295383"/>
                <a:chExt cx="1572778" cy="118575"/>
              </a:xfrm>
            </p:grpSpPr>
            <p:sp>
              <p:nvSpPr>
                <p:cNvPr id="350" name="Google Shape;350;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1" name="Google Shape;351;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52" name="Google Shape;352;p14"/>
              <p:cNvGrpSpPr/>
              <p:nvPr/>
            </p:nvGrpSpPr>
            <p:grpSpPr>
              <a:xfrm>
                <a:off x="-565732" y="2666266"/>
                <a:ext cx="2239329" cy="434292"/>
                <a:chOff x="-565732" y="2666266"/>
                <a:chExt cx="2239329" cy="434292"/>
              </a:xfrm>
            </p:grpSpPr>
            <p:sp>
              <p:nvSpPr>
                <p:cNvPr id="353" name="Google Shape;353;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4" name="Google Shape;354;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grpSp>
        <p:nvGrpSpPr>
          <p:cNvPr id="355" name="Google Shape;355;p14"/>
          <p:cNvGrpSpPr/>
          <p:nvPr/>
        </p:nvGrpSpPr>
        <p:grpSpPr>
          <a:xfrm>
            <a:off x="-981926" y="2109328"/>
            <a:ext cx="3053753" cy="2024449"/>
            <a:chOff x="-736445" y="1581995"/>
            <a:chExt cx="2290315" cy="1518337"/>
          </a:xfrm>
        </p:grpSpPr>
        <p:sp>
          <p:nvSpPr>
            <p:cNvPr id="356" name="Google Shape;356;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357" name="Google Shape;357;p14"/>
            <p:cNvGrpSpPr/>
            <p:nvPr/>
          </p:nvGrpSpPr>
          <p:grpSpPr>
            <a:xfrm>
              <a:off x="-736445" y="1581995"/>
              <a:ext cx="2290315" cy="1518337"/>
              <a:chOff x="-565732" y="1582220"/>
              <a:chExt cx="2290315" cy="1518337"/>
            </a:xfrm>
          </p:grpSpPr>
          <p:sp>
            <p:nvSpPr>
              <p:cNvPr id="358" name="Google Shape;358;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359" name="Google Shape;359;p14"/>
              <p:cNvGrpSpPr/>
              <p:nvPr/>
            </p:nvGrpSpPr>
            <p:grpSpPr>
              <a:xfrm>
                <a:off x="-565732" y="1582220"/>
                <a:ext cx="2290315" cy="435914"/>
                <a:chOff x="-565732" y="1582220"/>
                <a:chExt cx="2290315" cy="435914"/>
              </a:xfrm>
            </p:grpSpPr>
            <p:sp>
              <p:nvSpPr>
                <p:cNvPr id="360" name="Google Shape;360;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1" name="Google Shape;361;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62" name="Google Shape;362;p14"/>
              <p:cNvGrpSpPr/>
              <p:nvPr/>
            </p:nvGrpSpPr>
            <p:grpSpPr>
              <a:xfrm>
                <a:off x="-565732" y="1759770"/>
                <a:ext cx="1948882" cy="441085"/>
                <a:chOff x="-565732" y="1759770"/>
                <a:chExt cx="1948882" cy="441085"/>
              </a:xfrm>
            </p:grpSpPr>
            <p:sp>
              <p:nvSpPr>
                <p:cNvPr id="363" name="Google Shape;363;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4" name="Google Shape;364;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65" name="Google Shape;365;p14"/>
              <p:cNvGrpSpPr/>
              <p:nvPr/>
            </p:nvGrpSpPr>
            <p:grpSpPr>
              <a:xfrm>
                <a:off x="-390503" y="2295383"/>
                <a:ext cx="1572778" cy="118575"/>
                <a:chOff x="-390503" y="2295383"/>
                <a:chExt cx="1572778" cy="118575"/>
              </a:xfrm>
            </p:grpSpPr>
            <p:sp>
              <p:nvSpPr>
                <p:cNvPr id="366" name="Google Shape;366;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7" name="Google Shape;367;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68" name="Google Shape;368;p14"/>
              <p:cNvGrpSpPr/>
              <p:nvPr/>
            </p:nvGrpSpPr>
            <p:grpSpPr>
              <a:xfrm>
                <a:off x="-565732" y="2666266"/>
                <a:ext cx="2239329" cy="434292"/>
                <a:chOff x="-565732" y="2666266"/>
                <a:chExt cx="2239329" cy="434292"/>
              </a:xfrm>
            </p:grpSpPr>
            <p:sp>
              <p:nvSpPr>
                <p:cNvPr id="369" name="Google Shape;369;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0" name="Google Shape;370;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grpSp>
        <p:nvGrpSpPr>
          <p:cNvPr id="371" name="Google Shape;371;p14"/>
          <p:cNvGrpSpPr/>
          <p:nvPr/>
        </p:nvGrpSpPr>
        <p:grpSpPr>
          <a:xfrm rot="10800000" flipH="1">
            <a:off x="5196784" y="5877520"/>
            <a:ext cx="643400" cy="2007133"/>
            <a:chOff x="3121150" y="-443725"/>
            <a:chExt cx="482550" cy="1505350"/>
          </a:xfrm>
        </p:grpSpPr>
        <p:sp>
          <p:nvSpPr>
            <p:cNvPr id="372" name="Google Shape;372;p1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3" name="Google Shape;373;p1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74" name="Google Shape;374;p14"/>
          <p:cNvGrpSpPr/>
          <p:nvPr/>
        </p:nvGrpSpPr>
        <p:grpSpPr>
          <a:xfrm rot="10800000" flipH="1">
            <a:off x="3689151" y="6446920"/>
            <a:ext cx="1239167" cy="1437733"/>
            <a:chOff x="1990425" y="-443725"/>
            <a:chExt cx="929375" cy="1078300"/>
          </a:xfrm>
        </p:grpSpPr>
        <p:sp>
          <p:nvSpPr>
            <p:cNvPr id="375" name="Google Shape;375;p1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6" name="Google Shape;376;p1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77" name="Google Shape;377;p14"/>
          <p:cNvGrpSpPr/>
          <p:nvPr/>
        </p:nvGrpSpPr>
        <p:grpSpPr>
          <a:xfrm rot="10800000" flipH="1">
            <a:off x="2751951" y="5965653"/>
            <a:ext cx="1517800" cy="1919000"/>
            <a:chOff x="1287525" y="-443725"/>
            <a:chExt cx="1138350" cy="1439250"/>
          </a:xfrm>
        </p:grpSpPr>
        <p:sp>
          <p:nvSpPr>
            <p:cNvPr id="378" name="Google Shape;378;p1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9" name="Google Shape;379;p1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80" name="Google Shape;380;p14"/>
          <p:cNvGrpSpPr/>
          <p:nvPr/>
        </p:nvGrpSpPr>
        <p:grpSpPr>
          <a:xfrm rot="10800000" flipH="1">
            <a:off x="6362951" y="5877520"/>
            <a:ext cx="632267" cy="2007133"/>
            <a:chOff x="3995775" y="-443725"/>
            <a:chExt cx="474200" cy="1505350"/>
          </a:xfrm>
        </p:grpSpPr>
        <p:sp>
          <p:nvSpPr>
            <p:cNvPr id="381" name="Google Shape;381;p1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2" name="Google Shape;382;p1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83" name="Google Shape;383;p14"/>
          <p:cNvGrpSpPr/>
          <p:nvPr/>
        </p:nvGrpSpPr>
        <p:grpSpPr>
          <a:xfrm rot="10800000" flipH="1">
            <a:off x="7274818" y="6446920"/>
            <a:ext cx="1227033" cy="1437733"/>
            <a:chOff x="4679675" y="-443725"/>
            <a:chExt cx="920275" cy="1078300"/>
          </a:xfrm>
        </p:grpSpPr>
        <p:sp>
          <p:nvSpPr>
            <p:cNvPr id="384" name="Google Shape;384;p1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5" name="Google Shape;385;p1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86" name="Google Shape;386;p14"/>
          <p:cNvGrpSpPr/>
          <p:nvPr/>
        </p:nvGrpSpPr>
        <p:grpSpPr>
          <a:xfrm rot="10800000" flipH="1">
            <a:off x="7933418" y="5965653"/>
            <a:ext cx="1505633" cy="1919000"/>
            <a:chOff x="5173625" y="-443725"/>
            <a:chExt cx="1129225" cy="1439250"/>
          </a:xfrm>
        </p:grpSpPr>
        <p:sp>
          <p:nvSpPr>
            <p:cNvPr id="387" name="Google Shape;387;p1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8" name="Google Shape;388;p1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1290834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389"/>
        <p:cNvGrpSpPr/>
        <p:nvPr/>
      </p:nvGrpSpPr>
      <p:grpSpPr>
        <a:xfrm>
          <a:off x="0" y="0"/>
          <a:ext cx="0" cy="0"/>
          <a:chOff x="0" y="0"/>
          <a:chExt cx="0" cy="0"/>
        </a:xfrm>
      </p:grpSpPr>
      <p:grpSp>
        <p:nvGrpSpPr>
          <p:cNvPr id="390" name="Google Shape;390;p15"/>
          <p:cNvGrpSpPr/>
          <p:nvPr/>
        </p:nvGrpSpPr>
        <p:grpSpPr>
          <a:xfrm>
            <a:off x="10018175" y="-633547"/>
            <a:ext cx="643400" cy="2007133"/>
            <a:chOff x="3121150" y="-443725"/>
            <a:chExt cx="482550" cy="1505350"/>
          </a:xfrm>
        </p:grpSpPr>
        <p:sp>
          <p:nvSpPr>
            <p:cNvPr id="391" name="Google Shape;391;p15"/>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2" name="Google Shape;392;p15"/>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93" name="Google Shape;393;p15"/>
          <p:cNvGrpSpPr/>
          <p:nvPr/>
        </p:nvGrpSpPr>
        <p:grpSpPr>
          <a:xfrm>
            <a:off x="11184341" y="-633547"/>
            <a:ext cx="632267" cy="2007133"/>
            <a:chOff x="3995775" y="-443725"/>
            <a:chExt cx="474200" cy="1505350"/>
          </a:xfrm>
        </p:grpSpPr>
        <p:sp>
          <p:nvSpPr>
            <p:cNvPr id="394" name="Google Shape;394;p15"/>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5" name="Google Shape;395;p15"/>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96" name="Google Shape;396;p15"/>
          <p:cNvGrpSpPr/>
          <p:nvPr/>
        </p:nvGrpSpPr>
        <p:grpSpPr>
          <a:xfrm rot="10800000" flipH="1">
            <a:off x="158852" y="5690944"/>
            <a:ext cx="1505633" cy="1919000"/>
            <a:chOff x="5173625" y="-443725"/>
            <a:chExt cx="1129225" cy="1439250"/>
          </a:xfrm>
        </p:grpSpPr>
        <p:sp>
          <p:nvSpPr>
            <p:cNvPr id="397" name="Google Shape;397;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8" name="Google Shape;398;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399" name="Google Shape;399;p15"/>
          <p:cNvGrpSpPr/>
          <p:nvPr/>
        </p:nvGrpSpPr>
        <p:grpSpPr>
          <a:xfrm rot="10800000">
            <a:off x="951706" y="6046506"/>
            <a:ext cx="1227033" cy="1437733"/>
            <a:chOff x="4679675" y="-443725"/>
            <a:chExt cx="920275" cy="1078300"/>
          </a:xfrm>
        </p:grpSpPr>
        <p:sp>
          <p:nvSpPr>
            <p:cNvPr id="400" name="Google Shape;400;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1" name="Google Shape;401;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02" name="Google Shape;402;p15"/>
          <p:cNvGrpSpPr/>
          <p:nvPr/>
        </p:nvGrpSpPr>
        <p:grpSpPr>
          <a:xfrm>
            <a:off x="1400465" y="-626039"/>
            <a:ext cx="1593799" cy="1437728"/>
            <a:chOff x="4404625" y="-443721"/>
            <a:chExt cx="1195349" cy="1078296"/>
          </a:xfrm>
        </p:grpSpPr>
        <p:sp>
          <p:nvSpPr>
            <p:cNvPr id="403" name="Google Shape;403;p1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4" name="Google Shape;404;p1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05" name="Google Shape;405;p15"/>
          <p:cNvGrpSpPr/>
          <p:nvPr/>
        </p:nvGrpSpPr>
        <p:grpSpPr>
          <a:xfrm rot="-5400000">
            <a:off x="-524884" y="-674073"/>
            <a:ext cx="2909147" cy="1190032"/>
            <a:chOff x="6525475" y="148600"/>
            <a:chExt cx="2808779" cy="1148975"/>
          </a:xfrm>
        </p:grpSpPr>
        <p:sp>
          <p:nvSpPr>
            <p:cNvPr id="406" name="Google Shape;406;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7" name="Google Shape;407;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08" name="Google Shape;408;p15"/>
          <p:cNvGrpSpPr/>
          <p:nvPr/>
        </p:nvGrpSpPr>
        <p:grpSpPr>
          <a:xfrm rot="-5400000">
            <a:off x="39688" y="-329987"/>
            <a:ext cx="2909147" cy="1190032"/>
            <a:chOff x="6525475" y="148600"/>
            <a:chExt cx="2808779" cy="1148975"/>
          </a:xfrm>
        </p:grpSpPr>
        <p:sp>
          <p:nvSpPr>
            <p:cNvPr id="409" name="Google Shape;409;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0" name="Google Shape;410;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11" name="Google Shape;411;p15"/>
          <p:cNvGrpSpPr/>
          <p:nvPr/>
        </p:nvGrpSpPr>
        <p:grpSpPr>
          <a:xfrm rot="10800000">
            <a:off x="10523129" y="5690944"/>
            <a:ext cx="1505633" cy="1919000"/>
            <a:chOff x="5173625" y="-443725"/>
            <a:chExt cx="1129225" cy="1439250"/>
          </a:xfrm>
        </p:grpSpPr>
        <p:sp>
          <p:nvSpPr>
            <p:cNvPr id="412" name="Google Shape;412;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3" name="Google Shape;413;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14" name="Google Shape;414;p15"/>
          <p:cNvGrpSpPr/>
          <p:nvPr/>
        </p:nvGrpSpPr>
        <p:grpSpPr>
          <a:xfrm rot="10800000" flipH="1">
            <a:off x="10008873" y="6046506"/>
            <a:ext cx="1227033" cy="1437733"/>
            <a:chOff x="4679675" y="-443725"/>
            <a:chExt cx="920275" cy="1078300"/>
          </a:xfrm>
        </p:grpSpPr>
        <p:sp>
          <p:nvSpPr>
            <p:cNvPr id="415" name="Google Shape;415;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6" name="Google Shape;416;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417" name="Google Shape;417;p15"/>
          <p:cNvSpPr txBox="1">
            <a:spLocks noGrp="1"/>
          </p:cNvSpPr>
          <p:nvPr>
            <p:ph type="title"/>
          </p:nvPr>
        </p:nvSpPr>
        <p:spPr>
          <a:xfrm>
            <a:off x="9600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18" name="Google Shape;418;p15"/>
          <p:cNvSpPr txBox="1">
            <a:spLocks noGrp="1"/>
          </p:cNvSpPr>
          <p:nvPr>
            <p:ph type="subTitle" idx="1"/>
          </p:nvPr>
        </p:nvSpPr>
        <p:spPr>
          <a:xfrm>
            <a:off x="9600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19" name="Google Shape;419;p15"/>
          <p:cNvSpPr txBox="1">
            <a:spLocks noGrp="1"/>
          </p:cNvSpPr>
          <p:nvPr>
            <p:ph type="title" idx="2"/>
          </p:nvPr>
        </p:nvSpPr>
        <p:spPr>
          <a:xfrm>
            <a:off x="46958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0" name="Google Shape;420;p15"/>
          <p:cNvSpPr txBox="1">
            <a:spLocks noGrp="1"/>
          </p:cNvSpPr>
          <p:nvPr>
            <p:ph type="subTitle" idx="3"/>
          </p:nvPr>
        </p:nvSpPr>
        <p:spPr>
          <a:xfrm>
            <a:off x="46958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21" name="Google Shape;421;p15"/>
          <p:cNvSpPr txBox="1">
            <a:spLocks noGrp="1"/>
          </p:cNvSpPr>
          <p:nvPr>
            <p:ph type="title" idx="4"/>
          </p:nvPr>
        </p:nvSpPr>
        <p:spPr>
          <a:xfrm>
            <a:off x="8431600" y="3429000"/>
            <a:ext cx="2800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2" name="Google Shape;422;p15"/>
          <p:cNvSpPr txBox="1">
            <a:spLocks noGrp="1"/>
          </p:cNvSpPr>
          <p:nvPr>
            <p:ph type="subTitle" idx="5"/>
          </p:nvPr>
        </p:nvSpPr>
        <p:spPr>
          <a:xfrm>
            <a:off x="8431600" y="4013133"/>
            <a:ext cx="2800400" cy="89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423" name="Google Shape;423;p15"/>
          <p:cNvSpPr txBox="1">
            <a:spLocks noGrp="1"/>
          </p:cNvSpPr>
          <p:nvPr>
            <p:ph type="title" idx="6"/>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562521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424"/>
        <p:cNvGrpSpPr/>
        <p:nvPr/>
      </p:nvGrpSpPr>
      <p:grpSpPr>
        <a:xfrm>
          <a:off x="0" y="0"/>
          <a:ext cx="0" cy="0"/>
          <a:chOff x="0" y="0"/>
          <a:chExt cx="0" cy="0"/>
        </a:xfrm>
      </p:grpSpPr>
      <p:sp>
        <p:nvSpPr>
          <p:cNvPr id="425" name="Google Shape;425;p16"/>
          <p:cNvSpPr txBox="1">
            <a:spLocks noGrp="1"/>
          </p:cNvSpPr>
          <p:nvPr>
            <p:ph type="title"/>
          </p:nvPr>
        </p:nvSpPr>
        <p:spPr>
          <a:xfrm>
            <a:off x="951051"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6" name="Google Shape;426;p16"/>
          <p:cNvSpPr txBox="1">
            <a:spLocks noGrp="1"/>
          </p:cNvSpPr>
          <p:nvPr>
            <p:ph type="subTitle" idx="1"/>
          </p:nvPr>
        </p:nvSpPr>
        <p:spPr>
          <a:xfrm>
            <a:off x="951051"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27" name="Google Shape;427;p16"/>
          <p:cNvSpPr txBox="1">
            <a:spLocks noGrp="1"/>
          </p:cNvSpPr>
          <p:nvPr>
            <p:ph type="title" idx="2"/>
          </p:nvPr>
        </p:nvSpPr>
        <p:spPr>
          <a:xfrm>
            <a:off x="3606347"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28" name="Google Shape;428;p16"/>
          <p:cNvSpPr txBox="1">
            <a:spLocks noGrp="1"/>
          </p:cNvSpPr>
          <p:nvPr>
            <p:ph type="subTitle" idx="3"/>
          </p:nvPr>
        </p:nvSpPr>
        <p:spPr>
          <a:xfrm>
            <a:off x="3606347"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29" name="Google Shape;429;p16"/>
          <p:cNvSpPr txBox="1">
            <a:spLocks noGrp="1"/>
          </p:cNvSpPr>
          <p:nvPr>
            <p:ph type="title" idx="4"/>
          </p:nvPr>
        </p:nvSpPr>
        <p:spPr>
          <a:xfrm>
            <a:off x="8916951"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30" name="Google Shape;430;p16"/>
          <p:cNvSpPr txBox="1">
            <a:spLocks noGrp="1"/>
          </p:cNvSpPr>
          <p:nvPr>
            <p:ph type="subTitle" idx="5"/>
          </p:nvPr>
        </p:nvSpPr>
        <p:spPr>
          <a:xfrm>
            <a:off x="8916951"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31" name="Google Shape;431;p16"/>
          <p:cNvSpPr txBox="1">
            <a:spLocks noGrp="1"/>
          </p:cNvSpPr>
          <p:nvPr>
            <p:ph type="title" idx="6"/>
          </p:nvPr>
        </p:nvSpPr>
        <p:spPr>
          <a:xfrm>
            <a:off x="6261647" y="3880959"/>
            <a:ext cx="2324000" cy="54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32" name="Google Shape;432;p16"/>
          <p:cNvSpPr txBox="1">
            <a:spLocks noGrp="1"/>
          </p:cNvSpPr>
          <p:nvPr>
            <p:ph type="subTitle" idx="7"/>
          </p:nvPr>
        </p:nvSpPr>
        <p:spPr>
          <a:xfrm>
            <a:off x="6261647" y="4466300"/>
            <a:ext cx="2324000" cy="86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33" name="Google Shape;433;p16"/>
          <p:cNvSpPr txBox="1">
            <a:spLocks noGrp="1"/>
          </p:cNvSpPr>
          <p:nvPr>
            <p:ph type="title" idx="8"/>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434" name="Google Shape;434;p16"/>
          <p:cNvGrpSpPr/>
          <p:nvPr/>
        </p:nvGrpSpPr>
        <p:grpSpPr>
          <a:xfrm rot="-5400000" flipH="1">
            <a:off x="9974215" y="-220255"/>
            <a:ext cx="2686388" cy="959641"/>
            <a:chOff x="-85249" y="4203623"/>
            <a:chExt cx="2014791" cy="719731"/>
          </a:xfrm>
        </p:grpSpPr>
        <p:grpSp>
          <p:nvGrpSpPr>
            <p:cNvPr id="435" name="Google Shape;435;p16"/>
            <p:cNvGrpSpPr/>
            <p:nvPr/>
          </p:nvGrpSpPr>
          <p:grpSpPr>
            <a:xfrm>
              <a:off x="-85249" y="4203623"/>
              <a:ext cx="2014791" cy="469195"/>
              <a:chOff x="-35118" y="4163517"/>
              <a:chExt cx="2014791" cy="469195"/>
            </a:xfrm>
          </p:grpSpPr>
          <p:sp>
            <p:nvSpPr>
              <p:cNvPr id="436" name="Google Shape;436;p1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7" name="Google Shape;437;p1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38" name="Google Shape;438;p16"/>
            <p:cNvGrpSpPr/>
            <p:nvPr/>
          </p:nvGrpSpPr>
          <p:grpSpPr>
            <a:xfrm>
              <a:off x="-85249" y="4454155"/>
              <a:ext cx="2014791" cy="469199"/>
              <a:chOff x="-35118" y="4345992"/>
              <a:chExt cx="2014791" cy="469199"/>
            </a:xfrm>
          </p:grpSpPr>
          <p:sp>
            <p:nvSpPr>
              <p:cNvPr id="439" name="Google Shape;439;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0" name="Google Shape;440;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441" name="Google Shape;441;p16"/>
          <p:cNvGrpSpPr/>
          <p:nvPr/>
        </p:nvGrpSpPr>
        <p:grpSpPr>
          <a:xfrm rot="-5400000" flipH="1">
            <a:off x="10494247" y="149966"/>
            <a:ext cx="2686388" cy="625599"/>
            <a:chOff x="-35118" y="4345992"/>
            <a:chExt cx="2014791" cy="469199"/>
          </a:xfrm>
        </p:grpSpPr>
        <p:sp>
          <p:nvSpPr>
            <p:cNvPr id="442" name="Google Shape;442;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3" name="Google Shape;443;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44" name="Google Shape;444;p16"/>
          <p:cNvGrpSpPr/>
          <p:nvPr/>
        </p:nvGrpSpPr>
        <p:grpSpPr>
          <a:xfrm>
            <a:off x="-363687" y="6052724"/>
            <a:ext cx="2686388" cy="630837"/>
            <a:chOff x="-35118" y="4342063"/>
            <a:chExt cx="2014791" cy="473128"/>
          </a:xfrm>
        </p:grpSpPr>
        <p:sp>
          <p:nvSpPr>
            <p:cNvPr id="445" name="Google Shape;445;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6" name="Google Shape;446;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47" name="Google Shape;447;p16"/>
          <p:cNvGrpSpPr/>
          <p:nvPr/>
        </p:nvGrpSpPr>
        <p:grpSpPr>
          <a:xfrm>
            <a:off x="-290487" y="6380915"/>
            <a:ext cx="2686388" cy="630837"/>
            <a:chOff x="-35118" y="4342063"/>
            <a:chExt cx="2014791" cy="473128"/>
          </a:xfrm>
        </p:grpSpPr>
        <p:sp>
          <p:nvSpPr>
            <p:cNvPr id="448" name="Google Shape;448;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9" name="Google Shape;449;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50" name="Google Shape;450;p16"/>
          <p:cNvGrpSpPr/>
          <p:nvPr/>
        </p:nvGrpSpPr>
        <p:grpSpPr>
          <a:xfrm>
            <a:off x="-692593" y="5747924"/>
            <a:ext cx="2686388" cy="630837"/>
            <a:chOff x="-35118" y="4342063"/>
            <a:chExt cx="2014791" cy="473128"/>
          </a:xfrm>
        </p:grpSpPr>
        <p:sp>
          <p:nvSpPr>
            <p:cNvPr id="451" name="Google Shape;451;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2" name="Google Shape;452;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084987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453"/>
        <p:cNvGrpSpPr/>
        <p:nvPr/>
      </p:nvGrpSpPr>
      <p:grpSpPr>
        <a:xfrm>
          <a:off x="0" y="0"/>
          <a:ext cx="0" cy="0"/>
          <a:chOff x="0" y="0"/>
          <a:chExt cx="0" cy="0"/>
        </a:xfrm>
      </p:grpSpPr>
      <p:sp>
        <p:nvSpPr>
          <p:cNvPr id="454" name="Google Shape;454;p17"/>
          <p:cNvSpPr txBox="1">
            <a:spLocks noGrp="1"/>
          </p:cNvSpPr>
          <p:nvPr>
            <p:ph type="title"/>
          </p:nvPr>
        </p:nvSpPr>
        <p:spPr>
          <a:xfrm>
            <a:off x="959967"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55" name="Google Shape;455;p17"/>
          <p:cNvSpPr txBox="1">
            <a:spLocks noGrp="1"/>
          </p:cNvSpPr>
          <p:nvPr>
            <p:ph type="subTitle" idx="1"/>
          </p:nvPr>
        </p:nvSpPr>
        <p:spPr>
          <a:xfrm>
            <a:off x="959967"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56" name="Google Shape;456;p17"/>
          <p:cNvSpPr txBox="1">
            <a:spLocks noGrp="1"/>
          </p:cNvSpPr>
          <p:nvPr>
            <p:ph type="title" idx="2"/>
          </p:nvPr>
        </p:nvSpPr>
        <p:spPr>
          <a:xfrm>
            <a:off x="4683801"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57" name="Google Shape;457;p17"/>
          <p:cNvSpPr txBox="1">
            <a:spLocks noGrp="1"/>
          </p:cNvSpPr>
          <p:nvPr>
            <p:ph type="subTitle" idx="3"/>
          </p:nvPr>
        </p:nvSpPr>
        <p:spPr>
          <a:xfrm>
            <a:off x="4683800"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58" name="Google Shape;458;p17"/>
          <p:cNvSpPr txBox="1">
            <a:spLocks noGrp="1"/>
          </p:cNvSpPr>
          <p:nvPr>
            <p:ph type="title" idx="4"/>
          </p:nvPr>
        </p:nvSpPr>
        <p:spPr>
          <a:xfrm>
            <a:off x="959967"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59" name="Google Shape;459;p17"/>
          <p:cNvSpPr txBox="1">
            <a:spLocks noGrp="1"/>
          </p:cNvSpPr>
          <p:nvPr>
            <p:ph type="subTitle" idx="5"/>
          </p:nvPr>
        </p:nvSpPr>
        <p:spPr>
          <a:xfrm>
            <a:off x="959967"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0" name="Google Shape;460;p17"/>
          <p:cNvSpPr txBox="1">
            <a:spLocks noGrp="1"/>
          </p:cNvSpPr>
          <p:nvPr>
            <p:ph type="title" idx="6"/>
          </p:nvPr>
        </p:nvSpPr>
        <p:spPr>
          <a:xfrm>
            <a:off x="4683801"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61" name="Google Shape;461;p17"/>
          <p:cNvSpPr txBox="1">
            <a:spLocks noGrp="1"/>
          </p:cNvSpPr>
          <p:nvPr>
            <p:ph type="subTitle" idx="7"/>
          </p:nvPr>
        </p:nvSpPr>
        <p:spPr>
          <a:xfrm>
            <a:off x="4683800"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2" name="Google Shape;462;p17"/>
          <p:cNvSpPr txBox="1">
            <a:spLocks noGrp="1"/>
          </p:cNvSpPr>
          <p:nvPr>
            <p:ph type="title" idx="8"/>
          </p:nvPr>
        </p:nvSpPr>
        <p:spPr>
          <a:xfrm>
            <a:off x="8407637" y="23704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63" name="Google Shape;463;p17"/>
          <p:cNvSpPr txBox="1">
            <a:spLocks noGrp="1"/>
          </p:cNvSpPr>
          <p:nvPr>
            <p:ph type="subTitle" idx="9"/>
          </p:nvPr>
        </p:nvSpPr>
        <p:spPr>
          <a:xfrm>
            <a:off x="8407633" y="30861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4" name="Google Shape;464;p17"/>
          <p:cNvSpPr txBox="1">
            <a:spLocks noGrp="1"/>
          </p:cNvSpPr>
          <p:nvPr>
            <p:ph type="title" idx="13"/>
          </p:nvPr>
        </p:nvSpPr>
        <p:spPr>
          <a:xfrm>
            <a:off x="8407637" y="4281667"/>
            <a:ext cx="28244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465" name="Google Shape;465;p17"/>
          <p:cNvSpPr txBox="1">
            <a:spLocks noGrp="1"/>
          </p:cNvSpPr>
          <p:nvPr>
            <p:ph type="subTitle" idx="14"/>
          </p:nvPr>
        </p:nvSpPr>
        <p:spPr>
          <a:xfrm>
            <a:off x="8407633" y="4997300"/>
            <a:ext cx="2824400" cy="64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466" name="Google Shape;466;p17"/>
          <p:cNvSpPr txBox="1">
            <a:spLocks noGrp="1"/>
          </p:cNvSpPr>
          <p:nvPr>
            <p:ph type="title" idx="15"/>
          </p:nvPr>
        </p:nvSpPr>
        <p:spPr>
          <a:xfrm>
            <a:off x="1980600" y="719600"/>
            <a:ext cx="8230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467" name="Google Shape;467;p17"/>
          <p:cNvGrpSpPr/>
          <p:nvPr/>
        </p:nvGrpSpPr>
        <p:grpSpPr>
          <a:xfrm>
            <a:off x="10527719" y="-1156495"/>
            <a:ext cx="1824347" cy="1437728"/>
            <a:chOff x="4231725" y="-443721"/>
            <a:chExt cx="1368260" cy="1078296"/>
          </a:xfrm>
        </p:grpSpPr>
        <p:sp>
          <p:nvSpPr>
            <p:cNvPr id="468" name="Google Shape;468;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9" name="Google Shape;469;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70" name="Google Shape;470;p17"/>
          <p:cNvGrpSpPr/>
          <p:nvPr/>
        </p:nvGrpSpPr>
        <p:grpSpPr>
          <a:xfrm>
            <a:off x="11173986" y="-140500"/>
            <a:ext cx="1505633" cy="1919000"/>
            <a:chOff x="5173625" y="-443725"/>
            <a:chExt cx="1129225" cy="1439250"/>
          </a:xfrm>
        </p:grpSpPr>
        <p:sp>
          <p:nvSpPr>
            <p:cNvPr id="471" name="Google Shape;471;p1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2" name="Google Shape;472;p1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73" name="Google Shape;473;p17"/>
          <p:cNvGrpSpPr/>
          <p:nvPr/>
        </p:nvGrpSpPr>
        <p:grpSpPr>
          <a:xfrm>
            <a:off x="10856757" y="-851695"/>
            <a:ext cx="1824347" cy="1437728"/>
            <a:chOff x="4231725" y="-443721"/>
            <a:chExt cx="1368260" cy="1078296"/>
          </a:xfrm>
        </p:grpSpPr>
        <p:sp>
          <p:nvSpPr>
            <p:cNvPr id="474" name="Google Shape;474;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5" name="Google Shape;475;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76" name="Google Shape;476;p17"/>
          <p:cNvGrpSpPr/>
          <p:nvPr/>
        </p:nvGrpSpPr>
        <p:grpSpPr>
          <a:xfrm flipH="1">
            <a:off x="199291" y="-927695"/>
            <a:ext cx="1824347" cy="1437728"/>
            <a:chOff x="4231725" y="-443721"/>
            <a:chExt cx="1368260" cy="1078296"/>
          </a:xfrm>
        </p:grpSpPr>
        <p:sp>
          <p:nvSpPr>
            <p:cNvPr id="477" name="Google Shape;477;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8" name="Google Shape;478;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79" name="Google Shape;479;p17"/>
          <p:cNvGrpSpPr/>
          <p:nvPr/>
        </p:nvGrpSpPr>
        <p:grpSpPr>
          <a:xfrm flipH="1">
            <a:off x="-129748" y="-622895"/>
            <a:ext cx="1824347" cy="1437728"/>
            <a:chOff x="4231725" y="-443721"/>
            <a:chExt cx="1368260" cy="1078296"/>
          </a:xfrm>
        </p:grpSpPr>
        <p:sp>
          <p:nvSpPr>
            <p:cNvPr id="480" name="Google Shape;480;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1" name="Google Shape;481;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82" name="Google Shape;482;p17"/>
          <p:cNvGrpSpPr/>
          <p:nvPr/>
        </p:nvGrpSpPr>
        <p:grpSpPr>
          <a:xfrm flipH="1">
            <a:off x="-812064" y="-318095"/>
            <a:ext cx="1824347" cy="1437728"/>
            <a:chOff x="4231725" y="-443721"/>
            <a:chExt cx="1368260" cy="1078296"/>
          </a:xfrm>
        </p:grpSpPr>
        <p:sp>
          <p:nvSpPr>
            <p:cNvPr id="483" name="Google Shape;483;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4" name="Google Shape;484;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cxnSp>
        <p:nvCxnSpPr>
          <p:cNvPr id="485" name="Google Shape;485;p17"/>
          <p:cNvCxnSpPr/>
          <p:nvPr/>
        </p:nvCxnSpPr>
        <p:spPr>
          <a:xfrm>
            <a:off x="-9133" y="6135633"/>
            <a:ext cx="11356800" cy="0"/>
          </a:xfrm>
          <a:prstGeom prst="straightConnector1">
            <a:avLst/>
          </a:prstGeom>
          <a:noFill/>
          <a:ln w="28575" cap="flat" cmpd="sng">
            <a:solidFill>
              <a:schemeClr val="dk1"/>
            </a:solidFill>
            <a:prstDash val="solid"/>
            <a:round/>
            <a:headEnd type="none" w="med" len="med"/>
            <a:tailEnd type="oval" w="med" len="med"/>
          </a:ln>
        </p:spPr>
      </p:cxnSp>
    </p:spTree>
    <p:extLst>
      <p:ext uri="{BB962C8B-B14F-4D97-AF65-F5344CB8AC3E}">
        <p14:creationId xmlns:p14="http://schemas.microsoft.com/office/powerpoint/2010/main" val="42413215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486"/>
        <p:cNvGrpSpPr/>
        <p:nvPr/>
      </p:nvGrpSpPr>
      <p:grpSpPr>
        <a:xfrm>
          <a:off x="0" y="0"/>
          <a:ext cx="0" cy="0"/>
          <a:chOff x="0" y="0"/>
          <a:chExt cx="0" cy="0"/>
        </a:xfrm>
      </p:grpSpPr>
      <p:grpSp>
        <p:nvGrpSpPr>
          <p:cNvPr id="487" name="Google Shape;487;p18"/>
          <p:cNvGrpSpPr/>
          <p:nvPr/>
        </p:nvGrpSpPr>
        <p:grpSpPr>
          <a:xfrm>
            <a:off x="9424227" y="-621645"/>
            <a:ext cx="1824347" cy="1437728"/>
            <a:chOff x="4231725" y="-443721"/>
            <a:chExt cx="1368260" cy="1078296"/>
          </a:xfrm>
        </p:grpSpPr>
        <p:sp>
          <p:nvSpPr>
            <p:cNvPr id="488" name="Google Shape;488;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9" name="Google Shape;489;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90" name="Google Shape;490;p18"/>
          <p:cNvGrpSpPr/>
          <p:nvPr/>
        </p:nvGrpSpPr>
        <p:grpSpPr>
          <a:xfrm>
            <a:off x="10680094" y="-621651"/>
            <a:ext cx="1505633" cy="1919000"/>
            <a:chOff x="5173625" y="-443725"/>
            <a:chExt cx="1129225" cy="1439250"/>
          </a:xfrm>
        </p:grpSpPr>
        <p:sp>
          <p:nvSpPr>
            <p:cNvPr id="491" name="Google Shape;491;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2" name="Google Shape;492;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93" name="Google Shape;493;p18"/>
          <p:cNvGrpSpPr/>
          <p:nvPr/>
        </p:nvGrpSpPr>
        <p:grpSpPr>
          <a:xfrm flipH="1">
            <a:off x="943989" y="-629791"/>
            <a:ext cx="1227033" cy="1437733"/>
            <a:chOff x="4679675" y="-443725"/>
            <a:chExt cx="920275" cy="1078300"/>
          </a:xfrm>
        </p:grpSpPr>
        <p:sp>
          <p:nvSpPr>
            <p:cNvPr id="494" name="Google Shape;494;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5" name="Google Shape;495;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96" name="Google Shape;496;p18"/>
          <p:cNvGrpSpPr/>
          <p:nvPr/>
        </p:nvGrpSpPr>
        <p:grpSpPr>
          <a:xfrm flipH="1">
            <a:off x="6789" y="-629791"/>
            <a:ext cx="1505633" cy="1919000"/>
            <a:chOff x="5173625" y="-443725"/>
            <a:chExt cx="1129225" cy="1439250"/>
          </a:xfrm>
        </p:grpSpPr>
        <p:sp>
          <p:nvSpPr>
            <p:cNvPr id="497" name="Google Shape;497;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8" name="Google Shape;498;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99" name="Google Shape;499;p18"/>
          <p:cNvGrpSpPr/>
          <p:nvPr/>
        </p:nvGrpSpPr>
        <p:grpSpPr>
          <a:xfrm>
            <a:off x="11305693" y="-297712"/>
            <a:ext cx="1824347" cy="1437728"/>
            <a:chOff x="4231725" y="-443721"/>
            <a:chExt cx="1368260" cy="1078296"/>
          </a:xfrm>
        </p:grpSpPr>
        <p:sp>
          <p:nvSpPr>
            <p:cNvPr id="500" name="Google Shape;500;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1" name="Google Shape;501;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02" name="Google Shape;502;p18"/>
          <p:cNvGrpSpPr/>
          <p:nvPr/>
        </p:nvGrpSpPr>
        <p:grpSpPr>
          <a:xfrm flipH="1">
            <a:off x="-131611" y="-297707"/>
            <a:ext cx="1227033" cy="1437733"/>
            <a:chOff x="4679675" y="-443725"/>
            <a:chExt cx="920275" cy="1078300"/>
          </a:xfrm>
        </p:grpSpPr>
        <p:sp>
          <p:nvSpPr>
            <p:cNvPr id="503" name="Google Shape;503;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4" name="Google Shape;504;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05" name="Google Shape;505;p18"/>
          <p:cNvSpPr txBox="1">
            <a:spLocks noGrp="1"/>
          </p:cNvSpPr>
          <p:nvPr>
            <p:ph type="title"/>
          </p:nvPr>
        </p:nvSpPr>
        <p:spPr>
          <a:xfrm>
            <a:off x="2366400" y="719600"/>
            <a:ext cx="74592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8525477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506"/>
        <p:cNvGrpSpPr/>
        <p:nvPr/>
      </p:nvGrpSpPr>
      <p:grpSpPr>
        <a:xfrm>
          <a:off x="0" y="0"/>
          <a:ext cx="0" cy="0"/>
          <a:chOff x="0" y="0"/>
          <a:chExt cx="0" cy="0"/>
        </a:xfrm>
      </p:grpSpPr>
      <p:sp>
        <p:nvSpPr>
          <p:cNvPr id="507" name="Google Shape;507;p19"/>
          <p:cNvSpPr txBox="1">
            <a:spLocks noGrp="1"/>
          </p:cNvSpPr>
          <p:nvPr>
            <p:ph type="title"/>
          </p:nvPr>
        </p:nvSpPr>
        <p:spPr>
          <a:xfrm>
            <a:off x="951100" y="719600"/>
            <a:ext cx="46996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508" name="Google Shape;508;p19"/>
          <p:cNvGrpSpPr/>
          <p:nvPr/>
        </p:nvGrpSpPr>
        <p:grpSpPr>
          <a:xfrm>
            <a:off x="8695234" y="-45088"/>
            <a:ext cx="3803509" cy="1007831"/>
            <a:chOff x="6521425" y="153500"/>
            <a:chExt cx="2852632" cy="755873"/>
          </a:xfrm>
        </p:grpSpPr>
        <p:grpSp>
          <p:nvGrpSpPr>
            <p:cNvPr id="509" name="Google Shape;509;p19"/>
            <p:cNvGrpSpPr/>
            <p:nvPr/>
          </p:nvGrpSpPr>
          <p:grpSpPr>
            <a:xfrm>
              <a:off x="6521425" y="153500"/>
              <a:ext cx="2257381" cy="391400"/>
              <a:chOff x="6521425" y="153500"/>
              <a:chExt cx="2257381" cy="391400"/>
            </a:xfrm>
          </p:grpSpPr>
          <p:sp>
            <p:nvSpPr>
              <p:cNvPr id="510" name="Google Shape;510;p19"/>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1" name="Google Shape;511;p19"/>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12" name="Google Shape;512;p19"/>
            <p:cNvGrpSpPr/>
            <p:nvPr/>
          </p:nvGrpSpPr>
          <p:grpSpPr>
            <a:xfrm>
              <a:off x="6826225" y="326868"/>
              <a:ext cx="2547832" cy="405548"/>
              <a:chOff x="6826225" y="344423"/>
              <a:chExt cx="2547832" cy="405548"/>
            </a:xfrm>
          </p:grpSpPr>
          <p:sp>
            <p:nvSpPr>
              <p:cNvPr id="513" name="Google Shape;513;p19"/>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4" name="Google Shape;514;p19"/>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15" name="Google Shape;515;p19"/>
            <p:cNvSpPr/>
            <p:nvPr/>
          </p:nvSpPr>
          <p:spPr>
            <a:xfrm>
              <a:off x="6775775" y="828445"/>
              <a:ext cx="2424560"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6" name="Google Shape;516;p19"/>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7712931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517"/>
        <p:cNvGrpSpPr/>
        <p:nvPr/>
      </p:nvGrpSpPr>
      <p:grpSpPr>
        <a:xfrm>
          <a:off x="0" y="0"/>
          <a:ext cx="0" cy="0"/>
          <a:chOff x="0" y="0"/>
          <a:chExt cx="0" cy="0"/>
        </a:xfrm>
      </p:grpSpPr>
      <p:sp>
        <p:nvSpPr>
          <p:cNvPr id="518" name="Google Shape;518;p20"/>
          <p:cNvSpPr txBox="1">
            <a:spLocks noGrp="1"/>
          </p:cNvSpPr>
          <p:nvPr>
            <p:ph type="title"/>
          </p:nvPr>
        </p:nvSpPr>
        <p:spPr>
          <a:xfrm>
            <a:off x="951100" y="719600"/>
            <a:ext cx="10290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grpSp>
        <p:nvGrpSpPr>
          <p:cNvPr id="519" name="Google Shape;519;p20"/>
          <p:cNvGrpSpPr/>
          <p:nvPr/>
        </p:nvGrpSpPr>
        <p:grpSpPr>
          <a:xfrm>
            <a:off x="-290487" y="6380915"/>
            <a:ext cx="2686388" cy="630837"/>
            <a:chOff x="-35118" y="4342063"/>
            <a:chExt cx="2014791" cy="473128"/>
          </a:xfrm>
        </p:grpSpPr>
        <p:sp>
          <p:nvSpPr>
            <p:cNvPr id="520" name="Google Shape;520;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1" name="Google Shape;521;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22" name="Google Shape;522;p20"/>
          <p:cNvGrpSpPr/>
          <p:nvPr/>
        </p:nvGrpSpPr>
        <p:grpSpPr>
          <a:xfrm>
            <a:off x="-692593" y="6064348"/>
            <a:ext cx="2686388" cy="630837"/>
            <a:chOff x="-35118" y="4342063"/>
            <a:chExt cx="2014791" cy="473128"/>
          </a:xfrm>
        </p:grpSpPr>
        <p:sp>
          <p:nvSpPr>
            <p:cNvPr id="523" name="Google Shape;523;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4" name="Google Shape;524;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25" name="Google Shape;525;p20"/>
          <p:cNvGrpSpPr/>
          <p:nvPr/>
        </p:nvGrpSpPr>
        <p:grpSpPr>
          <a:xfrm>
            <a:off x="377799" y="-633547"/>
            <a:ext cx="643400" cy="2007133"/>
            <a:chOff x="3121150" y="-443725"/>
            <a:chExt cx="482550" cy="1505350"/>
          </a:xfrm>
        </p:grpSpPr>
        <p:sp>
          <p:nvSpPr>
            <p:cNvPr id="526" name="Google Shape;526;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7" name="Google Shape;527;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28" name="Google Shape;528;p20"/>
          <p:cNvGrpSpPr/>
          <p:nvPr/>
        </p:nvGrpSpPr>
        <p:grpSpPr>
          <a:xfrm>
            <a:off x="116047" y="-163013"/>
            <a:ext cx="643400" cy="2007133"/>
            <a:chOff x="3121150" y="-443725"/>
            <a:chExt cx="482550" cy="1505350"/>
          </a:xfrm>
        </p:grpSpPr>
        <p:sp>
          <p:nvSpPr>
            <p:cNvPr id="529" name="Google Shape;529;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0" name="Google Shape;530;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31" name="Google Shape;531;p20"/>
          <p:cNvGrpSpPr/>
          <p:nvPr/>
        </p:nvGrpSpPr>
        <p:grpSpPr>
          <a:xfrm flipH="1">
            <a:off x="11170212" y="-645169"/>
            <a:ext cx="643400" cy="2007133"/>
            <a:chOff x="3121150" y="-443725"/>
            <a:chExt cx="482550" cy="1505350"/>
          </a:xfrm>
        </p:grpSpPr>
        <p:sp>
          <p:nvSpPr>
            <p:cNvPr id="532" name="Google Shape;532;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3" name="Google Shape;533;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34" name="Google Shape;534;p20"/>
          <p:cNvGrpSpPr/>
          <p:nvPr/>
        </p:nvGrpSpPr>
        <p:grpSpPr>
          <a:xfrm flipH="1">
            <a:off x="11431965" y="-174636"/>
            <a:ext cx="643400" cy="2007133"/>
            <a:chOff x="3121150" y="-443725"/>
            <a:chExt cx="482550" cy="1505350"/>
          </a:xfrm>
        </p:grpSpPr>
        <p:sp>
          <p:nvSpPr>
            <p:cNvPr id="535" name="Google Shape;535;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6" name="Google Shape;536;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284306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3267600" y="4097139"/>
            <a:ext cx="5656800" cy="8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US"/>
              <a:t>Click to edit Master title style</a:t>
            </a:r>
            <a:endParaRPr/>
          </a:p>
        </p:txBody>
      </p:sp>
      <p:sp>
        <p:nvSpPr>
          <p:cNvPr id="72" name="Google Shape;72;p3"/>
          <p:cNvSpPr txBox="1">
            <a:spLocks noGrp="1"/>
          </p:cNvSpPr>
          <p:nvPr>
            <p:ph type="title" idx="2" hasCustomPrompt="1"/>
          </p:nvPr>
        </p:nvSpPr>
        <p:spPr>
          <a:xfrm>
            <a:off x="5326828" y="1636768"/>
            <a:ext cx="1543200" cy="15432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8666">
                <a:solidFill>
                  <a:schemeClr val="accent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73" name="Google Shape;73;p3"/>
          <p:cNvSpPr txBox="1">
            <a:spLocks noGrp="1"/>
          </p:cNvSpPr>
          <p:nvPr>
            <p:ph type="subTitle" idx="1"/>
          </p:nvPr>
        </p:nvSpPr>
        <p:spPr>
          <a:xfrm>
            <a:off x="3345600" y="4870496"/>
            <a:ext cx="5500800" cy="55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grpSp>
        <p:nvGrpSpPr>
          <p:cNvPr id="74" name="Google Shape;74;p3"/>
          <p:cNvGrpSpPr/>
          <p:nvPr/>
        </p:nvGrpSpPr>
        <p:grpSpPr>
          <a:xfrm flipH="1">
            <a:off x="9538335" y="5409096"/>
            <a:ext cx="2766599" cy="1283171"/>
            <a:chOff x="-85249" y="3960975"/>
            <a:chExt cx="2074949" cy="962378"/>
          </a:xfrm>
        </p:grpSpPr>
        <p:grpSp>
          <p:nvGrpSpPr>
            <p:cNvPr id="75" name="Google Shape;75;p3"/>
            <p:cNvGrpSpPr/>
            <p:nvPr/>
          </p:nvGrpSpPr>
          <p:grpSpPr>
            <a:xfrm>
              <a:off x="-44137" y="3960975"/>
              <a:ext cx="2033837" cy="459179"/>
              <a:chOff x="-101291" y="3971002"/>
              <a:chExt cx="2033837" cy="459179"/>
            </a:xfrm>
          </p:grpSpPr>
          <p:sp>
            <p:nvSpPr>
              <p:cNvPr id="76" name="Google Shape;76;p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 name="Google Shape;77;p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8" name="Google Shape;78;p3"/>
            <p:cNvGrpSpPr/>
            <p:nvPr/>
          </p:nvGrpSpPr>
          <p:grpSpPr>
            <a:xfrm>
              <a:off x="-85249" y="4203623"/>
              <a:ext cx="2014791" cy="469195"/>
              <a:chOff x="-35118" y="4163517"/>
              <a:chExt cx="2014791" cy="469195"/>
            </a:xfrm>
          </p:grpSpPr>
          <p:sp>
            <p:nvSpPr>
              <p:cNvPr id="79" name="Google Shape;79;p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 name="Google Shape;80;p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1" name="Google Shape;81;p3"/>
            <p:cNvGrpSpPr/>
            <p:nvPr/>
          </p:nvGrpSpPr>
          <p:grpSpPr>
            <a:xfrm>
              <a:off x="-85249" y="4454155"/>
              <a:ext cx="2014791" cy="469199"/>
              <a:chOff x="-35118" y="4345992"/>
              <a:chExt cx="2014791" cy="469199"/>
            </a:xfrm>
          </p:grpSpPr>
          <p:sp>
            <p:nvSpPr>
              <p:cNvPr id="82" name="Google Shape;82;p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 name="Google Shape;83;p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84" name="Google Shape;84;p3"/>
          <p:cNvGrpSpPr/>
          <p:nvPr/>
        </p:nvGrpSpPr>
        <p:grpSpPr>
          <a:xfrm flipH="1">
            <a:off x="431500" y="5076728"/>
            <a:ext cx="1517800" cy="1891667"/>
            <a:chOff x="1287525" y="3801250"/>
            <a:chExt cx="1138350" cy="1418750"/>
          </a:xfrm>
        </p:grpSpPr>
        <p:sp>
          <p:nvSpPr>
            <p:cNvPr id="85" name="Google Shape;85;p3"/>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 name="Google Shape;86;p3"/>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7" name="Google Shape;87;p3"/>
          <p:cNvGrpSpPr/>
          <p:nvPr/>
        </p:nvGrpSpPr>
        <p:grpSpPr>
          <a:xfrm flipH="1">
            <a:off x="281034" y="5546433"/>
            <a:ext cx="1239167" cy="1410400"/>
            <a:chOff x="8076400" y="4159825"/>
            <a:chExt cx="929375" cy="1057800"/>
          </a:xfrm>
        </p:grpSpPr>
        <p:sp>
          <p:nvSpPr>
            <p:cNvPr id="88" name="Google Shape;88;p3"/>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 name="Google Shape;89;p3"/>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0" name="Google Shape;90;p3"/>
          <p:cNvGrpSpPr/>
          <p:nvPr/>
        </p:nvGrpSpPr>
        <p:grpSpPr>
          <a:xfrm>
            <a:off x="9325265" y="7667"/>
            <a:ext cx="1593799" cy="1437728"/>
            <a:chOff x="4404625" y="-443721"/>
            <a:chExt cx="1195349" cy="1078296"/>
          </a:xfrm>
        </p:grpSpPr>
        <p:sp>
          <p:nvSpPr>
            <p:cNvPr id="91" name="Google Shape;91;p3"/>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 name="Google Shape;92;p3"/>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3" name="Google Shape;93;p3"/>
          <p:cNvGrpSpPr/>
          <p:nvPr/>
        </p:nvGrpSpPr>
        <p:grpSpPr>
          <a:xfrm>
            <a:off x="10413536" y="-139035"/>
            <a:ext cx="1505633" cy="1919000"/>
            <a:chOff x="5173625" y="-443725"/>
            <a:chExt cx="1129225" cy="1439250"/>
          </a:xfrm>
        </p:grpSpPr>
        <p:sp>
          <p:nvSpPr>
            <p:cNvPr id="94" name="Google Shape;94;p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 name="Google Shape;95;p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6" name="Google Shape;96;p3"/>
          <p:cNvGrpSpPr/>
          <p:nvPr/>
        </p:nvGrpSpPr>
        <p:grpSpPr>
          <a:xfrm rot="10800000" flipH="1">
            <a:off x="-1045483" y="196332"/>
            <a:ext cx="1517800" cy="1891667"/>
            <a:chOff x="-784112" y="3818928"/>
            <a:chExt cx="1138350" cy="1418750"/>
          </a:xfrm>
        </p:grpSpPr>
        <p:sp>
          <p:nvSpPr>
            <p:cNvPr id="97" name="Google Shape;97;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 name="Google Shape;98;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99" name="Google Shape;99;p3"/>
          <p:cNvGrpSpPr/>
          <p:nvPr/>
        </p:nvGrpSpPr>
        <p:grpSpPr>
          <a:xfrm rot="10800000" flipH="1">
            <a:off x="-493441" y="-128282"/>
            <a:ext cx="1517800" cy="1891667"/>
            <a:chOff x="-784112" y="3818928"/>
            <a:chExt cx="1138350" cy="1418750"/>
          </a:xfrm>
        </p:grpSpPr>
        <p:sp>
          <p:nvSpPr>
            <p:cNvPr id="100" name="Google Shape;100;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 name="Google Shape;101;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02" name="Google Shape;102;p3"/>
          <p:cNvGrpSpPr/>
          <p:nvPr/>
        </p:nvGrpSpPr>
        <p:grpSpPr>
          <a:xfrm rot="10800000" flipH="1">
            <a:off x="93489" y="-526827"/>
            <a:ext cx="1517800" cy="1891667"/>
            <a:chOff x="-784112" y="3818928"/>
            <a:chExt cx="1138350" cy="1418750"/>
          </a:xfrm>
        </p:grpSpPr>
        <p:sp>
          <p:nvSpPr>
            <p:cNvPr id="103" name="Google Shape;103;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 name="Google Shape;104;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5899882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537"/>
        <p:cNvGrpSpPr/>
        <p:nvPr/>
      </p:nvGrpSpPr>
      <p:grpSpPr>
        <a:xfrm>
          <a:off x="0" y="0"/>
          <a:ext cx="0" cy="0"/>
          <a:chOff x="0" y="0"/>
          <a:chExt cx="0" cy="0"/>
        </a:xfrm>
      </p:grpSpPr>
      <p:grpSp>
        <p:nvGrpSpPr>
          <p:cNvPr id="538" name="Google Shape;538;p21"/>
          <p:cNvGrpSpPr/>
          <p:nvPr/>
        </p:nvGrpSpPr>
        <p:grpSpPr>
          <a:xfrm rot="10800000" flipH="1">
            <a:off x="10004180" y="6047956"/>
            <a:ext cx="1227033" cy="1437733"/>
            <a:chOff x="4679675" y="-443725"/>
            <a:chExt cx="920275" cy="1078300"/>
          </a:xfrm>
        </p:grpSpPr>
        <p:sp>
          <p:nvSpPr>
            <p:cNvPr id="539" name="Google Shape;539;p2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0" name="Google Shape;540;p2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41" name="Google Shape;541;p21"/>
          <p:cNvGrpSpPr/>
          <p:nvPr/>
        </p:nvGrpSpPr>
        <p:grpSpPr>
          <a:xfrm rot="10800000" flipH="1">
            <a:off x="10662780" y="5668289"/>
            <a:ext cx="1505633" cy="1919000"/>
            <a:chOff x="5173625" y="-443725"/>
            <a:chExt cx="1129225" cy="1439250"/>
          </a:xfrm>
        </p:grpSpPr>
        <p:sp>
          <p:nvSpPr>
            <p:cNvPr id="542" name="Google Shape;54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3" name="Google Shape;54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44" name="Google Shape;544;p21"/>
          <p:cNvGrpSpPr/>
          <p:nvPr/>
        </p:nvGrpSpPr>
        <p:grpSpPr>
          <a:xfrm rot="10800000" flipH="1">
            <a:off x="11369451" y="5673993"/>
            <a:ext cx="2987933" cy="2209767"/>
            <a:chOff x="4603700" y="-443725"/>
            <a:chExt cx="2240950" cy="1657325"/>
          </a:xfrm>
        </p:grpSpPr>
        <p:sp>
          <p:nvSpPr>
            <p:cNvPr id="545" name="Google Shape;545;p2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6" name="Google Shape;546;p2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47" name="Google Shape;547;p21"/>
          <p:cNvGrpSpPr/>
          <p:nvPr/>
        </p:nvGrpSpPr>
        <p:grpSpPr>
          <a:xfrm rot="10800000">
            <a:off x="9362" y="-852008"/>
            <a:ext cx="2164233" cy="2630200"/>
            <a:chOff x="4193384" y="4053542"/>
            <a:chExt cx="1623175" cy="1972650"/>
          </a:xfrm>
        </p:grpSpPr>
        <p:grpSp>
          <p:nvGrpSpPr>
            <p:cNvPr id="548" name="Google Shape;548;p21"/>
            <p:cNvGrpSpPr/>
            <p:nvPr/>
          </p:nvGrpSpPr>
          <p:grpSpPr>
            <a:xfrm rot="10800000" flipH="1">
              <a:off x="4193384" y="4947892"/>
              <a:ext cx="920275" cy="1078300"/>
              <a:chOff x="4679675" y="-1053325"/>
              <a:chExt cx="920275" cy="1078300"/>
            </a:xfrm>
          </p:grpSpPr>
          <p:sp>
            <p:nvSpPr>
              <p:cNvPr id="549" name="Google Shape;549;p21"/>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0" name="Google Shape;550;p21"/>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51" name="Google Shape;551;p21"/>
            <p:cNvGrpSpPr/>
            <p:nvPr/>
          </p:nvGrpSpPr>
          <p:grpSpPr>
            <a:xfrm rot="10800000" flipH="1">
              <a:off x="4687334" y="4053542"/>
              <a:ext cx="1129225" cy="1439250"/>
              <a:chOff x="5173625" y="-443725"/>
              <a:chExt cx="1129225" cy="1439250"/>
            </a:xfrm>
          </p:grpSpPr>
          <p:sp>
            <p:nvSpPr>
              <p:cNvPr id="552" name="Google Shape;55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3" name="Google Shape;55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554" name="Google Shape;554;p21"/>
          <p:cNvGrpSpPr/>
          <p:nvPr/>
        </p:nvGrpSpPr>
        <p:grpSpPr>
          <a:xfrm>
            <a:off x="-1674843" y="953658"/>
            <a:ext cx="2686388" cy="630837"/>
            <a:chOff x="-35118" y="4342063"/>
            <a:chExt cx="2014791" cy="473128"/>
          </a:xfrm>
        </p:grpSpPr>
        <p:sp>
          <p:nvSpPr>
            <p:cNvPr id="555" name="Google Shape;555;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6" name="Google Shape;556;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57" name="Google Shape;557;p21"/>
          <p:cNvGrpSpPr/>
          <p:nvPr/>
        </p:nvGrpSpPr>
        <p:grpSpPr>
          <a:xfrm>
            <a:off x="-1573251" y="1289424"/>
            <a:ext cx="2686388" cy="630837"/>
            <a:chOff x="-35118" y="4342063"/>
            <a:chExt cx="2014791" cy="473128"/>
          </a:xfrm>
        </p:grpSpPr>
        <p:sp>
          <p:nvSpPr>
            <p:cNvPr id="558" name="Google Shape;558;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9" name="Google Shape;559;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60" name="Google Shape;560;p21"/>
          <p:cNvSpPr txBox="1">
            <a:spLocks noGrp="1"/>
          </p:cNvSpPr>
          <p:nvPr>
            <p:ph type="title"/>
          </p:nvPr>
        </p:nvSpPr>
        <p:spPr>
          <a:xfrm>
            <a:off x="951100" y="719600"/>
            <a:ext cx="10290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33783654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561"/>
        <p:cNvGrpSpPr/>
        <p:nvPr/>
      </p:nvGrpSpPr>
      <p:grpSpPr>
        <a:xfrm>
          <a:off x="0" y="0"/>
          <a:ext cx="0" cy="0"/>
          <a:chOff x="0" y="0"/>
          <a:chExt cx="0" cy="0"/>
        </a:xfrm>
      </p:grpSpPr>
      <p:grpSp>
        <p:nvGrpSpPr>
          <p:cNvPr id="562" name="Google Shape;562;p22"/>
          <p:cNvGrpSpPr/>
          <p:nvPr/>
        </p:nvGrpSpPr>
        <p:grpSpPr>
          <a:xfrm>
            <a:off x="116784" y="-643041"/>
            <a:ext cx="643400" cy="2007133"/>
            <a:chOff x="3121150" y="-443725"/>
            <a:chExt cx="482550" cy="1505350"/>
          </a:xfrm>
        </p:grpSpPr>
        <p:sp>
          <p:nvSpPr>
            <p:cNvPr id="563" name="Google Shape;563;p2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4" name="Google Shape;564;p2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65" name="Google Shape;565;p22"/>
          <p:cNvGrpSpPr/>
          <p:nvPr/>
        </p:nvGrpSpPr>
        <p:grpSpPr>
          <a:xfrm>
            <a:off x="1333101" y="-623068"/>
            <a:ext cx="1239167" cy="1437733"/>
            <a:chOff x="1990425" y="-443725"/>
            <a:chExt cx="929375" cy="1078300"/>
          </a:xfrm>
        </p:grpSpPr>
        <p:sp>
          <p:nvSpPr>
            <p:cNvPr id="566" name="Google Shape;566;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7" name="Google Shape;567;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68" name="Google Shape;568;p22"/>
          <p:cNvGrpSpPr/>
          <p:nvPr/>
        </p:nvGrpSpPr>
        <p:grpSpPr>
          <a:xfrm>
            <a:off x="395900" y="-1435868"/>
            <a:ext cx="1517800" cy="1919000"/>
            <a:chOff x="1287525" y="-443725"/>
            <a:chExt cx="1138350" cy="1439250"/>
          </a:xfrm>
        </p:grpSpPr>
        <p:sp>
          <p:nvSpPr>
            <p:cNvPr id="569" name="Google Shape;569;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0" name="Google Shape;570;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71" name="Google Shape;571;p22"/>
          <p:cNvGrpSpPr/>
          <p:nvPr/>
        </p:nvGrpSpPr>
        <p:grpSpPr>
          <a:xfrm>
            <a:off x="11442951" y="-643041"/>
            <a:ext cx="632267" cy="2007133"/>
            <a:chOff x="3995775" y="-443725"/>
            <a:chExt cx="474200" cy="1505350"/>
          </a:xfrm>
        </p:grpSpPr>
        <p:sp>
          <p:nvSpPr>
            <p:cNvPr id="572" name="Google Shape;572;p2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3" name="Google Shape;573;p2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74" name="Google Shape;574;p22"/>
          <p:cNvGrpSpPr/>
          <p:nvPr/>
        </p:nvGrpSpPr>
        <p:grpSpPr>
          <a:xfrm>
            <a:off x="9693968" y="-623068"/>
            <a:ext cx="1227033" cy="1437733"/>
            <a:chOff x="4679675" y="-443725"/>
            <a:chExt cx="920275" cy="1078300"/>
          </a:xfrm>
        </p:grpSpPr>
        <p:sp>
          <p:nvSpPr>
            <p:cNvPr id="575" name="Google Shape;575;p2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6" name="Google Shape;576;p2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77" name="Google Shape;577;p22"/>
          <p:cNvGrpSpPr/>
          <p:nvPr/>
        </p:nvGrpSpPr>
        <p:grpSpPr>
          <a:xfrm>
            <a:off x="10352568" y="-1435868"/>
            <a:ext cx="1505633" cy="1919000"/>
            <a:chOff x="5173625" y="-443725"/>
            <a:chExt cx="1129225" cy="1439250"/>
          </a:xfrm>
        </p:grpSpPr>
        <p:sp>
          <p:nvSpPr>
            <p:cNvPr id="578" name="Google Shape;578;p2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9" name="Google Shape;579;p2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80" name="Google Shape;580;p22"/>
          <p:cNvGrpSpPr/>
          <p:nvPr/>
        </p:nvGrpSpPr>
        <p:grpSpPr>
          <a:xfrm>
            <a:off x="-1627049" y="-1015434"/>
            <a:ext cx="2999100" cy="2209767"/>
            <a:chOff x="746475" y="-443725"/>
            <a:chExt cx="2249325" cy="1657325"/>
          </a:xfrm>
        </p:grpSpPr>
        <p:sp>
          <p:nvSpPr>
            <p:cNvPr id="581" name="Google Shape;581;p22"/>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2" name="Google Shape;582;p22"/>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83" name="Google Shape;583;p22"/>
          <p:cNvGrpSpPr/>
          <p:nvPr/>
        </p:nvGrpSpPr>
        <p:grpSpPr>
          <a:xfrm>
            <a:off x="10831118" y="-1015434"/>
            <a:ext cx="2987933" cy="2209767"/>
            <a:chOff x="4603700" y="-443725"/>
            <a:chExt cx="2240950" cy="1657325"/>
          </a:xfrm>
        </p:grpSpPr>
        <p:sp>
          <p:nvSpPr>
            <p:cNvPr id="584" name="Google Shape;584;p22"/>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5" name="Google Shape;585;p22"/>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86" name="Google Shape;586;p22"/>
          <p:cNvGrpSpPr/>
          <p:nvPr/>
        </p:nvGrpSpPr>
        <p:grpSpPr>
          <a:xfrm>
            <a:off x="3901618" y="-623068"/>
            <a:ext cx="1239167" cy="1437733"/>
            <a:chOff x="1990425" y="-443725"/>
            <a:chExt cx="929375" cy="1078300"/>
          </a:xfrm>
        </p:grpSpPr>
        <p:sp>
          <p:nvSpPr>
            <p:cNvPr id="587" name="Google Shape;587;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8" name="Google Shape;588;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89" name="Google Shape;589;p22"/>
          <p:cNvGrpSpPr/>
          <p:nvPr/>
        </p:nvGrpSpPr>
        <p:grpSpPr>
          <a:xfrm>
            <a:off x="4714418" y="-927868"/>
            <a:ext cx="1239167" cy="1437733"/>
            <a:chOff x="1990425" y="-443725"/>
            <a:chExt cx="929375" cy="1078300"/>
          </a:xfrm>
        </p:grpSpPr>
        <p:sp>
          <p:nvSpPr>
            <p:cNvPr id="590" name="Google Shape;590;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1" name="Google Shape;591;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92" name="Google Shape;592;p22"/>
          <p:cNvSpPr txBox="1">
            <a:spLocks noGrp="1"/>
          </p:cNvSpPr>
          <p:nvPr>
            <p:ph type="title" hasCustomPrompt="1"/>
          </p:nvPr>
        </p:nvSpPr>
        <p:spPr>
          <a:xfrm>
            <a:off x="1462133" y="3500617"/>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3" name="Google Shape;593;p22"/>
          <p:cNvSpPr txBox="1">
            <a:spLocks noGrp="1"/>
          </p:cNvSpPr>
          <p:nvPr>
            <p:ph type="subTitle" idx="1"/>
          </p:nvPr>
        </p:nvSpPr>
        <p:spPr>
          <a:xfrm>
            <a:off x="1034333" y="5138347"/>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594" name="Google Shape;594;p22"/>
          <p:cNvSpPr txBox="1">
            <a:spLocks noGrp="1"/>
          </p:cNvSpPr>
          <p:nvPr>
            <p:ph type="title" idx="2"/>
          </p:nvPr>
        </p:nvSpPr>
        <p:spPr>
          <a:xfrm>
            <a:off x="1034333" y="4632747"/>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595" name="Google Shape;595;p22"/>
          <p:cNvSpPr txBox="1">
            <a:spLocks noGrp="1"/>
          </p:cNvSpPr>
          <p:nvPr>
            <p:ph type="title" idx="3" hasCustomPrompt="1"/>
          </p:nvPr>
        </p:nvSpPr>
        <p:spPr>
          <a:xfrm>
            <a:off x="5041600" y="3632684"/>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6" name="Google Shape;596;p22"/>
          <p:cNvSpPr txBox="1">
            <a:spLocks noGrp="1"/>
          </p:cNvSpPr>
          <p:nvPr>
            <p:ph type="subTitle" idx="4"/>
          </p:nvPr>
        </p:nvSpPr>
        <p:spPr>
          <a:xfrm>
            <a:off x="4613800" y="5270413"/>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597" name="Google Shape;597;p22"/>
          <p:cNvSpPr txBox="1">
            <a:spLocks noGrp="1"/>
          </p:cNvSpPr>
          <p:nvPr>
            <p:ph type="title" idx="5"/>
          </p:nvPr>
        </p:nvSpPr>
        <p:spPr>
          <a:xfrm>
            <a:off x="4613800" y="4764813"/>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sp>
        <p:nvSpPr>
          <p:cNvPr id="598" name="Google Shape;598;p22"/>
          <p:cNvSpPr txBox="1">
            <a:spLocks noGrp="1"/>
          </p:cNvSpPr>
          <p:nvPr>
            <p:ph type="title" idx="6" hasCustomPrompt="1"/>
          </p:nvPr>
        </p:nvSpPr>
        <p:spPr>
          <a:xfrm>
            <a:off x="8621067" y="3632684"/>
            <a:ext cx="2108800" cy="105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333">
                <a:solidFill>
                  <a:schemeClr val="accent1"/>
                </a:solidFill>
              </a:defRPr>
            </a:lvl1pPr>
            <a:lvl2pPr lvl="1" algn="ctr" rtl="0">
              <a:spcBef>
                <a:spcPts val="0"/>
              </a:spcBef>
              <a:spcAft>
                <a:spcPts val="0"/>
              </a:spcAft>
              <a:buSzPts val="6200"/>
              <a:buNone/>
              <a:defRPr sz="8266"/>
            </a:lvl2pPr>
            <a:lvl3pPr lvl="2" algn="ctr" rtl="0">
              <a:spcBef>
                <a:spcPts val="0"/>
              </a:spcBef>
              <a:spcAft>
                <a:spcPts val="0"/>
              </a:spcAft>
              <a:buSzPts val="6200"/>
              <a:buNone/>
              <a:defRPr sz="8266"/>
            </a:lvl3pPr>
            <a:lvl4pPr lvl="3" algn="ctr" rtl="0">
              <a:spcBef>
                <a:spcPts val="0"/>
              </a:spcBef>
              <a:spcAft>
                <a:spcPts val="0"/>
              </a:spcAft>
              <a:buSzPts val="6200"/>
              <a:buNone/>
              <a:defRPr sz="8266"/>
            </a:lvl4pPr>
            <a:lvl5pPr lvl="4" algn="ctr" rtl="0">
              <a:spcBef>
                <a:spcPts val="0"/>
              </a:spcBef>
              <a:spcAft>
                <a:spcPts val="0"/>
              </a:spcAft>
              <a:buSzPts val="6200"/>
              <a:buNone/>
              <a:defRPr sz="8266"/>
            </a:lvl5pPr>
            <a:lvl6pPr lvl="5" algn="ctr" rtl="0">
              <a:spcBef>
                <a:spcPts val="0"/>
              </a:spcBef>
              <a:spcAft>
                <a:spcPts val="0"/>
              </a:spcAft>
              <a:buSzPts val="6200"/>
              <a:buNone/>
              <a:defRPr sz="8266"/>
            </a:lvl6pPr>
            <a:lvl7pPr lvl="6" algn="ctr" rtl="0">
              <a:spcBef>
                <a:spcPts val="0"/>
              </a:spcBef>
              <a:spcAft>
                <a:spcPts val="0"/>
              </a:spcAft>
              <a:buSzPts val="6200"/>
              <a:buNone/>
              <a:defRPr sz="8266"/>
            </a:lvl7pPr>
            <a:lvl8pPr lvl="7" algn="ctr" rtl="0">
              <a:spcBef>
                <a:spcPts val="0"/>
              </a:spcBef>
              <a:spcAft>
                <a:spcPts val="0"/>
              </a:spcAft>
              <a:buSzPts val="6200"/>
              <a:buNone/>
              <a:defRPr sz="8266"/>
            </a:lvl8pPr>
            <a:lvl9pPr lvl="8" algn="ctr" rtl="0">
              <a:spcBef>
                <a:spcPts val="0"/>
              </a:spcBef>
              <a:spcAft>
                <a:spcPts val="0"/>
              </a:spcAft>
              <a:buSzPts val="6200"/>
              <a:buNone/>
              <a:defRPr sz="8266"/>
            </a:lvl9pPr>
          </a:lstStyle>
          <a:p>
            <a:r>
              <a:t>xx%</a:t>
            </a:r>
          </a:p>
        </p:txBody>
      </p:sp>
      <p:sp>
        <p:nvSpPr>
          <p:cNvPr id="599" name="Google Shape;599;p22"/>
          <p:cNvSpPr txBox="1">
            <a:spLocks noGrp="1"/>
          </p:cNvSpPr>
          <p:nvPr>
            <p:ph type="subTitle" idx="7"/>
          </p:nvPr>
        </p:nvSpPr>
        <p:spPr>
          <a:xfrm>
            <a:off x="8193267" y="5270413"/>
            <a:ext cx="2964400" cy="86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600" name="Google Shape;600;p22"/>
          <p:cNvSpPr txBox="1">
            <a:spLocks noGrp="1"/>
          </p:cNvSpPr>
          <p:nvPr>
            <p:ph type="title" idx="8"/>
          </p:nvPr>
        </p:nvSpPr>
        <p:spPr>
          <a:xfrm>
            <a:off x="8193267" y="4764813"/>
            <a:ext cx="2964400" cy="50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algn="ctr" rtl="0">
              <a:spcBef>
                <a:spcPts val="0"/>
              </a:spcBef>
              <a:spcAft>
                <a:spcPts val="0"/>
              </a:spcAft>
              <a:buSzPts val="2000"/>
              <a:buNone/>
              <a:defRPr sz="2667"/>
            </a:lvl2pPr>
            <a:lvl3pPr lvl="2" algn="ctr" rtl="0">
              <a:spcBef>
                <a:spcPts val="0"/>
              </a:spcBef>
              <a:spcAft>
                <a:spcPts val="0"/>
              </a:spcAft>
              <a:buSzPts val="2000"/>
              <a:buNone/>
              <a:defRPr sz="2667"/>
            </a:lvl3pPr>
            <a:lvl4pPr lvl="3" algn="ctr" rtl="0">
              <a:spcBef>
                <a:spcPts val="0"/>
              </a:spcBef>
              <a:spcAft>
                <a:spcPts val="0"/>
              </a:spcAft>
              <a:buSzPts val="2000"/>
              <a:buNone/>
              <a:defRPr sz="2667"/>
            </a:lvl4pPr>
            <a:lvl5pPr lvl="4" algn="ctr" rtl="0">
              <a:spcBef>
                <a:spcPts val="0"/>
              </a:spcBef>
              <a:spcAft>
                <a:spcPts val="0"/>
              </a:spcAft>
              <a:buSzPts val="2000"/>
              <a:buNone/>
              <a:defRPr sz="2667"/>
            </a:lvl5pPr>
            <a:lvl6pPr lvl="5" algn="ctr" rtl="0">
              <a:spcBef>
                <a:spcPts val="0"/>
              </a:spcBef>
              <a:spcAft>
                <a:spcPts val="0"/>
              </a:spcAft>
              <a:buSzPts val="2000"/>
              <a:buNone/>
              <a:defRPr sz="2667"/>
            </a:lvl6pPr>
            <a:lvl7pPr lvl="6" algn="ctr" rtl="0">
              <a:spcBef>
                <a:spcPts val="0"/>
              </a:spcBef>
              <a:spcAft>
                <a:spcPts val="0"/>
              </a:spcAft>
              <a:buSzPts val="2000"/>
              <a:buNone/>
              <a:defRPr sz="2667"/>
            </a:lvl7pPr>
            <a:lvl8pPr lvl="7" algn="ctr" rtl="0">
              <a:spcBef>
                <a:spcPts val="0"/>
              </a:spcBef>
              <a:spcAft>
                <a:spcPts val="0"/>
              </a:spcAft>
              <a:buSzPts val="2000"/>
              <a:buNone/>
              <a:defRPr sz="2667"/>
            </a:lvl8pPr>
            <a:lvl9pPr lvl="8" algn="ctr" rtl="0">
              <a:spcBef>
                <a:spcPts val="0"/>
              </a:spcBef>
              <a:spcAft>
                <a:spcPts val="0"/>
              </a:spcAft>
              <a:buSzPts val="2000"/>
              <a:buNone/>
              <a:defRPr sz="2667"/>
            </a:lvl9pPr>
          </a:lstStyle>
          <a:p>
            <a:r>
              <a:rPr lang="en-US"/>
              <a:t>Click to edit Master title style</a:t>
            </a:r>
            <a:endParaRPr/>
          </a:p>
        </p:txBody>
      </p:sp>
      <p:grpSp>
        <p:nvGrpSpPr>
          <p:cNvPr id="601" name="Google Shape;601;p22"/>
          <p:cNvGrpSpPr/>
          <p:nvPr/>
        </p:nvGrpSpPr>
        <p:grpSpPr>
          <a:xfrm>
            <a:off x="6470167" y="-1380759"/>
            <a:ext cx="1517800" cy="1919000"/>
            <a:chOff x="1287525" y="-443725"/>
            <a:chExt cx="1138350" cy="1439250"/>
          </a:xfrm>
        </p:grpSpPr>
        <p:sp>
          <p:nvSpPr>
            <p:cNvPr id="602" name="Google Shape;602;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3" name="Google Shape;603;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13027171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604"/>
        <p:cNvGrpSpPr/>
        <p:nvPr/>
      </p:nvGrpSpPr>
      <p:grpSpPr>
        <a:xfrm>
          <a:off x="0" y="0"/>
          <a:ext cx="0" cy="0"/>
          <a:chOff x="0" y="0"/>
          <a:chExt cx="0" cy="0"/>
        </a:xfrm>
      </p:grpSpPr>
      <p:sp>
        <p:nvSpPr>
          <p:cNvPr id="605" name="Google Shape;605;p23"/>
          <p:cNvSpPr txBox="1">
            <a:spLocks noGrp="1"/>
          </p:cNvSpPr>
          <p:nvPr>
            <p:ph type="title"/>
          </p:nvPr>
        </p:nvSpPr>
        <p:spPr>
          <a:xfrm>
            <a:off x="1071667" y="2418200"/>
            <a:ext cx="4496800" cy="929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atin typeface="Source Sans Pro"/>
                <a:ea typeface="Source Sans Pro"/>
                <a:cs typeface="Source Sans Pro"/>
                <a:sym typeface="Source Sans Pro"/>
              </a:defRPr>
            </a:lvl1pPr>
            <a:lvl2pPr lvl="1" rtl="0">
              <a:spcBef>
                <a:spcPts val="0"/>
              </a:spcBef>
              <a:spcAft>
                <a:spcPts val="0"/>
              </a:spcAft>
              <a:buSzPts val="3000"/>
              <a:buNone/>
              <a:defRPr sz="4000">
                <a:latin typeface="Source Sans Pro"/>
                <a:ea typeface="Source Sans Pro"/>
                <a:cs typeface="Source Sans Pro"/>
                <a:sym typeface="Source Sans Pro"/>
              </a:defRPr>
            </a:lvl2pPr>
            <a:lvl3pPr lvl="2" rtl="0">
              <a:spcBef>
                <a:spcPts val="0"/>
              </a:spcBef>
              <a:spcAft>
                <a:spcPts val="0"/>
              </a:spcAft>
              <a:buSzPts val="3000"/>
              <a:buNone/>
              <a:defRPr sz="4000">
                <a:latin typeface="Source Sans Pro"/>
                <a:ea typeface="Source Sans Pro"/>
                <a:cs typeface="Source Sans Pro"/>
                <a:sym typeface="Source Sans Pro"/>
              </a:defRPr>
            </a:lvl3pPr>
            <a:lvl4pPr lvl="3" rtl="0">
              <a:spcBef>
                <a:spcPts val="0"/>
              </a:spcBef>
              <a:spcAft>
                <a:spcPts val="0"/>
              </a:spcAft>
              <a:buSzPts val="3000"/>
              <a:buNone/>
              <a:defRPr sz="4000">
                <a:latin typeface="Source Sans Pro"/>
                <a:ea typeface="Source Sans Pro"/>
                <a:cs typeface="Source Sans Pro"/>
                <a:sym typeface="Source Sans Pro"/>
              </a:defRPr>
            </a:lvl4pPr>
            <a:lvl5pPr lvl="4" rtl="0">
              <a:spcBef>
                <a:spcPts val="0"/>
              </a:spcBef>
              <a:spcAft>
                <a:spcPts val="0"/>
              </a:spcAft>
              <a:buSzPts val="3000"/>
              <a:buNone/>
              <a:defRPr sz="4000">
                <a:latin typeface="Source Sans Pro"/>
                <a:ea typeface="Source Sans Pro"/>
                <a:cs typeface="Source Sans Pro"/>
                <a:sym typeface="Source Sans Pro"/>
              </a:defRPr>
            </a:lvl5pPr>
            <a:lvl6pPr lvl="5" rtl="0">
              <a:spcBef>
                <a:spcPts val="0"/>
              </a:spcBef>
              <a:spcAft>
                <a:spcPts val="0"/>
              </a:spcAft>
              <a:buSzPts val="3000"/>
              <a:buNone/>
              <a:defRPr sz="4000">
                <a:latin typeface="Source Sans Pro"/>
                <a:ea typeface="Source Sans Pro"/>
                <a:cs typeface="Source Sans Pro"/>
                <a:sym typeface="Source Sans Pro"/>
              </a:defRPr>
            </a:lvl6pPr>
            <a:lvl7pPr lvl="6" rtl="0">
              <a:spcBef>
                <a:spcPts val="0"/>
              </a:spcBef>
              <a:spcAft>
                <a:spcPts val="0"/>
              </a:spcAft>
              <a:buSzPts val="3000"/>
              <a:buNone/>
              <a:defRPr sz="4000">
                <a:latin typeface="Source Sans Pro"/>
                <a:ea typeface="Source Sans Pro"/>
                <a:cs typeface="Source Sans Pro"/>
                <a:sym typeface="Source Sans Pro"/>
              </a:defRPr>
            </a:lvl7pPr>
            <a:lvl8pPr lvl="7" rtl="0">
              <a:spcBef>
                <a:spcPts val="0"/>
              </a:spcBef>
              <a:spcAft>
                <a:spcPts val="0"/>
              </a:spcAft>
              <a:buSzPts val="3000"/>
              <a:buNone/>
              <a:defRPr sz="4000">
                <a:latin typeface="Source Sans Pro"/>
                <a:ea typeface="Source Sans Pro"/>
                <a:cs typeface="Source Sans Pro"/>
                <a:sym typeface="Source Sans Pro"/>
              </a:defRPr>
            </a:lvl8pPr>
            <a:lvl9pPr lvl="8" rtl="0">
              <a:spcBef>
                <a:spcPts val="0"/>
              </a:spcBef>
              <a:spcAft>
                <a:spcPts val="0"/>
              </a:spcAft>
              <a:buSzPts val="3000"/>
              <a:buNone/>
              <a:defRPr sz="4000">
                <a:latin typeface="Source Sans Pro"/>
                <a:ea typeface="Source Sans Pro"/>
                <a:cs typeface="Source Sans Pro"/>
                <a:sym typeface="Source Sans Pro"/>
              </a:defRPr>
            </a:lvl9pPr>
          </a:lstStyle>
          <a:p>
            <a:r>
              <a:rPr lang="en-US"/>
              <a:t>Click to edit Master title style</a:t>
            </a:r>
            <a:endParaRPr/>
          </a:p>
        </p:txBody>
      </p:sp>
      <p:sp>
        <p:nvSpPr>
          <p:cNvPr id="606" name="Google Shape;606;p23"/>
          <p:cNvSpPr txBox="1">
            <a:spLocks noGrp="1"/>
          </p:cNvSpPr>
          <p:nvPr>
            <p:ph type="subTitle" idx="1"/>
          </p:nvPr>
        </p:nvSpPr>
        <p:spPr>
          <a:xfrm>
            <a:off x="1071651" y="3394851"/>
            <a:ext cx="4605200" cy="127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grpSp>
        <p:nvGrpSpPr>
          <p:cNvPr id="607" name="Google Shape;607;p23"/>
          <p:cNvGrpSpPr/>
          <p:nvPr/>
        </p:nvGrpSpPr>
        <p:grpSpPr>
          <a:xfrm>
            <a:off x="11239751" y="-643041"/>
            <a:ext cx="632267" cy="2007133"/>
            <a:chOff x="3995775" y="-443725"/>
            <a:chExt cx="474200" cy="1505350"/>
          </a:xfrm>
        </p:grpSpPr>
        <p:sp>
          <p:nvSpPr>
            <p:cNvPr id="608" name="Google Shape;608;p23"/>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9" name="Google Shape;609;p23"/>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10" name="Google Shape;610;p23"/>
          <p:cNvGrpSpPr/>
          <p:nvPr/>
        </p:nvGrpSpPr>
        <p:grpSpPr>
          <a:xfrm>
            <a:off x="9490768" y="-623068"/>
            <a:ext cx="1227033" cy="1437733"/>
            <a:chOff x="4679675" y="-443725"/>
            <a:chExt cx="920275" cy="1078300"/>
          </a:xfrm>
        </p:grpSpPr>
        <p:sp>
          <p:nvSpPr>
            <p:cNvPr id="611" name="Google Shape;611;p23"/>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2" name="Google Shape;612;p23"/>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13" name="Google Shape;613;p23"/>
          <p:cNvGrpSpPr/>
          <p:nvPr/>
        </p:nvGrpSpPr>
        <p:grpSpPr>
          <a:xfrm>
            <a:off x="10149368" y="-1435868"/>
            <a:ext cx="1505633" cy="1919000"/>
            <a:chOff x="5173625" y="-443725"/>
            <a:chExt cx="1129225" cy="1439250"/>
          </a:xfrm>
        </p:grpSpPr>
        <p:sp>
          <p:nvSpPr>
            <p:cNvPr id="614" name="Google Shape;614;p2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5" name="Google Shape;615;p2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16" name="Google Shape;616;p23"/>
          <p:cNvGrpSpPr/>
          <p:nvPr/>
        </p:nvGrpSpPr>
        <p:grpSpPr>
          <a:xfrm>
            <a:off x="10627918" y="-1015434"/>
            <a:ext cx="2987933" cy="2209767"/>
            <a:chOff x="4603700" y="-443725"/>
            <a:chExt cx="2240950" cy="1657325"/>
          </a:xfrm>
        </p:grpSpPr>
        <p:sp>
          <p:nvSpPr>
            <p:cNvPr id="617" name="Google Shape;617;p2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8" name="Google Shape;618;p2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19" name="Google Shape;619;p23"/>
          <p:cNvGrpSpPr/>
          <p:nvPr/>
        </p:nvGrpSpPr>
        <p:grpSpPr>
          <a:xfrm rot="10800000" flipH="1">
            <a:off x="-644651" y="5910256"/>
            <a:ext cx="2686388" cy="630837"/>
            <a:chOff x="-35118" y="4342063"/>
            <a:chExt cx="2014791" cy="473128"/>
          </a:xfrm>
        </p:grpSpPr>
        <p:sp>
          <p:nvSpPr>
            <p:cNvPr id="620" name="Google Shape;620;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1" name="Google Shape;621;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22" name="Google Shape;622;p23"/>
          <p:cNvGrpSpPr/>
          <p:nvPr/>
        </p:nvGrpSpPr>
        <p:grpSpPr>
          <a:xfrm>
            <a:off x="-644662" y="5857103"/>
            <a:ext cx="2686388" cy="630837"/>
            <a:chOff x="-35118" y="4342063"/>
            <a:chExt cx="2014791" cy="473128"/>
          </a:xfrm>
        </p:grpSpPr>
        <p:sp>
          <p:nvSpPr>
            <p:cNvPr id="623" name="Google Shape;623;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4" name="Google Shape;624;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25" name="Google Shape;625;p23"/>
          <p:cNvGrpSpPr/>
          <p:nvPr/>
        </p:nvGrpSpPr>
        <p:grpSpPr>
          <a:xfrm>
            <a:off x="319984" y="-643041"/>
            <a:ext cx="643400" cy="2007133"/>
            <a:chOff x="3121150" y="-443725"/>
            <a:chExt cx="482550" cy="1505350"/>
          </a:xfrm>
        </p:grpSpPr>
        <p:sp>
          <p:nvSpPr>
            <p:cNvPr id="626" name="Google Shape;626;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7" name="Google Shape;627;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28" name="Google Shape;628;p23"/>
          <p:cNvGrpSpPr/>
          <p:nvPr/>
        </p:nvGrpSpPr>
        <p:grpSpPr>
          <a:xfrm>
            <a:off x="593025" y="-1218641"/>
            <a:ext cx="643400" cy="2007133"/>
            <a:chOff x="3121150" y="-443725"/>
            <a:chExt cx="482550" cy="1505350"/>
          </a:xfrm>
        </p:grpSpPr>
        <p:sp>
          <p:nvSpPr>
            <p:cNvPr id="629" name="Google Shape;629;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0" name="Google Shape;630;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31" name="Google Shape;631;p23"/>
          <p:cNvGrpSpPr/>
          <p:nvPr/>
        </p:nvGrpSpPr>
        <p:grpSpPr>
          <a:xfrm rot="5400000">
            <a:off x="1287808" y="-1141573"/>
            <a:ext cx="3053753" cy="2024449"/>
            <a:chOff x="-736445" y="1581995"/>
            <a:chExt cx="2290315" cy="1518337"/>
          </a:xfrm>
        </p:grpSpPr>
        <p:sp>
          <p:nvSpPr>
            <p:cNvPr id="632" name="Google Shape;632;p23"/>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633" name="Google Shape;633;p23"/>
            <p:cNvGrpSpPr/>
            <p:nvPr/>
          </p:nvGrpSpPr>
          <p:grpSpPr>
            <a:xfrm>
              <a:off x="-736445" y="1581995"/>
              <a:ext cx="2290315" cy="1518337"/>
              <a:chOff x="-565732" y="1582220"/>
              <a:chExt cx="2290315" cy="1518337"/>
            </a:xfrm>
          </p:grpSpPr>
          <p:sp>
            <p:nvSpPr>
              <p:cNvPr id="634" name="Google Shape;634;p23"/>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635" name="Google Shape;635;p23"/>
              <p:cNvGrpSpPr/>
              <p:nvPr/>
            </p:nvGrpSpPr>
            <p:grpSpPr>
              <a:xfrm>
                <a:off x="-565732" y="1582220"/>
                <a:ext cx="2290315" cy="435914"/>
                <a:chOff x="-565732" y="1582220"/>
                <a:chExt cx="2290315" cy="435914"/>
              </a:xfrm>
            </p:grpSpPr>
            <p:sp>
              <p:nvSpPr>
                <p:cNvPr id="636" name="Google Shape;636;p23"/>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7" name="Google Shape;637;p23"/>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38" name="Google Shape;638;p23"/>
              <p:cNvGrpSpPr/>
              <p:nvPr/>
            </p:nvGrpSpPr>
            <p:grpSpPr>
              <a:xfrm>
                <a:off x="-565732" y="1759770"/>
                <a:ext cx="1948882" cy="441085"/>
                <a:chOff x="-565732" y="1759770"/>
                <a:chExt cx="1948882" cy="441085"/>
              </a:xfrm>
            </p:grpSpPr>
            <p:sp>
              <p:nvSpPr>
                <p:cNvPr id="639" name="Google Shape;639;p23"/>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0" name="Google Shape;640;p23"/>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41" name="Google Shape;641;p23"/>
              <p:cNvGrpSpPr/>
              <p:nvPr/>
            </p:nvGrpSpPr>
            <p:grpSpPr>
              <a:xfrm>
                <a:off x="-390503" y="2295383"/>
                <a:ext cx="1572778" cy="118575"/>
                <a:chOff x="-390503" y="2295383"/>
                <a:chExt cx="1572778" cy="118575"/>
              </a:xfrm>
            </p:grpSpPr>
            <p:sp>
              <p:nvSpPr>
                <p:cNvPr id="642" name="Google Shape;642;p23"/>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3" name="Google Shape;643;p23"/>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44" name="Google Shape;644;p23"/>
              <p:cNvGrpSpPr/>
              <p:nvPr/>
            </p:nvGrpSpPr>
            <p:grpSpPr>
              <a:xfrm>
                <a:off x="-565732" y="2666266"/>
                <a:ext cx="2239329" cy="434292"/>
                <a:chOff x="-565732" y="2666266"/>
                <a:chExt cx="2239329" cy="434292"/>
              </a:xfrm>
            </p:grpSpPr>
            <p:sp>
              <p:nvSpPr>
                <p:cNvPr id="645" name="Google Shape;645;p23"/>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6" name="Google Shape;646;p23"/>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spTree>
    <p:extLst>
      <p:ext uri="{BB962C8B-B14F-4D97-AF65-F5344CB8AC3E}">
        <p14:creationId xmlns:p14="http://schemas.microsoft.com/office/powerpoint/2010/main" val="17200282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647"/>
        <p:cNvGrpSpPr/>
        <p:nvPr/>
      </p:nvGrpSpPr>
      <p:grpSpPr>
        <a:xfrm>
          <a:off x="0" y="0"/>
          <a:ext cx="0" cy="0"/>
          <a:chOff x="0" y="0"/>
          <a:chExt cx="0" cy="0"/>
        </a:xfrm>
      </p:grpSpPr>
      <p:grpSp>
        <p:nvGrpSpPr>
          <p:cNvPr id="648" name="Google Shape;648;p24"/>
          <p:cNvGrpSpPr/>
          <p:nvPr/>
        </p:nvGrpSpPr>
        <p:grpSpPr>
          <a:xfrm>
            <a:off x="1400465" y="-626039"/>
            <a:ext cx="1593799" cy="1437728"/>
            <a:chOff x="4404625" y="-443721"/>
            <a:chExt cx="1195349" cy="1078296"/>
          </a:xfrm>
        </p:grpSpPr>
        <p:sp>
          <p:nvSpPr>
            <p:cNvPr id="649" name="Google Shape;64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0" name="Google Shape;65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51" name="Google Shape;651;p24"/>
          <p:cNvGrpSpPr/>
          <p:nvPr/>
        </p:nvGrpSpPr>
        <p:grpSpPr>
          <a:xfrm rot="-5400000">
            <a:off x="-524884" y="-674073"/>
            <a:ext cx="2909147" cy="1190032"/>
            <a:chOff x="6525475" y="148600"/>
            <a:chExt cx="2808779" cy="1148975"/>
          </a:xfrm>
        </p:grpSpPr>
        <p:sp>
          <p:nvSpPr>
            <p:cNvPr id="652" name="Google Shape;65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3" name="Google Shape;65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54" name="Google Shape;654;p24"/>
          <p:cNvGrpSpPr/>
          <p:nvPr/>
        </p:nvGrpSpPr>
        <p:grpSpPr>
          <a:xfrm rot="-5400000">
            <a:off x="50721" y="-329987"/>
            <a:ext cx="2909147" cy="1190032"/>
            <a:chOff x="6525475" y="148600"/>
            <a:chExt cx="2808779" cy="1148975"/>
          </a:xfrm>
        </p:grpSpPr>
        <p:sp>
          <p:nvSpPr>
            <p:cNvPr id="655" name="Google Shape;65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6" name="Google Shape;65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57" name="Google Shape;657;p24"/>
          <p:cNvGrpSpPr/>
          <p:nvPr/>
        </p:nvGrpSpPr>
        <p:grpSpPr>
          <a:xfrm flipH="1">
            <a:off x="9184907" y="-1330431"/>
            <a:ext cx="2659589" cy="3253232"/>
            <a:chOff x="403404" y="-997823"/>
            <a:chExt cx="1994692" cy="2439924"/>
          </a:xfrm>
        </p:grpSpPr>
        <p:grpSp>
          <p:nvGrpSpPr>
            <p:cNvPr id="658" name="Google Shape;658;p24"/>
            <p:cNvGrpSpPr/>
            <p:nvPr/>
          </p:nvGrpSpPr>
          <p:grpSpPr>
            <a:xfrm>
              <a:off x="1202748" y="-317129"/>
              <a:ext cx="1195349" cy="1078296"/>
              <a:chOff x="4404625" y="-443721"/>
              <a:chExt cx="1195349" cy="1078296"/>
            </a:xfrm>
          </p:grpSpPr>
          <p:sp>
            <p:nvSpPr>
              <p:cNvPr id="659" name="Google Shape;65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0" name="Google Shape;66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61" name="Google Shape;661;p24"/>
            <p:cNvGrpSpPr/>
            <p:nvPr/>
          </p:nvGrpSpPr>
          <p:grpSpPr>
            <a:xfrm rot="-5400000">
              <a:off x="-241263" y="-353155"/>
              <a:ext cx="2181860" cy="892524"/>
              <a:chOff x="6525475" y="148600"/>
              <a:chExt cx="2808779" cy="1148975"/>
            </a:xfrm>
          </p:grpSpPr>
          <p:sp>
            <p:nvSpPr>
              <p:cNvPr id="662" name="Google Shape;66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3" name="Google Shape;66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64" name="Google Shape;664;p24"/>
            <p:cNvGrpSpPr/>
            <p:nvPr/>
          </p:nvGrpSpPr>
          <p:grpSpPr>
            <a:xfrm rot="-5400000">
              <a:off x="182166" y="-95090"/>
              <a:ext cx="2181860" cy="892524"/>
              <a:chOff x="6525475" y="148600"/>
              <a:chExt cx="2808779" cy="1148975"/>
            </a:xfrm>
          </p:grpSpPr>
          <p:sp>
            <p:nvSpPr>
              <p:cNvPr id="665" name="Google Shape;66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6" name="Google Shape;66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667" name="Google Shape;667;p24"/>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668" name="Google Shape;668;p24"/>
          <p:cNvSpPr txBox="1">
            <a:spLocks noGrp="1"/>
          </p:cNvSpPr>
          <p:nvPr>
            <p:ph type="body" idx="1"/>
          </p:nvPr>
        </p:nvSpPr>
        <p:spPr>
          <a:xfrm>
            <a:off x="951000" y="1789667"/>
            <a:ext cx="10290000" cy="4348800"/>
          </a:xfrm>
          <a:prstGeom prst="rect">
            <a:avLst/>
          </a:prstGeom>
        </p:spPr>
        <p:txBody>
          <a:bodyPr spcFirstLastPara="1" wrap="square" lIns="91425" tIns="91425" rIns="91425" bIns="91425" anchor="ctr" anchorCtr="0">
            <a:noAutofit/>
          </a:bodyPr>
          <a:lstStyle>
            <a:lvl1pPr marL="609585" lvl="0" indent="-423323" algn="ctr" rtl="0">
              <a:lnSpc>
                <a:spcPct val="100000"/>
              </a:lnSpc>
              <a:spcBef>
                <a:spcPts val="0"/>
              </a:spcBef>
              <a:spcAft>
                <a:spcPts val="0"/>
              </a:spcAft>
              <a:buClr>
                <a:schemeClr val="accent1"/>
              </a:buClr>
              <a:buSzPts val="1400"/>
              <a:buFont typeface="Lato"/>
              <a:buChar char="○"/>
              <a:defRPr/>
            </a:lvl1pPr>
            <a:lvl2pPr marL="1219170" lvl="1" indent="-423323" rtl="0">
              <a:lnSpc>
                <a:spcPct val="100000"/>
              </a:lnSpc>
              <a:spcBef>
                <a:spcPts val="2133"/>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Edit Master text styles</a:t>
            </a:r>
          </a:p>
        </p:txBody>
      </p:sp>
      <p:grpSp>
        <p:nvGrpSpPr>
          <p:cNvPr id="669" name="Google Shape;669;p24"/>
          <p:cNvGrpSpPr/>
          <p:nvPr/>
        </p:nvGrpSpPr>
        <p:grpSpPr>
          <a:xfrm>
            <a:off x="-363687" y="6052724"/>
            <a:ext cx="2686388" cy="630837"/>
            <a:chOff x="-35118" y="4342063"/>
            <a:chExt cx="2014791" cy="473128"/>
          </a:xfrm>
        </p:grpSpPr>
        <p:sp>
          <p:nvSpPr>
            <p:cNvPr id="670" name="Google Shape;670;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1" name="Google Shape;671;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72" name="Google Shape;672;p24"/>
          <p:cNvGrpSpPr/>
          <p:nvPr/>
        </p:nvGrpSpPr>
        <p:grpSpPr>
          <a:xfrm>
            <a:off x="-290487" y="6380915"/>
            <a:ext cx="2686388" cy="630837"/>
            <a:chOff x="-35118" y="4342063"/>
            <a:chExt cx="2014791" cy="473128"/>
          </a:xfrm>
        </p:grpSpPr>
        <p:sp>
          <p:nvSpPr>
            <p:cNvPr id="673" name="Google Shape;673;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4" name="Google Shape;674;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75" name="Google Shape;675;p24"/>
          <p:cNvGrpSpPr/>
          <p:nvPr/>
        </p:nvGrpSpPr>
        <p:grpSpPr>
          <a:xfrm rot="10800000">
            <a:off x="9653107" y="5747924"/>
            <a:ext cx="2686388" cy="630837"/>
            <a:chOff x="-35118" y="4342063"/>
            <a:chExt cx="2014791" cy="473128"/>
          </a:xfrm>
        </p:grpSpPr>
        <p:sp>
          <p:nvSpPr>
            <p:cNvPr id="676" name="Google Shape;676;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7" name="Google Shape;677;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8005361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678"/>
        <p:cNvGrpSpPr/>
        <p:nvPr/>
      </p:nvGrpSpPr>
      <p:grpSpPr>
        <a:xfrm>
          <a:off x="0" y="0"/>
          <a:ext cx="0" cy="0"/>
          <a:chOff x="0" y="0"/>
          <a:chExt cx="0" cy="0"/>
        </a:xfrm>
      </p:grpSpPr>
      <p:sp>
        <p:nvSpPr>
          <p:cNvPr id="679" name="Google Shape;679;p25"/>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680" name="Google Shape;680;p25"/>
          <p:cNvSpPr txBox="1">
            <a:spLocks noGrp="1"/>
          </p:cNvSpPr>
          <p:nvPr>
            <p:ph type="body" idx="1"/>
          </p:nvPr>
        </p:nvSpPr>
        <p:spPr>
          <a:xfrm>
            <a:off x="5091567" y="2242500"/>
            <a:ext cx="6149200" cy="36364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0"/>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Edit Master text styles</a:t>
            </a:r>
          </a:p>
        </p:txBody>
      </p:sp>
      <p:grpSp>
        <p:nvGrpSpPr>
          <p:cNvPr id="681" name="Google Shape;681;p25"/>
          <p:cNvGrpSpPr/>
          <p:nvPr/>
        </p:nvGrpSpPr>
        <p:grpSpPr>
          <a:xfrm>
            <a:off x="9424227" y="-621645"/>
            <a:ext cx="1824347" cy="1437728"/>
            <a:chOff x="4231725" y="-443721"/>
            <a:chExt cx="1368260" cy="1078296"/>
          </a:xfrm>
        </p:grpSpPr>
        <p:sp>
          <p:nvSpPr>
            <p:cNvPr id="682" name="Google Shape;682;p2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3" name="Google Shape;683;p2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84" name="Google Shape;684;p25"/>
          <p:cNvGrpSpPr/>
          <p:nvPr/>
        </p:nvGrpSpPr>
        <p:grpSpPr>
          <a:xfrm>
            <a:off x="10680094" y="-621651"/>
            <a:ext cx="1505633" cy="1919000"/>
            <a:chOff x="5173625" y="-443725"/>
            <a:chExt cx="1129225" cy="1439250"/>
          </a:xfrm>
        </p:grpSpPr>
        <p:sp>
          <p:nvSpPr>
            <p:cNvPr id="685" name="Google Shape;685;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6" name="Google Shape;686;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87" name="Google Shape;687;p25"/>
          <p:cNvGrpSpPr/>
          <p:nvPr/>
        </p:nvGrpSpPr>
        <p:grpSpPr>
          <a:xfrm flipH="1">
            <a:off x="6789" y="-629791"/>
            <a:ext cx="1505633" cy="1919000"/>
            <a:chOff x="5173625" y="-443725"/>
            <a:chExt cx="1129225" cy="1439250"/>
          </a:xfrm>
        </p:grpSpPr>
        <p:sp>
          <p:nvSpPr>
            <p:cNvPr id="688" name="Google Shape;688;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9" name="Google Shape;689;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90" name="Google Shape;690;p25"/>
          <p:cNvGrpSpPr/>
          <p:nvPr/>
        </p:nvGrpSpPr>
        <p:grpSpPr>
          <a:xfrm flipH="1">
            <a:off x="-131611" y="-297707"/>
            <a:ext cx="1227033" cy="1437733"/>
            <a:chOff x="4679675" y="-443725"/>
            <a:chExt cx="920275" cy="1078300"/>
          </a:xfrm>
        </p:grpSpPr>
        <p:sp>
          <p:nvSpPr>
            <p:cNvPr id="691" name="Google Shape;691;p2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2" name="Google Shape;692;p2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93" name="Google Shape;693;p25"/>
          <p:cNvGrpSpPr/>
          <p:nvPr/>
        </p:nvGrpSpPr>
        <p:grpSpPr>
          <a:xfrm flipH="1">
            <a:off x="8764757" y="-895939"/>
            <a:ext cx="1593799" cy="1437728"/>
            <a:chOff x="4404625" y="-443721"/>
            <a:chExt cx="1195349" cy="1078296"/>
          </a:xfrm>
        </p:grpSpPr>
        <p:sp>
          <p:nvSpPr>
            <p:cNvPr id="694" name="Google Shape;694;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5" name="Google Shape;695;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696" name="Google Shape;696;p25"/>
          <p:cNvGrpSpPr/>
          <p:nvPr/>
        </p:nvGrpSpPr>
        <p:grpSpPr>
          <a:xfrm>
            <a:off x="1833990" y="-895939"/>
            <a:ext cx="1593799" cy="1437728"/>
            <a:chOff x="4404625" y="-443721"/>
            <a:chExt cx="1195349" cy="1078296"/>
          </a:xfrm>
        </p:grpSpPr>
        <p:sp>
          <p:nvSpPr>
            <p:cNvPr id="697" name="Google Shape;697;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8" name="Google Shape;698;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18234388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699"/>
        <p:cNvGrpSpPr/>
        <p:nvPr/>
      </p:nvGrpSpPr>
      <p:grpSpPr>
        <a:xfrm>
          <a:off x="0" y="0"/>
          <a:ext cx="0" cy="0"/>
          <a:chOff x="0" y="0"/>
          <a:chExt cx="0" cy="0"/>
        </a:xfrm>
      </p:grpSpPr>
      <p:sp>
        <p:nvSpPr>
          <p:cNvPr id="700" name="Google Shape;700;p26"/>
          <p:cNvSpPr txBox="1">
            <a:spLocks noGrp="1"/>
          </p:cNvSpPr>
          <p:nvPr>
            <p:ph type="title"/>
          </p:nvPr>
        </p:nvSpPr>
        <p:spPr>
          <a:xfrm>
            <a:off x="2174600" y="719600"/>
            <a:ext cx="7842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
        <p:nvSpPr>
          <p:cNvPr id="701" name="Google Shape;701;p26"/>
          <p:cNvSpPr txBox="1">
            <a:spLocks noGrp="1"/>
          </p:cNvSpPr>
          <p:nvPr>
            <p:ph type="body" idx="1"/>
          </p:nvPr>
        </p:nvSpPr>
        <p:spPr>
          <a:xfrm>
            <a:off x="1826940" y="2303819"/>
            <a:ext cx="6149200" cy="36364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0"/>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Edit Master text styles</a:t>
            </a:r>
          </a:p>
        </p:txBody>
      </p:sp>
      <p:grpSp>
        <p:nvGrpSpPr>
          <p:cNvPr id="702" name="Google Shape;702;p26"/>
          <p:cNvGrpSpPr/>
          <p:nvPr/>
        </p:nvGrpSpPr>
        <p:grpSpPr>
          <a:xfrm>
            <a:off x="-1882416" y="5233017"/>
            <a:ext cx="3948239" cy="2780872"/>
            <a:chOff x="-1411812" y="3924763"/>
            <a:chExt cx="2961179" cy="2085654"/>
          </a:xfrm>
        </p:grpSpPr>
        <p:grpSp>
          <p:nvGrpSpPr>
            <p:cNvPr id="703" name="Google Shape;703;p26"/>
            <p:cNvGrpSpPr/>
            <p:nvPr/>
          </p:nvGrpSpPr>
          <p:grpSpPr>
            <a:xfrm flipH="1">
              <a:off x="-1411812" y="4556641"/>
              <a:ext cx="2808779" cy="1148975"/>
              <a:chOff x="6525475" y="148600"/>
              <a:chExt cx="2808779" cy="1148975"/>
            </a:xfrm>
          </p:grpSpPr>
          <p:sp>
            <p:nvSpPr>
              <p:cNvPr id="704" name="Google Shape;704;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5" name="Google Shape;705;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06" name="Google Shape;706;p26"/>
            <p:cNvGrpSpPr/>
            <p:nvPr/>
          </p:nvGrpSpPr>
          <p:grpSpPr>
            <a:xfrm rot="10800000">
              <a:off x="282879" y="3924763"/>
              <a:ext cx="474200" cy="1505350"/>
              <a:chOff x="3995775" y="-443725"/>
              <a:chExt cx="474200" cy="1505350"/>
            </a:xfrm>
          </p:grpSpPr>
          <p:sp>
            <p:nvSpPr>
              <p:cNvPr id="707" name="Google Shape;707;p26"/>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8" name="Google Shape;708;p26"/>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09" name="Google Shape;709;p26"/>
            <p:cNvGrpSpPr/>
            <p:nvPr/>
          </p:nvGrpSpPr>
          <p:grpSpPr>
            <a:xfrm flipH="1">
              <a:off x="-1259412" y="4861441"/>
              <a:ext cx="2808779" cy="1148975"/>
              <a:chOff x="6525475" y="148600"/>
              <a:chExt cx="2808779" cy="1148975"/>
            </a:xfrm>
          </p:grpSpPr>
          <p:sp>
            <p:nvSpPr>
              <p:cNvPr id="710" name="Google Shape;710;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1" name="Google Shape;711;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712" name="Google Shape;712;p26"/>
          <p:cNvGrpSpPr/>
          <p:nvPr/>
        </p:nvGrpSpPr>
        <p:grpSpPr>
          <a:xfrm flipH="1">
            <a:off x="9858557" y="212884"/>
            <a:ext cx="2686388" cy="619213"/>
            <a:chOff x="-35118" y="4350781"/>
            <a:chExt cx="2014791" cy="464410"/>
          </a:xfrm>
        </p:grpSpPr>
        <p:sp>
          <p:nvSpPr>
            <p:cNvPr id="713" name="Google Shape;713;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4" name="Google Shape;714;p26"/>
            <p:cNvSpPr/>
            <p:nvPr/>
          </p:nvSpPr>
          <p:spPr>
            <a:xfrm>
              <a:off x="1861099" y="4350781"/>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15" name="Google Shape;715;p26"/>
          <p:cNvGrpSpPr/>
          <p:nvPr/>
        </p:nvGrpSpPr>
        <p:grpSpPr>
          <a:xfrm flipH="1">
            <a:off x="9858557" y="641195"/>
            <a:ext cx="2686388" cy="630837"/>
            <a:chOff x="-35118" y="4342063"/>
            <a:chExt cx="2014791" cy="473128"/>
          </a:xfrm>
        </p:grpSpPr>
        <p:sp>
          <p:nvSpPr>
            <p:cNvPr id="716" name="Google Shape;716;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7" name="Google Shape;717;p2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18483900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718"/>
        <p:cNvGrpSpPr/>
        <p:nvPr/>
      </p:nvGrpSpPr>
      <p:grpSpPr>
        <a:xfrm>
          <a:off x="0" y="0"/>
          <a:ext cx="0" cy="0"/>
          <a:chOff x="0" y="0"/>
          <a:chExt cx="0" cy="0"/>
        </a:xfrm>
      </p:grpSpPr>
      <p:sp>
        <p:nvSpPr>
          <p:cNvPr id="719" name="Google Shape;719;p27"/>
          <p:cNvSpPr txBox="1">
            <a:spLocks noGrp="1"/>
          </p:cNvSpPr>
          <p:nvPr>
            <p:ph type="ctrTitle"/>
          </p:nvPr>
        </p:nvSpPr>
        <p:spPr>
          <a:xfrm>
            <a:off x="951100" y="754063"/>
            <a:ext cx="5426000" cy="16572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8666"/>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720" name="Google Shape;720;p27"/>
          <p:cNvSpPr txBox="1">
            <a:spLocks noGrp="1"/>
          </p:cNvSpPr>
          <p:nvPr>
            <p:ph type="subTitle" idx="1"/>
          </p:nvPr>
        </p:nvSpPr>
        <p:spPr>
          <a:xfrm>
            <a:off x="951100" y="2315067"/>
            <a:ext cx="4778000" cy="1108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721" name="Google Shape;721;p27"/>
          <p:cNvSpPr txBox="1"/>
          <p:nvPr/>
        </p:nvSpPr>
        <p:spPr>
          <a:xfrm>
            <a:off x="951100" y="4762600"/>
            <a:ext cx="4438400" cy="9308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None/>
            </a:pPr>
            <a:r>
              <a:rPr lang="en" sz="1333">
                <a:solidFill>
                  <a:schemeClr val="accent1"/>
                </a:solidFill>
                <a:latin typeface="Montserrat"/>
                <a:ea typeface="Montserrat"/>
                <a:cs typeface="Montserrat"/>
                <a:sym typeface="Montserrat"/>
              </a:rPr>
              <a:t>CREDITS: This presentation template was created by Slidesgo, including icons by Flaticon, and infographics &amp; images by Freepik</a:t>
            </a:r>
            <a:endParaRPr sz="1333">
              <a:solidFill>
                <a:schemeClr val="accent1"/>
              </a:solidFill>
              <a:latin typeface="Montserrat"/>
              <a:ea typeface="Montserrat"/>
              <a:cs typeface="Montserrat"/>
              <a:sym typeface="Montserrat"/>
            </a:endParaRPr>
          </a:p>
        </p:txBody>
      </p:sp>
      <p:sp>
        <p:nvSpPr>
          <p:cNvPr id="722" name="Google Shape;722;p27"/>
          <p:cNvSpPr/>
          <p:nvPr/>
        </p:nvSpPr>
        <p:spPr>
          <a:xfrm>
            <a:off x="10833518" y="1572097"/>
            <a:ext cx="52809" cy="52809"/>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723" name="Google Shape;723;p27"/>
          <p:cNvGrpSpPr/>
          <p:nvPr/>
        </p:nvGrpSpPr>
        <p:grpSpPr>
          <a:xfrm flipH="1">
            <a:off x="9514935" y="5405621"/>
            <a:ext cx="2766599" cy="1283171"/>
            <a:chOff x="-85249" y="3960975"/>
            <a:chExt cx="2074949" cy="962378"/>
          </a:xfrm>
        </p:grpSpPr>
        <p:grpSp>
          <p:nvGrpSpPr>
            <p:cNvPr id="724" name="Google Shape;724;p27"/>
            <p:cNvGrpSpPr/>
            <p:nvPr/>
          </p:nvGrpSpPr>
          <p:grpSpPr>
            <a:xfrm>
              <a:off x="-44137" y="3960975"/>
              <a:ext cx="2033837" cy="459179"/>
              <a:chOff x="-101291" y="3971002"/>
              <a:chExt cx="2033837" cy="459179"/>
            </a:xfrm>
          </p:grpSpPr>
          <p:sp>
            <p:nvSpPr>
              <p:cNvPr id="725" name="Google Shape;725;p27"/>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6" name="Google Shape;726;p27"/>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27" name="Google Shape;727;p27"/>
            <p:cNvGrpSpPr/>
            <p:nvPr/>
          </p:nvGrpSpPr>
          <p:grpSpPr>
            <a:xfrm>
              <a:off x="-85249" y="4203623"/>
              <a:ext cx="2014791" cy="469195"/>
              <a:chOff x="-35118" y="4163517"/>
              <a:chExt cx="2014791" cy="469195"/>
            </a:xfrm>
          </p:grpSpPr>
          <p:sp>
            <p:nvSpPr>
              <p:cNvPr id="728" name="Google Shape;728;p27"/>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9" name="Google Shape;729;p27"/>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30" name="Google Shape;730;p27"/>
            <p:cNvGrpSpPr/>
            <p:nvPr/>
          </p:nvGrpSpPr>
          <p:grpSpPr>
            <a:xfrm>
              <a:off x="-85249" y="4454155"/>
              <a:ext cx="2014791" cy="469199"/>
              <a:chOff x="-35118" y="4345992"/>
              <a:chExt cx="2014791" cy="469199"/>
            </a:xfrm>
          </p:grpSpPr>
          <p:sp>
            <p:nvSpPr>
              <p:cNvPr id="731" name="Google Shape;731;p2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2" name="Google Shape;732;p27"/>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733" name="Google Shape;733;p27"/>
          <p:cNvGrpSpPr/>
          <p:nvPr/>
        </p:nvGrpSpPr>
        <p:grpSpPr>
          <a:xfrm>
            <a:off x="10254942" y="1111334"/>
            <a:ext cx="3533033" cy="4635333"/>
            <a:chOff x="7691206" y="833500"/>
            <a:chExt cx="2649775" cy="3476500"/>
          </a:xfrm>
        </p:grpSpPr>
        <p:sp>
          <p:nvSpPr>
            <p:cNvPr id="734" name="Google Shape;734;p27"/>
            <p:cNvSpPr/>
            <p:nvPr/>
          </p:nvSpPr>
          <p:spPr>
            <a:xfrm>
              <a:off x="7691206" y="2268175"/>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5" name="Google Shape;735;p27"/>
            <p:cNvSpPr/>
            <p:nvPr/>
          </p:nvSpPr>
          <p:spPr>
            <a:xfrm>
              <a:off x="7691206" y="2758300"/>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736" name="Google Shape;736;p27"/>
            <p:cNvGrpSpPr/>
            <p:nvPr/>
          </p:nvGrpSpPr>
          <p:grpSpPr>
            <a:xfrm>
              <a:off x="7795306" y="833500"/>
              <a:ext cx="2545675" cy="3476500"/>
              <a:chOff x="7795306" y="833500"/>
              <a:chExt cx="2545675" cy="3476500"/>
            </a:xfrm>
          </p:grpSpPr>
          <p:sp>
            <p:nvSpPr>
              <p:cNvPr id="737" name="Google Shape;737;p27"/>
              <p:cNvSpPr/>
              <p:nvPr/>
            </p:nvSpPr>
            <p:spPr>
              <a:xfrm>
                <a:off x="7900181" y="2373025"/>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8" name="Google Shape;738;p27"/>
              <p:cNvSpPr/>
              <p:nvPr/>
            </p:nvSpPr>
            <p:spPr>
              <a:xfrm>
                <a:off x="7988331" y="1479400"/>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9" name="Google Shape;739;p27"/>
              <p:cNvSpPr/>
              <p:nvPr/>
            </p:nvSpPr>
            <p:spPr>
              <a:xfrm>
                <a:off x="7795306" y="833500"/>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0" name="Google Shape;740;p27"/>
              <p:cNvSpPr/>
              <p:nvPr/>
            </p:nvSpPr>
            <p:spPr>
              <a:xfrm>
                <a:off x="7900181" y="2653425"/>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1" name="Google Shape;741;p27"/>
              <p:cNvSpPr/>
              <p:nvPr/>
            </p:nvSpPr>
            <p:spPr>
              <a:xfrm>
                <a:off x="7988331" y="2750700"/>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2" name="Google Shape;742;p27"/>
              <p:cNvSpPr/>
              <p:nvPr/>
            </p:nvSpPr>
            <p:spPr>
              <a:xfrm>
                <a:off x="7795306" y="2828200"/>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nvGrpSpPr>
              <p:cNvPr id="743" name="Google Shape;743;p27"/>
              <p:cNvGrpSpPr/>
              <p:nvPr/>
            </p:nvGrpSpPr>
            <p:grpSpPr>
              <a:xfrm>
                <a:off x="8530783" y="2299824"/>
                <a:ext cx="640686" cy="543853"/>
                <a:chOff x="10364519" y="2624211"/>
                <a:chExt cx="640686" cy="543853"/>
              </a:xfrm>
            </p:grpSpPr>
            <p:sp>
              <p:nvSpPr>
                <p:cNvPr id="744" name="Google Shape;744;p27"/>
                <p:cNvSpPr/>
                <p:nvPr/>
              </p:nvSpPr>
              <p:spPr>
                <a:xfrm>
                  <a:off x="10364519" y="2624211"/>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5" name="Google Shape;745;p27"/>
                <p:cNvSpPr/>
                <p:nvPr/>
              </p:nvSpPr>
              <p:spPr>
                <a:xfrm>
                  <a:off x="10375123" y="3040687"/>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spTree>
    <p:extLst>
      <p:ext uri="{BB962C8B-B14F-4D97-AF65-F5344CB8AC3E}">
        <p14:creationId xmlns:p14="http://schemas.microsoft.com/office/powerpoint/2010/main" val="20328732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746"/>
        <p:cNvGrpSpPr/>
        <p:nvPr/>
      </p:nvGrpSpPr>
      <p:grpSpPr>
        <a:xfrm>
          <a:off x="0" y="0"/>
          <a:ext cx="0" cy="0"/>
          <a:chOff x="0" y="0"/>
          <a:chExt cx="0" cy="0"/>
        </a:xfrm>
      </p:grpSpPr>
      <p:grpSp>
        <p:nvGrpSpPr>
          <p:cNvPr id="747" name="Google Shape;747;p28"/>
          <p:cNvGrpSpPr/>
          <p:nvPr/>
        </p:nvGrpSpPr>
        <p:grpSpPr>
          <a:xfrm rot="10800000">
            <a:off x="9362" y="-852008"/>
            <a:ext cx="2164233" cy="263020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754" name="Google Shape;754;p28"/>
          <p:cNvGrpSpPr/>
          <p:nvPr/>
        </p:nvGrpSpPr>
        <p:grpSpPr>
          <a:xfrm>
            <a:off x="-1674843" y="1156858"/>
            <a:ext cx="2686388" cy="630837"/>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57" name="Google Shape;757;p28"/>
          <p:cNvGrpSpPr/>
          <p:nvPr/>
        </p:nvGrpSpPr>
        <p:grpSpPr>
          <a:xfrm>
            <a:off x="-1573251" y="1594224"/>
            <a:ext cx="2686388" cy="630837"/>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60" name="Google Shape;760;p28"/>
          <p:cNvGrpSpPr/>
          <p:nvPr/>
        </p:nvGrpSpPr>
        <p:grpSpPr>
          <a:xfrm rot="10800000" flipH="1">
            <a:off x="53138" y="-347743"/>
            <a:ext cx="2686388" cy="630837"/>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63" name="Google Shape;763;p28"/>
          <p:cNvGrpSpPr/>
          <p:nvPr/>
        </p:nvGrpSpPr>
        <p:grpSpPr>
          <a:xfrm rot="10800000">
            <a:off x="10341329" y="5375811"/>
            <a:ext cx="1505633" cy="191900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66" name="Google Shape;766;p28"/>
          <p:cNvGrpSpPr/>
          <p:nvPr/>
        </p:nvGrpSpPr>
        <p:grpSpPr>
          <a:xfrm rot="10800000" flipH="1">
            <a:off x="10008873" y="6046506"/>
            <a:ext cx="1227033" cy="1437733"/>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69" name="Google Shape;769;p28"/>
          <p:cNvGrpSpPr/>
          <p:nvPr/>
        </p:nvGrpSpPr>
        <p:grpSpPr>
          <a:xfrm rot="10800000">
            <a:off x="10605129" y="5688111"/>
            <a:ext cx="1505633" cy="191900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1749871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772"/>
        <p:cNvGrpSpPr/>
        <p:nvPr/>
      </p:nvGrpSpPr>
      <p:grpSpPr>
        <a:xfrm>
          <a:off x="0" y="0"/>
          <a:ext cx="0" cy="0"/>
          <a:chOff x="0" y="0"/>
          <a:chExt cx="0" cy="0"/>
        </a:xfrm>
      </p:grpSpPr>
      <p:grpSp>
        <p:nvGrpSpPr>
          <p:cNvPr id="773" name="Google Shape;773;p29"/>
          <p:cNvGrpSpPr/>
          <p:nvPr/>
        </p:nvGrpSpPr>
        <p:grpSpPr>
          <a:xfrm rot="10800000">
            <a:off x="-644671" y="5297862"/>
            <a:ext cx="1227033" cy="1437733"/>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76" name="Google Shape;776;p29"/>
          <p:cNvGrpSpPr/>
          <p:nvPr/>
        </p:nvGrpSpPr>
        <p:grpSpPr>
          <a:xfrm rot="10800000">
            <a:off x="-485338" y="4752428"/>
            <a:ext cx="1505633" cy="191900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79" name="Google Shape;779;p29"/>
          <p:cNvGrpSpPr/>
          <p:nvPr/>
        </p:nvGrpSpPr>
        <p:grpSpPr>
          <a:xfrm rot="10800000" flipH="1">
            <a:off x="-468385" y="171320"/>
            <a:ext cx="2686388" cy="630837"/>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82" name="Google Shape;782;p29"/>
          <p:cNvGrpSpPr/>
          <p:nvPr/>
        </p:nvGrpSpPr>
        <p:grpSpPr>
          <a:xfrm rot="10800000" flipH="1">
            <a:off x="-543051" y="6113456"/>
            <a:ext cx="2686388" cy="630837"/>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85" name="Google Shape;785;p29"/>
          <p:cNvGrpSpPr/>
          <p:nvPr/>
        </p:nvGrpSpPr>
        <p:grpSpPr>
          <a:xfrm>
            <a:off x="-543062" y="6060303"/>
            <a:ext cx="2686388" cy="630837"/>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88" name="Google Shape;788;p29"/>
          <p:cNvGrpSpPr/>
          <p:nvPr/>
        </p:nvGrpSpPr>
        <p:grpSpPr>
          <a:xfrm flipH="1">
            <a:off x="10341329" y="-432128"/>
            <a:ext cx="1505633" cy="191900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91" name="Google Shape;791;p29"/>
          <p:cNvGrpSpPr/>
          <p:nvPr/>
        </p:nvGrpSpPr>
        <p:grpSpPr>
          <a:xfrm>
            <a:off x="10008873" y="-621556"/>
            <a:ext cx="1227033" cy="1437733"/>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94" name="Google Shape;794;p29"/>
          <p:cNvGrpSpPr/>
          <p:nvPr/>
        </p:nvGrpSpPr>
        <p:grpSpPr>
          <a:xfrm flipH="1">
            <a:off x="10605129" y="-744428"/>
            <a:ext cx="1505633" cy="191900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97" name="Google Shape;797;p29"/>
          <p:cNvGrpSpPr/>
          <p:nvPr/>
        </p:nvGrpSpPr>
        <p:grpSpPr>
          <a:xfrm rot="10800000" flipH="1">
            <a:off x="-265185" y="-133480"/>
            <a:ext cx="2686388" cy="630837"/>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14670175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800"/>
        <p:cNvGrpSpPr/>
        <p:nvPr/>
      </p:nvGrpSpPr>
      <p:grpSpPr>
        <a:xfrm>
          <a:off x="0" y="0"/>
          <a:ext cx="0" cy="0"/>
          <a:chOff x="0" y="0"/>
          <a:chExt cx="0" cy="0"/>
        </a:xfrm>
      </p:grpSpPr>
      <p:grpSp>
        <p:nvGrpSpPr>
          <p:cNvPr id="801" name="Google Shape;801;p30"/>
          <p:cNvGrpSpPr/>
          <p:nvPr/>
        </p:nvGrpSpPr>
        <p:grpSpPr>
          <a:xfrm flipH="1">
            <a:off x="-487416" y="6075522"/>
            <a:ext cx="3745039" cy="1531967"/>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04" name="Google Shape;804;p30"/>
          <p:cNvGrpSpPr/>
          <p:nvPr/>
        </p:nvGrpSpPr>
        <p:grpSpPr>
          <a:xfrm rot="10800000">
            <a:off x="9997008" y="6046505"/>
            <a:ext cx="1824347" cy="1437728"/>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07" name="Google Shape;807;p30"/>
          <p:cNvGrpSpPr/>
          <p:nvPr/>
        </p:nvGrpSpPr>
        <p:grpSpPr>
          <a:xfrm rot="10800000">
            <a:off x="9059856" y="5565239"/>
            <a:ext cx="1505633" cy="191900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10" name="Google Shape;810;p30"/>
          <p:cNvGrpSpPr/>
          <p:nvPr/>
        </p:nvGrpSpPr>
        <p:grpSpPr>
          <a:xfrm rot="10800000" flipH="1">
            <a:off x="4941389" y="6046506"/>
            <a:ext cx="1227033" cy="1437733"/>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13" name="Google Shape;813;p30"/>
          <p:cNvGrpSpPr/>
          <p:nvPr/>
        </p:nvGrpSpPr>
        <p:grpSpPr>
          <a:xfrm rot="10800000" flipH="1">
            <a:off x="5599989" y="5565239"/>
            <a:ext cx="1505633" cy="191900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16" name="Google Shape;816;p30"/>
          <p:cNvGrpSpPr/>
          <p:nvPr/>
        </p:nvGrpSpPr>
        <p:grpSpPr>
          <a:xfrm rot="10800000">
            <a:off x="1772172" y="5233018"/>
            <a:ext cx="632267" cy="2007133"/>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19" name="Google Shape;819;p30"/>
          <p:cNvGrpSpPr/>
          <p:nvPr/>
        </p:nvGrpSpPr>
        <p:grpSpPr>
          <a:xfrm>
            <a:off x="8817265" y="7667"/>
            <a:ext cx="1593799" cy="1437728"/>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22" name="Google Shape;822;p30"/>
          <p:cNvGrpSpPr/>
          <p:nvPr/>
        </p:nvGrpSpPr>
        <p:grpSpPr>
          <a:xfrm>
            <a:off x="9905536" y="-139035"/>
            <a:ext cx="1505633" cy="191900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25" name="Google Shape;825;p30"/>
          <p:cNvGrpSpPr/>
          <p:nvPr/>
        </p:nvGrpSpPr>
        <p:grpSpPr>
          <a:xfrm>
            <a:off x="4161533" y="-633547"/>
            <a:ext cx="643400" cy="2007133"/>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28" name="Google Shape;828;p30"/>
          <p:cNvGrpSpPr/>
          <p:nvPr/>
        </p:nvGrpSpPr>
        <p:grpSpPr>
          <a:xfrm>
            <a:off x="2653901" y="-623068"/>
            <a:ext cx="1239167" cy="1437733"/>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31" name="Google Shape;831;p30"/>
          <p:cNvGrpSpPr/>
          <p:nvPr/>
        </p:nvGrpSpPr>
        <p:grpSpPr>
          <a:xfrm>
            <a:off x="1716700" y="-623068"/>
            <a:ext cx="1517800" cy="191900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34" name="Google Shape;834;p30"/>
          <p:cNvGrpSpPr/>
          <p:nvPr/>
        </p:nvGrpSpPr>
        <p:grpSpPr>
          <a:xfrm>
            <a:off x="-322533" y="651734"/>
            <a:ext cx="1833900" cy="763740"/>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37" name="Google Shape;837;p30"/>
          <p:cNvGrpSpPr/>
          <p:nvPr/>
        </p:nvGrpSpPr>
        <p:grpSpPr>
          <a:xfrm>
            <a:off x="5327700" y="-633547"/>
            <a:ext cx="632267" cy="2007133"/>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40" name="Google Shape;840;p30"/>
          <p:cNvGrpSpPr/>
          <p:nvPr/>
        </p:nvGrpSpPr>
        <p:grpSpPr>
          <a:xfrm>
            <a:off x="6239567" y="-623068"/>
            <a:ext cx="1227033" cy="1437733"/>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43" name="Google Shape;843;p30"/>
          <p:cNvGrpSpPr/>
          <p:nvPr/>
        </p:nvGrpSpPr>
        <p:grpSpPr>
          <a:xfrm>
            <a:off x="6898168" y="-623068"/>
            <a:ext cx="1505633" cy="191900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46" name="Google Shape;846;p30"/>
          <p:cNvGrpSpPr/>
          <p:nvPr/>
        </p:nvGrpSpPr>
        <p:grpSpPr>
          <a:xfrm rot="5400000" flipH="1">
            <a:off x="-1021863" y="6282145"/>
            <a:ext cx="2686388" cy="95964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853" name="Google Shape;853;p30"/>
          <p:cNvGrpSpPr/>
          <p:nvPr/>
        </p:nvGrpSpPr>
        <p:grpSpPr>
          <a:xfrm flipH="1">
            <a:off x="11224894" y="978802"/>
            <a:ext cx="2686388" cy="625593"/>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150961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960000" y="719600"/>
            <a:ext cx="102720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r>
              <a:rPr lang="en-US"/>
              <a:t>Click to edit Master title style</a:t>
            </a:r>
            <a:endParaRPr/>
          </a:p>
        </p:txBody>
      </p:sp>
      <p:sp>
        <p:nvSpPr>
          <p:cNvPr id="107" name="Google Shape;107;p4"/>
          <p:cNvSpPr txBox="1">
            <a:spLocks noGrp="1"/>
          </p:cNvSpPr>
          <p:nvPr>
            <p:ph type="body" idx="1"/>
          </p:nvPr>
        </p:nvSpPr>
        <p:spPr>
          <a:xfrm>
            <a:off x="960000" y="1583200"/>
            <a:ext cx="10272000" cy="45552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Char char="●"/>
              <a:defRPr sz="1600"/>
            </a:lvl1pPr>
            <a:lvl2pPr marL="1219170" lvl="1" indent="-423323" rtl="0">
              <a:lnSpc>
                <a:spcPct val="100000"/>
              </a:lnSpc>
              <a:spcBef>
                <a:spcPts val="2133"/>
              </a:spcBef>
              <a:spcAft>
                <a:spcPts val="0"/>
              </a:spcAft>
              <a:buSzPts val="1400"/>
              <a:buFont typeface="Raleway"/>
              <a:buChar char="○"/>
              <a:defRPr/>
            </a:lvl2pPr>
            <a:lvl3pPr marL="1828754" lvl="2" indent="-423323" rtl="0">
              <a:lnSpc>
                <a:spcPct val="100000"/>
              </a:lnSpc>
              <a:spcBef>
                <a:spcPts val="2133"/>
              </a:spcBef>
              <a:spcAft>
                <a:spcPts val="0"/>
              </a:spcAft>
              <a:buSzPts val="1400"/>
              <a:buFont typeface="Raleway"/>
              <a:buChar char="■"/>
              <a:defRPr/>
            </a:lvl3pPr>
            <a:lvl4pPr marL="2438339" lvl="3" indent="-423323" rtl="0">
              <a:lnSpc>
                <a:spcPct val="100000"/>
              </a:lnSpc>
              <a:spcBef>
                <a:spcPts val="2133"/>
              </a:spcBef>
              <a:spcAft>
                <a:spcPts val="0"/>
              </a:spcAft>
              <a:buSzPts val="1400"/>
              <a:buFont typeface="Raleway"/>
              <a:buChar char="●"/>
              <a:defRPr/>
            </a:lvl4pPr>
            <a:lvl5pPr marL="3047924" lvl="4" indent="-423323" rtl="0">
              <a:lnSpc>
                <a:spcPct val="100000"/>
              </a:lnSpc>
              <a:spcBef>
                <a:spcPts val="2133"/>
              </a:spcBef>
              <a:spcAft>
                <a:spcPts val="0"/>
              </a:spcAft>
              <a:buSzPts val="1400"/>
              <a:buFont typeface="Raleway"/>
              <a:buChar char="○"/>
              <a:defRPr/>
            </a:lvl5pPr>
            <a:lvl6pPr marL="3657509" lvl="5" indent="-423323" rtl="0">
              <a:lnSpc>
                <a:spcPct val="100000"/>
              </a:lnSpc>
              <a:spcBef>
                <a:spcPts val="2133"/>
              </a:spcBef>
              <a:spcAft>
                <a:spcPts val="0"/>
              </a:spcAft>
              <a:buSzPts val="1400"/>
              <a:buFont typeface="Raleway"/>
              <a:buChar char="■"/>
              <a:defRPr/>
            </a:lvl6pPr>
            <a:lvl7pPr marL="4267093" lvl="6" indent="-423323" rtl="0">
              <a:lnSpc>
                <a:spcPct val="100000"/>
              </a:lnSpc>
              <a:spcBef>
                <a:spcPts val="2133"/>
              </a:spcBef>
              <a:spcAft>
                <a:spcPts val="0"/>
              </a:spcAft>
              <a:buSzPts val="1400"/>
              <a:buFont typeface="Raleway"/>
              <a:buChar char="●"/>
              <a:defRPr/>
            </a:lvl7pPr>
            <a:lvl8pPr marL="4876678" lvl="7" indent="-423323" rtl="0">
              <a:lnSpc>
                <a:spcPct val="100000"/>
              </a:lnSpc>
              <a:spcBef>
                <a:spcPts val="2133"/>
              </a:spcBef>
              <a:spcAft>
                <a:spcPts val="0"/>
              </a:spcAft>
              <a:buSzPts val="1400"/>
              <a:buFont typeface="Raleway"/>
              <a:buChar char="○"/>
              <a:defRPr/>
            </a:lvl8pPr>
            <a:lvl9pPr marL="5486263" lvl="8" indent="-423323" rtl="0">
              <a:lnSpc>
                <a:spcPct val="100000"/>
              </a:lnSpc>
              <a:spcBef>
                <a:spcPts val="2133"/>
              </a:spcBef>
              <a:spcAft>
                <a:spcPts val="2133"/>
              </a:spcAft>
              <a:buSzPts val="1400"/>
              <a:buFont typeface="Raleway"/>
              <a:buChar char="■"/>
              <a:defRPr/>
            </a:lvl9pPr>
          </a:lstStyle>
          <a:p>
            <a:pPr lvl="0"/>
            <a:r>
              <a:rPr lang="en-US"/>
              <a:t>Edit Master text styles</a:t>
            </a:r>
          </a:p>
        </p:txBody>
      </p:sp>
      <p:sp>
        <p:nvSpPr>
          <p:cNvPr id="108" name="Google Shape;108;p4"/>
          <p:cNvSpPr txBox="1">
            <a:spLocks noGrp="1"/>
          </p:cNvSpPr>
          <p:nvPr>
            <p:ph type="sldNum" idx="12"/>
          </p:nvPr>
        </p:nvSpPr>
        <p:spPr>
          <a:xfrm>
            <a:off x="11205845" y="6231535"/>
            <a:ext cx="731600" cy="524800"/>
          </a:xfrm>
          <a:prstGeom prst="rect">
            <a:avLst/>
          </a:prstGeom>
          <a:noFill/>
          <a:ln>
            <a:noFill/>
          </a:ln>
        </p:spPr>
        <p:txBody>
          <a:bodyPr spcFirstLastPara="1" wrap="square" lIns="91425" tIns="91425" rIns="91425" bIns="91425" anchor="t" anchorCtr="0">
            <a:noAutofit/>
          </a:bodyPr>
          <a:lstStyle>
            <a:lvl1pPr lvl="0">
              <a:buNone/>
              <a:defRPr>
                <a:solidFill>
                  <a:srgbClr val="434343"/>
                </a:solidFill>
                <a:latin typeface="Josefin Slab SemiBold"/>
                <a:ea typeface="Josefin Slab SemiBold"/>
                <a:cs typeface="Josefin Slab SemiBold"/>
                <a:sym typeface="Josefin Slab SemiBold"/>
              </a:defRPr>
            </a:lvl1pPr>
            <a:lvl2pPr lvl="1">
              <a:buNone/>
              <a:defRPr>
                <a:solidFill>
                  <a:srgbClr val="434343"/>
                </a:solidFill>
                <a:latin typeface="Josefin Slab SemiBold"/>
                <a:ea typeface="Josefin Slab SemiBold"/>
                <a:cs typeface="Josefin Slab SemiBold"/>
                <a:sym typeface="Josefin Slab SemiBold"/>
              </a:defRPr>
            </a:lvl2pPr>
            <a:lvl3pPr lvl="2">
              <a:buNone/>
              <a:defRPr>
                <a:solidFill>
                  <a:srgbClr val="434343"/>
                </a:solidFill>
                <a:latin typeface="Josefin Slab SemiBold"/>
                <a:ea typeface="Josefin Slab SemiBold"/>
                <a:cs typeface="Josefin Slab SemiBold"/>
                <a:sym typeface="Josefin Slab SemiBold"/>
              </a:defRPr>
            </a:lvl3pPr>
            <a:lvl4pPr lvl="3">
              <a:buNone/>
              <a:defRPr>
                <a:solidFill>
                  <a:srgbClr val="434343"/>
                </a:solidFill>
                <a:latin typeface="Josefin Slab SemiBold"/>
                <a:ea typeface="Josefin Slab SemiBold"/>
                <a:cs typeface="Josefin Slab SemiBold"/>
                <a:sym typeface="Josefin Slab SemiBold"/>
              </a:defRPr>
            </a:lvl4pPr>
            <a:lvl5pPr lvl="4">
              <a:buNone/>
              <a:defRPr>
                <a:solidFill>
                  <a:srgbClr val="434343"/>
                </a:solidFill>
                <a:latin typeface="Josefin Slab SemiBold"/>
                <a:ea typeface="Josefin Slab SemiBold"/>
                <a:cs typeface="Josefin Slab SemiBold"/>
                <a:sym typeface="Josefin Slab SemiBold"/>
              </a:defRPr>
            </a:lvl5pPr>
            <a:lvl6pPr lvl="5">
              <a:buNone/>
              <a:defRPr>
                <a:solidFill>
                  <a:srgbClr val="434343"/>
                </a:solidFill>
                <a:latin typeface="Josefin Slab SemiBold"/>
                <a:ea typeface="Josefin Slab SemiBold"/>
                <a:cs typeface="Josefin Slab SemiBold"/>
                <a:sym typeface="Josefin Slab SemiBold"/>
              </a:defRPr>
            </a:lvl6pPr>
            <a:lvl7pPr lvl="6">
              <a:buNone/>
              <a:defRPr>
                <a:solidFill>
                  <a:srgbClr val="434343"/>
                </a:solidFill>
                <a:latin typeface="Josefin Slab SemiBold"/>
                <a:ea typeface="Josefin Slab SemiBold"/>
                <a:cs typeface="Josefin Slab SemiBold"/>
                <a:sym typeface="Josefin Slab SemiBold"/>
              </a:defRPr>
            </a:lvl7pPr>
            <a:lvl8pPr lvl="7">
              <a:buNone/>
              <a:defRPr>
                <a:solidFill>
                  <a:srgbClr val="434343"/>
                </a:solidFill>
                <a:latin typeface="Josefin Slab SemiBold"/>
                <a:ea typeface="Josefin Slab SemiBold"/>
                <a:cs typeface="Josefin Slab SemiBold"/>
                <a:sym typeface="Josefin Slab SemiBold"/>
              </a:defRPr>
            </a:lvl8pPr>
            <a:lvl9pPr lvl="8">
              <a:buNone/>
              <a:defRPr>
                <a:solidFill>
                  <a:srgbClr val="434343"/>
                </a:solidFill>
                <a:latin typeface="Josefin Slab SemiBold"/>
                <a:ea typeface="Josefin Slab SemiBold"/>
                <a:cs typeface="Josefin Slab SemiBold"/>
                <a:sym typeface="Josefin Slab SemiBold"/>
              </a:defRPr>
            </a:lvl9pPr>
          </a:lstStyle>
          <a:p>
            <a:fld id="{92D43706-0F2F-4580-862F-668EF2C0B4B7}" type="slidenum">
              <a:rPr lang="en-US" smtClean="0"/>
              <a:t>‹#›</a:t>
            </a:fld>
            <a:endParaRPr lang="en-US"/>
          </a:p>
        </p:txBody>
      </p:sp>
      <p:grpSp>
        <p:nvGrpSpPr>
          <p:cNvPr id="109" name="Google Shape;109;p4"/>
          <p:cNvGrpSpPr/>
          <p:nvPr/>
        </p:nvGrpSpPr>
        <p:grpSpPr>
          <a:xfrm>
            <a:off x="10339433" y="5076728"/>
            <a:ext cx="1517800" cy="1891667"/>
            <a:chOff x="1287525" y="3801250"/>
            <a:chExt cx="1138350" cy="1418750"/>
          </a:xfrm>
        </p:grpSpPr>
        <p:sp>
          <p:nvSpPr>
            <p:cNvPr id="110" name="Google Shape;110;p4"/>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 name="Google Shape;111;p4"/>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12" name="Google Shape;112;p4"/>
          <p:cNvGrpSpPr/>
          <p:nvPr/>
        </p:nvGrpSpPr>
        <p:grpSpPr>
          <a:xfrm>
            <a:off x="10158768" y="-630153"/>
            <a:ext cx="2164233" cy="1919000"/>
            <a:chOff x="7619075" y="-179925"/>
            <a:chExt cx="1623175" cy="1439250"/>
          </a:xfrm>
        </p:grpSpPr>
        <p:grpSp>
          <p:nvGrpSpPr>
            <p:cNvPr id="113" name="Google Shape;113;p4"/>
            <p:cNvGrpSpPr/>
            <p:nvPr/>
          </p:nvGrpSpPr>
          <p:grpSpPr>
            <a:xfrm>
              <a:off x="7619075" y="-179925"/>
              <a:ext cx="920275" cy="1078300"/>
              <a:chOff x="4679675" y="-443725"/>
              <a:chExt cx="920275" cy="1078300"/>
            </a:xfrm>
          </p:grpSpPr>
          <p:sp>
            <p:nvSpPr>
              <p:cNvPr id="114" name="Google Shape;114;p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5" name="Google Shape;115;p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16" name="Google Shape;116;p4"/>
            <p:cNvGrpSpPr/>
            <p:nvPr/>
          </p:nvGrpSpPr>
          <p:grpSpPr>
            <a:xfrm>
              <a:off x="8113025" y="-179925"/>
              <a:ext cx="1129225" cy="1439250"/>
              <a:chOff x="5173625" y="-443725"/>
              <a:chExt cx="1129225" cy="1439250"/>
            </a:xfrm>
          </p:grpSpPr>
          <p:sp>
            <p:nvSpPr>
              <p:cNvPr id="117" name="Google Shape;117;p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8" name="Google Shape;118;p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119" name="Google Shape;119;p4"/>
          <p:cNvGrpSpPr/>
          <p:nvPr/>
        </p:nvGrpSpPr>
        <p:grpSpPr>
          <a:xfrm>
            <a:off x="10768534" y="5546433"/>
            <a:ext cx="1239167" cy="1410400"/>
            <a:chOff x="8076400" y="4159825"/>
            <a:chExt cx="929375" cy="1057800"/>
          </a:xfrm>
        </p:grpSpPr>
        <p:sp>
          <p:nvSpPr>
            <p:cNvPr id="120" name="Google Shape;120;p4"/>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 name="Google Shape;121;p4"/>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22" name="Google Shape;122;p4"/>
          <p:cNvGrpSpPr/>
          <p:nvPr/>
        </p:nvGrpSpPr>
        <p:grpSpPr>
          <a:xfrm>
            <a:off x="-1045483" y="5077424"/>
            <a:ext cx="1517800" cy="1891667"/>
            <a:chOff x="-784112" y="3818928"/>
            <a:chExt cx="1138350" cy="1418750"/>
          </a:xfrm>
        </p:grpSpPr>
        <p:sp>
          <p:nvSpPr>
            <p:cNvPr id="123" name="Google Shape;123;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4" name="Google Shape;124;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25" name="Google Shape;125;p4"/>
          <p:cNvGrpSpPr/>
          <p:nvPr/>
        </p:nvGrpSpPr>
        <p:grpSpPr>
          <a:xfrm>
            <a:off x="-762083" y="5402037"/>
            <a:ext cx="1517800" cy="1891667"/>
            <a:chOff x="-784112" y="3818928"/>
            <a:chExt cx="1138350" cy="1418750"/>
          </a:xfrm>
        </p:grpSpPr>
        <p:sp>
          <p:nvSpPr>
            <p:cNvPr id="126" name="Google Shape;126;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 name="Google Shape;127;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28369460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859"/>
        <p:cNvGrpSpPr/>
        <p:nvPr/>
      </p:nvGrpSpPr>
      <p:grpSpPr>
        <a:xfrm>
          <a:off x="0" y="0"/>
          <a:ext cx="0" cy="0"/>
          <a:chOff x="0" y="0"/>
          <a:chExt cx="0" cy="0"/>
        </a:xfrm>
      </p:grpSpPr>
    </p:spTree>
    <p:extLst>
      <p:ext uri="{BB962C8B-B14F-4D97-AF65-F5344CB8AC3E}">
        <p14:creationId xmlns:p14="http://schemas.microsoft.com/office/powerpoint/2010/main" val="32244072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860"/>
        <p:cNvGrpSpPr/>
        <p:nvPr/>
      </p:nvGrpSpPr>
      <p:grpSpPr>
        <a:xfrm>
          <a:off x="0" y="0"/>
          <a:ext cx="0" cy="0"/>
          <a:chOff x="0" y="0"/>
          <a:chExt cx="0" cy="0"/>
        </a:xfrm>
      </p:grpSpPr>
      <p:sp>
        <p:nvSpPr>
          <p:cNvPr id="861" name="Google Shape;861;p33"/>
          <p:cNvSpPr txBox="1">
            <a:spLocks noGrp="1"/>
          </p:cNvSpPr>
          <p:nvPr>
            <p:ph type="title"/>
          </p:nvPr>
        </p:nvSpPr>
        <p:spPr>
          <a:xfrm>
            <a:off x="1397800" y="431800"/>
            <a:ext cx="93964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title style</a:t>
            </a:r>
            <a:endParaRPr/>
          </a:p>
        </p:txBody>
      </p:sp>
    </p:spTree>
    <p:extLst>
      <p:ext uri="{BB962C8B-B14F-4D97-AF65-F5344CB8AC3E}">
        <p14:creationId xmlns:p14="http://schemas.microsoft.com/office/powerpoint/2010/main" val="2290011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28"/>
        <p:cNvGrpSpPr/>
        <p:nvPr/>
      </p:nvGrpSpPr>
      <p:grpSpPr>
        <a:xfrm>
          <a:off x="0" y="0"/>
          <a:ext cx="0" cy="0"/>
          <a:chOff x="0" y="0"/>
          <a:chExt cx="0" cy="0"/>
        </a:xfrm>
      </p:grpSpPr>
      <p:grpSp>
        <p:nvGrpSpPr>
          <p:cNvPr id="129" name="Google Shape;129;p5"/>
          <p:cNvGrpSpPr/>
          <p:nvPr/>
        </p:nvGrpSpPr>
        <p:grpSpPr>
          <a:xfrm>
            <a:off x="384484" y="-1054895"/>
            <a:ext cx="1824347" cy="1437728"/>
            <a:chOff x="4231725" y="-443721"/>
            <a:chExt cx="1368260" cy="1078296"/>
          </a:xfrm>
        </p:grpSpPr>
        <p:sp>
          <p:nvSpPr>
            <p:cNvPr id="130" name="Google Shape;130;p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 name="Google Shape;131;p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32" name="Google Shape;132;p5"/>
          <p:cNvGrpSpPr/>
          <p:nvPr/>
        </p:nvGrpSpPr>
        <p:grpSpPr>
          <a:xfrm>
            <a:off x="217952" y="-140500"/>
            <a:ext cx="1505633" cy="1919000"/>
            <a:chOff x="5173625" y="-443725"/>
            <a:chExt cx="1129225" cy="1439250"/>
          </a:xfrm>
        </p:grpSpPr>
        <p:sp>
          <p:nvSpPr>
            <p:cNvPr id="133" name="Google Shape;133;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 name="Google Shape;134;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35" name="Google Shape;135;p5"/>
          <p:cNvGrpSpPr/>
          <p:nvPr/>
        </p:nvGrpSpPr>
        <p:grpSpPr>
          <a:xfrm flipH="1">
            <a:off x="10531924" y="-343700"/>
            <a:ext cx="1227033" cy="1437733"/>
            <a:chOff x="4679675" y="-443725"/>
            <a:chExt cx="920275" cy="1078300"/>
          </a:xfrm>
        </p:grpSpPr>
        <p:sp>
          <p:nvSpPr>
            <p:cNvPr id="136" name="Google Shape;136;p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7" name="Google Shape;137;p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38" name="Google Shape;138;p5"/>
          <p:cNvGrpSpPr/>
          <p:nvPr/>
        </p:nvGrpSpPr>
        <p:grpSpPr>
          <a:xfrm flipH="1">
            <a:off x="9797924" y="-140500"/>
            <a:ext cx="1505633" cy="1919000"/>
            <a:chOff x="5173625" y="-443725"/>
            <a:chExt cx="1129225" cy="1439250"/>
          </a:xfrm>
        </p:grpSpPr>
        <p:sp>
          <p:nvSpPr>
            <p:cNvPr id="139" name="Google Shape;139;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 name="Google Shape;140;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41" name="Google Shape;141;p5"/>
          <p:cNvSpPr txBox="1">
            <a:spLocks noGrp="1"/>
          </p:cNvSpPr>
          <p:nvPr>
            <p:ph type="subTitle" idx="1"/>
          </p:nvPr>
        </p:nvSpPr>
        <p:spPr>
          <a:xfrm>
            <a:off x="1721017" y="4115239"/>
            <a:ext cx="3234000" cy="76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000"/>
              <a:buFont typeface="Bebas Neue"/>
              <a:buNone/>
              <a:defRPr sz="2667"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2pPr>
            <a:lvl3pPr lvl="2"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3pPr>
            <a:lvl4pPr lvl="3"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4pPr>
            <a:lvl5pPr lvl="4"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5pPr>
            <a:lvl6pPr lvl="5"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6pPr>
            <a:lvl7pPr lvl="6"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7pPr>
            <a:lvl8pPr lvl="7" algn="ctr">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8pPr>
            <a:lvl9pPr lvl="8" algn="ctr">
              <a:lnSpc>
                <a:spcPct val="100000"/>
              </a:lnSpc>
              <a:spcBef>
                <a:spcPts val="2133"/>
              </a:spcBef>
              <a:spcAft>
                <a:spcPts val="2133"/>
              </a:spcAft>
              <a:buClr>
                <a:schemeClr val="dk1"/>
              </a:buClr>
              <a:buSzPts val="2000"/>
              <a:buFont typeface="Bebas Neue"/>
              <a:buNone/>
              <a:defRPr sz="2667">
                <a:solidFill>
                  <a:schemeClr val="dk1"/>
                </a:solidFill>
                <a:latin typeface="Bebas Neue"/>
                <a:ea typeface="Bebas Neue"/>
                <a:cs typeface="Bebas Neue"/>
                <a:sym typeface="Bebas Neue"/>
              </a:defRPr>
            </a:lvl9pPr>
          </a:lstStyle>
          <a:p>
            <a:r>
              <a:rPr lang="en-US"/>
              <a:t>Click to edit Master subtitle style</a:t>
            </a:r>
            <a:endParaRPr/>
          </a:p>
        </p:txBody>
      </p:sp>
      <p:sp>
        <p:nvSpPr>
          <p:cNvPr id="142" name="Google Shape;142;p5"/>
          <p:cNvSpPr txBox="1">
            <a:spLocks noGrp="1"/>
          </p:cNvSpPr>
          <p:nvPr>
            <p:ph type="subTitle" idx="2"/>
          </p:nvPr>
        </p:nvSpPr>
        <p:spPr>
          <a:xfrm>
            <a:off x="7236984" y="4115239"/>
            <a:ext cx="3234000" cy="76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000"/>
              <a:buFont typeface="Bebas Neue"/>
              <a:buNone/>
              <a:defRPr sz="2667" b="1">
                <a:solidFill>
                  <a:schemeClr val="dk1"/>
                </a:solidFill>
                <a:latin typeface="Montserrat"/>
                <a:ea typeface="Montserrat"/>
                <a:cs typeface="Montserrat"/>
                <a:sym typeface="Montserrat"/>
              </a:defRPr>
            </a:lvl1pPr>
            <a:lvl2pPr lvl="1"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2pPr>
            <a:lvl3pPr lvl="2"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3pPr>
            <a:lvl4pPr lvl="3"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4pPr>
            <a:lvl5pPr lvl="4"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5pPr>
            <a:lvl6pPr lvl="5"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6pPr>
            <a:lvl7pPr lvl="6"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7pPr>
            <a:lvl8pPr lvl="7" algn="ctr" rtl="0">
              <a:lnSpc>
                <a:spcPct val="100000"/>
              </a:lnSpc>
              <a:spcBef>
                <a:spcPts val="2133"/>
              </a:spcBef>
              <a:spcAft>
                <a:spcPts val="0"/>
              </a:spcAft>
              <a:buClr>
                <a:schemeClr val="dk1"/>
              </a:buClr>
              <a:buSzPts val="2000"/>
              <a:buFont typeface="Bebas Neue"/>
              <a:buNone/>
              <a:defRPr sz="2667">
                <a:solidFill>
                  <a:schemeClr val="dk1"/>
                </a:solidFill>
                <a:latin typeface="Bebas Neue"/>
                <a:ea typeface="Bebas Neue"/>
                <a:cs typeface="Bebas Neue"/>
                <a:sym typeface="Bebas Neue"/>
              </a:defRPr>
            </a:lvl8pPr>
            <a:lvl9pPr lvl="8" algn="ctr" rtl="0">
              <a:lnSpc>
                <a:spcPct val="100000"/>
              </a:lnSpc>
              <a:spcBef>
                <a:spcPts val="2133"/>
              </a:spcBef>
              <a:spcAft>
                <a:spcPts val="2133"/>
              </a:spcAft>
              <a:buClr>
                <a:schemeClr val="dk1"/>
              </a:buClr>
              <a:buSzPts val="2000"/>
              <a:buFont typeface="Bebas Neue"/>
              <a:buNone/>
              <a:defRPr sz="2667">
                <a:solidFill>
                  <a:schemeClr val="dk1"/>
                </a:solidFill>
                <a:latin typeface="Bebas Neue"/>
                <a:ea typeface="Bebas Neue"/>
                <a:cs typeface="Bebas Neue"/>
                <a:sym typeface="Bebas Neue"/>
              </a:defRPr>
            </a:lvl9pPr>
          </a:lstStyle>
          <a:p>
            <a:r>
              <a:rPr lang="en-US"/>
              <a:t>Click to edit Master subtitle style</a:t>
            </a:r>
            <a:endParaRPr/>
          </a:p>
        </p:txBody>
      </p:sp>
      <p:sp>
        <p:nvSpPr>
          <p:cNvPr id="143" name="Google Shape;143;p5"/>
          <p:cNvSpPr txBox="1">
            <a:spLocks noGrp="1"/>
          </p:cNvSpPr>
          <p:nvPr>
            <p:ph type="subTitle" idx="3"/>
          </p:nvPr>
        </p:nvSpPr>
        <p:spPr>
          <a:xfrm>
            <a:off x="1721033" y="4750532"/>
            <a:ext cx="3234000" cy="10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144" name="Google Shape;144;p5"/>
          <p:cNvSpPr txBox="1">
            <a:spLocks noGrp="1"/>
          </p:cNvSpPr>
          <p:nvPr>
            <p:ph type="subTitle" idx="4"/>
          </p:nvPr>
        </p:nvSpPr>
        <p:spPr>
          <a:xfrm>
            <a:off x="7237000" y="4750532"/>
            <a:ext cx="3234000" cy="107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
        <p:nvSpPr>
          <p:cNvPr id="145" name="Google Shape;145;p5"/>
          <p:cNvSpPr txBox="1">
            <a:spLocks noGrp="1"/>
          </p:cNvSpPr>
          <p:nvPr>
            <p:ph type="title"/>
          </p:nvPr>
        </p:nvSpPr>
        <p:spPr>
          <a:xfrm>
            <a:off x="2273000" y="719600"/>
            <a:ext cx="76460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669307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46"/>
        <p:cNvGrpSpPr/>
        <p:nvPr/>
      </p:nvGrpSpPr>
      <p:grpSpPr>
        <a:xfrm>
          <a:off x="0" y="0"/>
          <a:ext cx="0" cy="0"/>
          <a:chOff x="0" y="0"/>
          <a:chExt cx="0" cy="0"/>
        </a:xfrm>
      </p:grpSpPr>
      <p:grpSp>
        <p:nvGrpSpPr>
          <p:cNvPr id="147" name="Google Shape;147;p6"/>
          <p:cNvGrpSpPr/>
          <p:nvPr/>
        </p:nvGrpSpPr>
        <p:grpSpPr>
          <a:xfrm>
            <a:off x="-441598" y="-1467337"/>
            <a:ext cx="3931196" cy="3066504"/>
            <a:chOff x="-148524" y="-1091464"/>
            <a:chExt cx="2948397" cy="2299878"/>
          </a:xfrm>
        </p:grpSpPr>
        <p:grpSp>
          <p:nvGrpSpPr>
            <p:cNvPr id="148" name="Google Shape;148;p6"/>
            <p:cNvGrpSpPr/>
            <p:nvPr/>
          </p:nvGrpSpPr>
          <p:grpSpPr>
            <a:xfrm>
              <a:off x="-148524" y="246037"/>
              <a:ext cx="2074949" cy="962378"/>
              <a:chOff x="-85249" y="3960975"/>
              <a:chExt cx="2074949" cy="962378"/>
            </a:xfrm>
          </p:grpSpPr>
          <p:grpSp>
            <p:nvGrpSpPr>
              <p:cNvPr id="149" name="Google Shape;149;p6"/>
              <p:cNvGrpSpPr/>
              <p:nvPr/>
            </p:nvGrpSpPr>
            <p:grpSpPr>
              <a:xfrm>
                <a:off x="-44137" y="3960975"/>
                <a:ext cx="2033837" cy="459179"/>
                <a:chOff x="-101291" y="3971002"/>
                <a:chExt cx="2033837" cy="459179"/>
              </a:xfrm>
            </p:grpSpPr>
            <p:sp>
              <p:nvSpPr>
                <p:cNvPr id="150" name="Google Shape;150;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1" name="Google Shape;151;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52" name="Google Shape;152;p6"/>
              <p:cNvGrpSpPr/>
              <p:nvPr/>
            </p:nvGrpSpPr>
            <p:grpSpPr>
              <a:xfrm>
                <a:off x="-85249" y="4203623"/>
                <a:ext cx="2014791" cy="469195"/>
                <a:chOff x="-35118" y="4163517"/>
                <a:chExt cx="2014791" cy="469195"/>
              </a:xfrm>
            </p:grpSpPr>
            <p:sp>
              <p:nvSpPr>
                <p:cNvPr id="153" name="Google Shape;153;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4" name="Google Shape;154;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55" name="Google Shape;155;p6"/>
              <p:cNvGrpSpPr/>
              <p:nvPr/>
            </p:nvGrpSpPr>
            <p:grpSpPr>
              <a:xfrm>
                <a:off x="-85249" y="4454155"/>
                <a:ext cx="2014791" cy="469199"/>
                <a:chOff x="-35118" y="4345992"/>
                <a:chExt cx="2014791" cy="469199"/>
              </a:xfrm>
            </p:grpSpPr>
            <p:sp>
              <p:nvSpPr>
                <p:cNvPr id="156" name="Google Shape;156;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 name="Google Shape;157;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158" name="Google Shape;158;p6"/>
            <p:cNvGrpSpPr/>
            <p:nvPr/>
          </p:nvGrpSpPr>
          <p:grpSpPr>
            <a:xfrm rot="-899960">
              <a:off x="374474" y="-828634"/>
              <a:ext cx="2249258" cy="1657275"/>
              <a:chOff x="746475" y="-443725"/>
              <a:chExt cx="2249325" cy="1657325"/>
            </a:xfrm>
          </p:grpSpPr>
          <p:sp>
            <p:nvSpPr>
              <p:cNvPr id="159" name="Google Shape;159;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 name="Google Shape;160;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161" name="Google Shape;161;p6"/>
          <p:cNvGrpSpPr/>
          <p:nvPr/>
        </p:nvGrpSpPr>
        <p:grpSpPr>
          <a:xfrm flipH="1">
            <a:off x="8702402" y="-1467337"/>
            <a:ext cx="3931196" cy="3066504"/>
            <a:chOff x="3876" y="-939064"/>
            <a:chExt cx="2948397" cy="2299878"/>
          </a:xfrm>
        </p:grpSpPr>
        <p:grpSp>
          <p:nvGrpSpPr>
            <p:cNvPr id="162" name="Google Shape;162;p6"/>
            <p:cNvGrpSpPr/>
            <p:nvPr/>
          </p:nvGrpSpPr>
          <p:grpSpPr>
            <a:xfrm>
              <a:off x="3876" y="398437"/>
              <a:ext cx="2074949" cy="962378"/>
              <a:chOff x="-85249" y="3960975"/>
              <a:chExt cx="2074949" cy="962378"/>
            </a:xfrm>
          </p:grpSpPr>
          <p:grpSp>
            <p:nvGrpSpPr>
              <p:cNvPr id="163" name="Google Shape;163;p6"/>
              <p:cNvGrpSpPr/>
              <p:nvPr/>
            </p:nvGrpSpPr>
            <p:grpSpPr>
              <a:xfrm>
                <a:off x="-44137" y="3960975"/>
                <a:ext cx="2033837" cy="459179"/>
                <a:chOff x="-101291" y="3971002"/>
                <a:chExt cx="2033837" cy="459179"/>
              </a:xfrm>
            </p:grpSpPr>
            <p:sp>
              <p:nvSpPr>
                <p:cNvPr id="164" name="Google Shape;164;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 name="Google Shape;165;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66" name="Google Shape;166;p6"/>
              <p:cNvGrpSpPr/>
              <p:nvPr/>
            </p:nvGrpSpPr>
            <p:grpSpPr>
              <a:xfrm>
                <a:off x="-85249" y="4203623"/>
                <a:ext cx="2014791" cy="469195"/>
                <a:chOff x="-35118" y="4163517"/>
                <a:chExt cx="2014791" cy="469195"/>
              </a:xfrm>
            </p:grpSpPr>
            <p:sp>
              <p:nvSpPr>
                <p:cNvPr id="167" name="Google Shape;167;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8" name="Google Shape;168;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69" name="Google Shape;169;p6"/>
              <p:cNvGrpSpPr/>
              <p:nvPr/>
            </p:nvGrpSpPr>
            <p:grpSpPr>
              <a:xfrm>
                <a:off x="-85249" y="4454155"/>
                <a:ext cx="2014791" cy="469199"/>
                <a:chOff x="-35118" y="4345992"/>
                <a:chExt cx="2014791" cy="469199"/>
              </a:xfrm>
            </p:grpSpPr>
            <p:sp>
              <p:nvSpPr>
                <p:cNvPr id="170" name="Google Shape;170;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 name="Google Shape;171;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172" name="Google Shape;172;p6"/>
            <p:cNvGrpSpPr/>
            <p:nvPr/>
          </p:nvGrpSpPr>
          <p:grpSpPr>
            <a:xfrm rot="-899960">
              <a:off x="526874" y="-676234"/>
              <a:ext cx="2249258" cy="1657275"/>
              <a:chOff x="746475" y="-443725"/>
              <a:chExt cx="2249325" cy="1657325"/>
            </a:xfrm>
          </p:grpSpPr>
          <p:sp>
            <p:nvSpPr>
              <p:cNvPr id="173" name="Google Shape;173;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4" name="Google Shape;174;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sp>
        <p:nvSpPr>
          <p:cNvPr id="175" name="Google Shape;175;p6"/>
          <p:cNvSpPr txBox="1">
            <a:spLocks noGrp="1"/>
          </p:cNvSpPr>
          <p:nvPr>
            <p:ph type="title"/>
          </p:nvPr>
        </p:nvSpPr>
        <p:spPr>
          <a:xfrm>
            <a:off x="2747600" y="719600"/>
            <a:ext cx="6696800" cy="63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2715182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76"/>
        <p:cNvGrpSpPr/>
        <p:nvPr/>
      </p:nvGrpSpPr>
      <p:grpSpPr>
        <a:xfrm>
          <a:off x="0" y="0"/>
          <a:ext cx="0" cy="0"/>
          <a:chOff x="0" y="0"/>
          <a:chExt cx="0" cy="0"/>
        </a:xfrm>
      </p:grpSpPr>
      <p:grpSp>
        <p:nvGrpSpPr>
          <p:cNvPr id="177" name="Google Shape;177;p7"/>
          <p:cNvGrpSpPr/>
          <p:nvPr/>
        </p:nvGrpSpPr>
        <p:grpSpPr>
          <a:xfrm>
            <a:off x="-321121" y="6058438"/>
            <a:ext cx="2686388" cy="630837"/>
            <a:chOff x="-35118" y="4342063"/>
            <a:chExt cx="2014791" cy="473128"/>
          </a:xfrm>
        </p:grpSpPr>
        <p:sp>
          <p:nvSpPr>
            <p:cNvPr id="178" name="Google Shape;178;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9" name="Google Shape;179;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80" name="Google Shape;180;p7"/>
          <p:cNvGrpSpPr/>
          <p:nvPr/>
        </p:nvGrpSpPr>
        <p:grpSpPr>
          <a:xfrm>
            <a:off x="-247921" y="6391724"/>
            <a:ext cx="2686388" cy="630837"/>
            <a:chOff x="-35118" y="4342063"/>
            <a:chExt cx="2014791" cy="473128"/>
          </a:xfrm>
        </p:grpSpPr>
        <p:sp>
          <p:nvSpPr>
            <p:cNvPr id="181" name="Google Shape;181;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2" name="Google Shape;182;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83" name="Google Shape;183;p7"/>
          <p:cNvGrpSpPr/>
          <p:nvPr/>
        </p:nvGrpSpPr>
        <p:grpSpPr>
          <a:xfrm>
            <a:off x="-36134" y="13102"/>
            <a:ext cx="2262833" cy="768060"/>
            <a:chOff x="-27101" y="9826"/>
            <a:chExt cx="1697125" cy="576045"/>
          </a:xfrm>
        </p:grpSpPr>
        <p:grpSp>
          <p:nvGrpSpPr>
            <p:cNvPr id="184" name="Google Shape;184;p7"/>
            <p:cNvGrpSpPr/>
            <p:nvPr/>
          </p:nvGrpSpPr>
          <p:grpSpPr>
            <a:xfrm rot="5400000">
              <a:off x="568188" y="-433231"/>
              <a:ext cx="423826" cy="1614380"/>
              <a:chOff x="236836" y="140933"/>
              <a:chExt cx="423826" cy="1614380"/>
            </a:xfrm>
          </p:grpSpPr>
          <p:sp>
            <p:nvSpPr>
              <p:cNvPr id="185" name="Google Shape;185;p7"/>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6" name="Google Shape;186;p7"/>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 name="Google Shape;187;p7"/>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88" name="Google Shape;188;p7"/>
            <p:cNvGrpSpPr/>
            <p:nvPr/>
          </p:nvGrpSpPr>
          <p:grpSpPr>
            <a:xfrm rot="5400000">
              <a:off x="607062" y="-624336"/>
              <a:ext cx="428800" cy="1697125"/>
              <a:chOff x="79461" y="58200"/>
              <a:chExt cx="428800" cy="1697125"/>
            </a:xfrm>
          </p:grpSpPr>
          <p:sp>
            <p:nvSpPr>
              <p:cNvPr id="189" name="Google Shape;189;p7"/>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0" name="Google Shape;190;p7"/>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 name="Google Shape;191;p7"/>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192" name="Google Shape;192;p7"/>
          <p:cNvGrpSpPr/>
          <p:nvPr/>
        </p:nvGrpSpPr>
        <p:grpSpPr>
          <a:xfrm flipH="1">
            <a:off x="9832713" y="102378"/>
            <a:ext cx="2686388" cy="630837"/>
            <a:chOff x="-35118" y="4342063"/>
            <a:chExt cx="2014791" cy="473128"/>
          </a:xfrm>
        </p:grpSpPr>
        <p:sp>
          <p:nvSpPr>
            <p:cNvPr id="193" name="Google Shape;193;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4" name="Google Shape;194;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95" name="Google Shape;195;p7"/>
          <p:cNvGrpSpPr/>
          <p:nvPr/>
        </p:nvGrpSpPr>
        <p:grpSpPr>
          <a:xfrm flipH="1">
            <a:off x="9962713" y="638863"/>
            <a:ext cx="2686388" cy="630837"/>
            <a:chOff x="-35118" y="4342063"/>
            <a:chExt cx="2014791" cy="473128"/>
          </a:xfrm>
        </p:grpSpPr>
        <p:sp>
          <p:nvSpPr>
            <p:cNvPr id="196" name="Google Shape;196;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 name="Google Shape;197;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98" name="Google Shape;198;p7"/>
          <p:cNvGrpSpPr/>
          <p:nvPr/>
        </p:nvGrpSpPr>
        <p:grpSpPr>
          <a:xfrm rot="10800000" flipH="1">
            <a:off x="8306734" y="6049828"/>
            <a:ext cx="1227033" cy="1437733"/>
            <a:chOff x="4679675" y="-443725"/>
            <a:chExt cx="920275" cy="1078300"/>
          </a:xfrm>
        </p:grpSpPr>
        <p:sp>
          <p:nvSpPr>
            <p:cNvPr id="199" name="Google Shape;199;p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0" name="Google Shape;200;p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01" name="Google Shape;201;p7"/>
          <p:cNvGrpSpPr/>
          <p:nvPr/>
        </p:nvGrpSpPr>
        <p:grpSpPr>
          <a:xfrm rot="10800000" flipH="1">
            <a:off x="8965334" y="5520351"/>
            <a:ext cx="1505633" cy="1919000"/>
            <a:chOff x="5173625" y="-443725"/>
            <a:chExt cx="1129225" cy="1439250"/>
          </a:xfrm>
        </p:grpSpPr>
        <p:sp>
          <p:nvSpPr>
            <p:cNvPr id="202" name="Google Shape;202;p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 name="Google Shape;203;p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04" name="Google Shape;204;p7"/>
          <p:cNvSpPr txBox="1">
            <a:spLocks noGrp="1"/>
          </p:cNvSpPr>
          <p:nvPr>
            <p:ph type="title"/>
          </p:nvPr>
        </p:nvSpPr>
        <p:spPr>
          <a:xfrm>
            <a:off x="942300" y="1307200"/>
            <a:ext cx="5672800" cy="1155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r>
              <a:rPr lang="en-US"/>
              <a:t>Click to edit Master title style</a:t>
            </a:r>
            <a:endParaRPr/>
          </a:p>
        </p:txBody>
      </p:sp>
      <p:sp>
        <p:nvSpPr>
          <p:cNvPr id="205" name="Google Shape;205;p7"/>
          <p:cNvSpPr txBox="1">
            <a:spLocks noGrp="1"/>
          </p:cNvSpPr>
          <p:nvPr>
            <p:ph type="body" idx="1"/>
          </p:nvPr>
        </p:nvSpPr>
        <p:spPr>
          <a:xfrm>
            <a:off x="951100" y="2360800"/>
            <a:ext cx="5672800" cy="3291600"/>
          </a:xfrm>
          <a:prstGeom prst="rect">
            <a:avLst/>
          </a:prstGeom>
        </p:spPr>
        <p:txBody>
          <a:bodyPr spcFirstLastPara="1" wrap="square" lIns="91425" tIns="91425" rIns="91425" bIns="91425" anchor="ctr" anchorCtr="0">
            <a:noAutofit/>
          </a:bodyPr>
          <a:lstStyle>
            <a:lvl1pPr marL="609585" lvl="0" indent="-423323" rtl="0">
              <a:lnSpc>
                <a:spcPct val="100000"/>
              </a:lnSpc>
              <a:spcBef>
                <a:spcPts val="0"/>
              </a:spcBef>
              <a:spcAft>
                <a:spcPts val="0"/>
              </a:spcAft>
              <a:buSzPts val="1400"/>
              <a:buFont typeface="Lato"/>
              <a:buChar char="●"/>
              <a:defRPr/>
            </a:lvl1pPr>
            <a:lvl2pPr marL="1219170" lvl="1" indent="-423323" rtl="0">
              <a:lnSpc>
                <a:spcPct val="100000"/>
              </a:lnSpc>
              <a:spcBef>
                <a:spcPts val="2133"/>
              </a:spcBef>
              <a:spcAft>
                <a:spcPts val="0"/>
              </a:spcAft>
              <a:buSzPts val="1400"/>
              <a:buFont typeface="Lato"/>
              <a:buChar char="○"/>
              <a:defRPr/>
            </a:lvl2pPr>
            <a:lvl3pPr marL="1828754" lvl="2" indent="-423323" rtl="0">
              <a:lnSpc>
                <a:spcPct val="100000"/>
              </a:lnSpc>
              <a:spcBef>
                <a:spcPts val="2133"/>
              </a:spcBef>
              <a:spcAft>
                <a:spcPts val="0"/>
              </a:spcAft>
              <a:buSzPts val="1400"/>
              <a:buFont typeface="Lato"/>
              <a:buChar char="■"/>
              <a:defRPr/>
            </a:lvl3pPr>
            <a:lvl4pPr marL="2438339" lvl="3" indent="-423323" rtl="0">
              <a:lnSpc>
                <a:spcPct val="100000"/>
              </a:lnSpc>
              <a:spcBef>
                <a:spcPts val="2133"/>
              </a:spcBef>
              <a:spcAft>
                <a:spcPts val="0"/>
              </a:spcAft>
              <a:buSzPts val="1400"/>
              <a:buFont typeface="Lato"/>
              <a:buChar char="●"/>
              <a:defRPr/>
            </a:lvl4pPr>
            <a:lvl5pPr marL="3047924" lvl="4" indent="-423323" rtl="0">
              <a:lnSpc>
                <a:spcPct val="100000"/>
              </a:lnSpc>
              <a:spcBef>
                <a:spcPts val="2133"/>
              </a:spcBef>
              <a:spcAft>
                <a:spcPts val="0"/>
              </a:spcAft>
              <a:buSzPts val="1400"/>
              <a:buFont typeface="Lato"/>
              <a:buChar char="○"/>
              <a:defRPr/>
            </a:lvl5pPr>
            <a:lvl6pPr marL="3657509" lvl="5" indent="-423323" rtl="0">
              <a:lnSpc>
                <a:spcPct val="100000"/>
              </a:lnSpc>
              <a:spcBef>
                <a:spcPts val="2133"/>
              </a:spcBef>
              <a:spcAft>
                <a:spcPts val="0"/>
              </a:spcAft>
              <a:buSzPts val="1400"/>
              <a:buFont typeface="Lato"/>
              <a:buChar char="■"/>
              <a:defRPr/>
            </a:lvl6pPr>
            <a:lvl7pPr marL="4267093" lvl="6" indent="-423323" rtl="0">
              <a:lnSpc>
                <a:spcPct val="100000"/>
              </a:lnSpc>
              <a:spcBef>
                <a:spcPts val="2133"/>
              </a:spcBef>
              <a:spcAft>
                <a:spcPts val="0"/>
              </a:spcAft>
              <a:buSzPts val="1400"/>
              <a:buFont typeface="Lato"/>
              <a:buChar char="●"/>
              <a:defRPr/>
            </a:lvl7pPr>
            <a:lvl8pPr marL="4876678" lvl="7" indent="-423323" rtl="0">
              <a:lnSpc>
                <a:spcPct val="100000"/>
              </a:lnSpc>
              <a:spcBef>
                <a:spcPts val="2133"/>
              </a:spcBef>
              <a:spcAft>
                <a:spcPts val="0"/>
              </a:spcAft>
              <a:buSzPts val="1400"/>
              <a:buFont typeface="Lato"/>
              <a:buChar char="○"/>
              <a:defRPr/>
            </a:lvl8pPr>
            <a:lvl9pPr marL="5486263" lvl="8" indent="-423323" rtl="0">
              <a:lnSpc>
                <a:spcPct val="100000"/>
              </a:lnSpc>
              <a:spcBef>
                <a:spcPts val="2133"/>
              </a:spcBef>
              <a:spcAft>
                <a:spcPts val="2133"/>
              </a:spcAft>
              <a:buSzPts val="1400"/>
              <a:buFont typeface="Lato"/>
              <a:buChar char="■"/>
              <a:defRPr/>
            </a:lvl9pPr>
          </a:lstStyle>
          <a:p>
            <a:pPr lvl="0"/>
            <a:r>
              <a:rPr lang="en-US"/>
              <a:t>Edit Master text styles</a:t>
            </a:r>
          </a:p>
        </p:txBody>
      </p:sp>
    </p:spTree>
    <p:extLst>
      <p:ext uri="{BB962C8B-B14F-4D97-AF65-F5344CB8AC3E}">
        <p14:creationId xmlns:p14="http://schemas.microsoft.com/office/powerpoint/2010/main" val="3147516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06"/>
        <p:cNvGrpSpPr/>
        <p:nvPr/>
      </p:nvGrpSpPr>
      <p:grpSpPr>
        <a:xfrm>
          <a:off x="0" y="0"/>
          <a:ext cx="0" cy="0"/>
          <a:chOff x="0" y="0"/>
          <a:chExt cx="0" cy="0"/>
        </a:xfrm>
      </p:grpSpPr>
      <p:grpSp>
        <p:nvGrpSpPr>
          <p:cNvPr id="207" name="Google Shape;207;p8"/>
          <p:cNvGrpSpPr/>
          <p:nvPr/>
        </p:nvGrpSpPr>
        <p:grpSpPr>
          <a:xfrm>
            <a:off x="347135" y="2861012"/>
            <a:ext cx="386491" cy="1136000"/>
            <a:chOff x="456616" y="2161476"/>
            <a:chExt cx="289868" cy="852000"/>
          </a:xfrm>
        </p:grpSpPr>
        <p:sp>
          <p:nvSpPr>
            <p:cNvPr id="208" name="Google Shape;208;p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 name="Google Shape;209;p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0" name="Google Shape;210;p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 name="Google Shape;211;p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2" name="Google Shape;212;p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13" name="Google Shape;213;p8"/>
          <p:cNvGrpSpPr/>
          <p:nvPr/>
        </p:nvGrpSpPr>
        <p:grpSpPr>
          <a:xfrm>
            <a:off x="8685918" y="6075522"/>
            <a:ext cx="3745039" cy="1531967"/>
            <a:chOff x="6525475" y="148600"/>
            <a:chExt cx="2808779" cy="1148975"/>
          </a:xfrm>
        </p:grpSpPr>
        <p:sp>
          <p:nvSpPr>
            <p:cNvPr id="214" name="Google Shape;21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5" name="Google Shape;21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16" name="Google Shape;216;p8"/>
          <p:cNvGrpSpPr/>
          <p:nvPr/>
        </p:nvGrpSpPr>
        <p:grpSpPr>
          <a:xfrm rot="-5400000">
            <a:off x="9974215" y="6282145"/>
            <a:ext cx="2686388" cy="959641"/>
            <a:chOff x="-85249" y="4203623"/>
            <a:chExt cx="2014791" cy="719731"/>
          </a:xfrm>
        </p:grpSpPr>
        <p:grpSp>
          <p:nvGrpSpPr>
            <p:cNvPr id="217" name="Google Shape;217;p8"/>
            <p:cNvGrpSpPr/>
            <p:nvPr/>
          </p:nvGrpSpPr>
          <p:grpSpPr>
            <a:xfrm>
              <a:off x="-85249" y="4203623"/>
              <a:ext cx="2014791" cy="469195"/>
              <a:chOff x="-35118" y="4163517"/>
              <a:chExt cx="2014791" cy="469195"/>
            </a:xfrm>
          </p:grpSpPr>
          <p:sp>
            <p:nvSpPr>
              <p:cNvPr id="218" name="Google Shape;218;p8"/>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9" name="Google Shape;219;p8"/>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20" name="Google Shape;220;p8"/>
            <p:cNvGrpSpPr/>
            <p:nvPr/>
          </p:nvGrpSpPr>
          <p:grpSpPr>
            <a:xfrm>
              <a:off x="-85249" y="4454155"/>
              <a:ext cx="2014791" cy="469199"/>
              <a:chOff x="-35118" y="4345992"/>
              <a:chExt cx="2014791" cy="469199"/>
            </a:xfrm>
          </p:grpSpPr>
          <p:sp>
            <p:nvSpPr>
              <p:cNvPr id="221" name="Google Shape;221;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2" name="Google Shape;222;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223" name="Google Shape;223;p8"/>
          <p:cNvGrpSpPr/>
          <p:nvPr/>
        </p:nvGrpSpPr>
        <p:grpSpPr>
          <a:xfrm rot="-5400000">
            <a:off x="10494247" y="6245966"/>
            <a:ext cx="2686388" cy="625599"/>
            <a:chOff x="-35118" y="4345992"/>
            <a:chExt cx="2014791" cy="469199"/>
          </a:xfrm>
        </p:grpSpPr>
        <p:sp>
          <p:nvSpPr>
            <p:cNvPr id="224" name="Google Shape;224;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5" name="Google Shape;225;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26" name="Google Shape;226;p8"/>
          <p:cNvGrpSpPr/>
          <p:nvPr/>
        </p:nvGrpSpPr>
        <p:grpSpPr>
          <a:xfrm>
            <a:off x="10158768" y="-630153"/>
            <a:ext cx="2164233" cy="1919000"/>
            <a:chOff x="7619075" y="-179925"/>
            <a:chExt cx="1623175" cy="1439250"/>
          </a:xfrm>
        </p:grpSpPr>
        <p:grpSp>
          <p:nvGrpSpPr>
            <p:cNvPr id="227" name="Google Shape;227;p8"/>
            <p:cNvGrpSpPr/>
            <p:nvPr/>
          </p:nvGrpSpPr>
          <p:grpSpPr>
            <a:xfrm>
              <a:off x="7619075" y="-179925"/>
              <a:ext cx="920275" cy="1078300"/>
              <a:chOff x="4679675" y="-443725"/>
              <a:chExt cx="920275" cy="1078300"/>
            </a:xfrm>
          </p:grpSpPr>
          <p:sp>
            <p:nvSpPr>
              <p:cNvPr id="228" name="Google Shape;228;p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 name="Google Shape;229;p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30" name="Google Shape;230;p8"/>
            <p:cNvGrpSpPr/>
            <p:nvPr/>
          </p:nvGrpSpPr>
          <p:grpSpPr>
            <a:xfrm>
              <a:off x="8113025" y="-179925"/>
              <a:ext cx="1129225" cy="1439250"/>
              <a:chOff x="5173625" y="-443725"/>
              <a:chExt cx="1129225" cy="1439250"/>
            </a:xfrm>
          </p:grpSpPr>
          <p:sp>
            <p:nvSpPr>
              <p:cNvPr id="231" name="Google Shape;231;p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 name="Google Shape;232;p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233" name="Google Shape;233;p8"/>
          <p:cNvGrpSpPr/>
          <p:nvPr/>
        </p:nvGrpSpPr>
        <p:grpSpPr>
          <a:xfrm>
            <a:off x="8482718" y="6481922"/>
            <a:ext cx="3745039" cy="1531967"/>
            <a:chOff x="6525475" y="148600"/>
            <a:chExt cx="2808779" cy="1148975"/>
          </a:xfrm>
        </p:grpSpPr>
        <p:sp>
          <p:nvSpPr>
            <p:cNvPr id="234" name="Google Shape;23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 name="Google Shape;23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36" name="Google Shape;236;p8"/>
          <p:cNvSpPr txBox="1">
            <a:spLocks noGrp="1"/>
          </p:cNvSpPr>
          <p:nvPr>
            <p:ph type="title"/>
          </p:nvPr>
        </p:nvSpPr>
        <p:spPr>
          <a:xfrm>
            <a:off x="1022233" y="1895800"/>
            <a:ext cx="6154800" cy="30664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8000"/>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r>
              <a:rPr lang="en-US"/>
              <a:t>Click to edit Master title style</a:t>
            </a:r>
            <a:endParaRPr/>
          </a:p>
        </p:txBody>
      </p:sp>
    </p:spTree>
    <p:extLst>
      <p:ext uri="{BB962C8B-B14F-4D97-AF65-F5344CB8AC3E}">
        <p14:creationId xmlns:p14="http://schemas.microsoft.com/office/powerpoint/2010/main" val="2497705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37"/>
        <p:cNvGrpSpPr/>
        <p:nvPr/>
      </p:nvGrpSpPr>
      <p:grpSpPr>
        <a:xfrm>
          <a:off x="0" y="0"/>
          <a:ext cx="0" cy="0"/>
          <a:chOff x="0" y="0"/>
          <a:chExt cx="0" cy="0"/>
        </a:xfrm>
      </p:grpSpPr>
      <p:grpSp>
        <p:nvGrpSpPr>
          <p:cNvPr id="238" name="Google Shape;238;p9"/>
          <p:cNvGrpSpPr/>
          <p:nvPr/>
        </p:nvGrpSpPr>
        <p:grpSpPr>
          <a:xfrm rot="-5400000" flipH="1">
            <a:off x="10856517" y="4511464"/>
            <a:ext cx="1517800" cy="1891667"/>
            <a:chOff x="-784112" y="3818928"/>
            <a:chExt cx="1138350" cy="1418750"/>
          </a:xfrm>
        </p:grpSpPr>
        <p:sp>
          <p:nvSpPr>
            <p:cNvPr id="239" name="Google Shape;239;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 name="Google Shape;240;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41" name="Google Shape;241;p9"/>
          <p:cNvGrpSpPr/>
          <p:nvPr/>
        </p:nvGrpSpPr>
        <p:grpSpPr>
          <a:xfrm rot="-5400000" flipH="1">
            <a:off x="11166651" y="4794864"/>
            <a:ext cx="1517800" cy="1891667"/>
            <a:chOff x="-784112" y="3818928"/>
            <a:chExt cx="1138350" cy="1418750"/>
          </a:xfrm>
        </p:grpSpPr>
        <p:sp>
          <p:nvSpPr>
            <p:cNvPr id="242" name="Google Shape;242;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 name="Google Shape;243;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44" name="Google Shape;244;p9"/>
          <p:cNvGrpSpPr/>
          <p:nvPr/>
        </p:nvGrpSpPr>
        <p:grpSpPr>
          <a:xfrm>
            <a:off x="-363687" y="99660"/>
            <a:ext cx="2686388" cy="630837"/>
            <a:chOff x="-35118" y="4342063"/>
            <a:chExt cx="2014791" cy="473128"/>
          </a:xfrm>
        </p:grpSpPr>
        <p:sp>
          <p:nvSpPr>
            <p:cNvPr id="245" name="Google Shape;24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 name="Google Shape;24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47" name="Google Shape;247;p9"/>
          <p:cNvGrpSpPr/>
          <p:nvPr/>
        </p:nvGrpSpPr>
        <p:grpSpPr>
          <a:xfrm>
            <a:off x="9885002" y="102129"/>
            <a:ext cx="2711783" cy="1489628"/>
            <a:chOff x="7413751" y="76596"/>
            <a:chExt cx="2033837" cy="1117221"/>
          </a:xfrm>
        </p:grpSpPr>
        <p:grpSp>
          <p:nvGrpSpPr>
            <p:cNvPr id="248" name="Google Shape;248;p9"/>
            <p:cNvGrpSpPr/>
            <p:nvPr/>
          </p:nvGrpSpPr>
          <p:grpSpPr>
            <a:xfrm flipH="1">
              <a:off x="7413751" y="76596"/>
              <a:ext cx="2033837" cy="463108"/>
              <a:chOff x="-101291" y="3967072"/>
              <a:chExt cx="2033837" cy="463108"/>
            </a:xfrm>
          </p:grpSpPr>
          <p:sp>
            <p:nvSpPr>
              <p:cNvPr id="249" name="Google Shape;249;p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 name="Google Shape;250;p9"/>
              <p:cNvSpPr/>
              <p:nvPr/>
            </p:nvSpPr>
            <p:spPr>
              <a:xfrm>
                <a:off x="1813971" y="396707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51" name="Google Shape;251;p9"/>
            <p:cNvGrpSpPr/>
            <p:nvPr/>
          </p:nvGrpSpPr>
          <p:grpSpPr>
            <a:xfrm flipH="1">
              <a:off x="7423284" y="366543"/>
              <a:ext cx="2014791" cy="473124"/>
              <a:chOff x="-35118" y="4159588"/>
              <a:chExt cx="2014791" cy="473124"/>
            </a:xfrm>
          </p:grpSpPr>
          <p:sp>
            <p:nvSpPr>
              <p:cNvPr id="252" name="Google Shape;252;p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 name="Google Shape;253;p9"/>
              <p:cNvSpPr/>
              <p:nvPr/>
            </p:nvSpPr>
            <p:spPr>
              <a:xfrm>
                <a:off x="1861099" y="4159588"/>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54" name="Google Shape;254;p9"/>
            <p:cNvGrpSpPr/>
            <p:nvPr/>
          </p:nvGrpSpPr>
          <p:grpSpPr>
            <a:xfrm flipH="1">
              <a:off x="7423276" y="720689"/>
              <a:ext cx="2014791" cy="473128"/>
              <a:chOff x="-35118" y="4342063"/>
              <a:chExt cx="2014791" cy="473128"/>
            </a:xfrm>
          </p:grpSpPr>
          <p:sp>
            <p:nvSpPr>
              <p:cNvPr id="255" name="Google Shape;25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 name="Google Shape;25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grpSp>
        <p:nvGrpSpPr>
          <p:cNvPr id="257" name="Google Shape;257;p9"/>
          <p:cNvGrpSpPr/>
          <p:nvPr/>
        </p:nvGrpSpPr>
        <p:grpSpPr>
          <a:xfrm>
            <a:off x="-493687" y="631051"/>
            <a:ext cx="2686388" cy="630837"/>
            <a:chOff x="-35118" y="4342063"/>
            <a:chExt cx="2014791" cy="473128"/>
          </a:xfrm>
        </p:grpSpPr>
        <p:sp>
          <p:nvSpPr>
            <p:cNvPr id="258" name="Google Shape;258;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9" name="Google Shape;259;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260" name="Google Shape;260;p9"/>
          <p:cNvSpPr txBox="1">
            <a:spLocks noGrp="1"/>
          </p:cNvSpPr>
          <p:nvPr>
            <p:ph type="title"/>
          </p:nvPr>
        </p:nvSpPr>
        <p:spPr>
          <a:xfrm>
            <a:off x="6254767" y="1737533"/>
            <a:ext cx="4884400" cy="957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261" name="Google Shape;261;p9"/>
          <p:cNvSpPr txBox="1">
            <a:spLocks noGrp="1"/>
          </p:cNvSpPr>
          <p:nvPr>
            <p:ph type="subTitle" idx="1"/>
          </p:nvPr>
        </p:nvSpPr>
        <p:spPr>
          <a:xfrm>
            <a:off x="6254900" y="2857467"/>
            <a:ext cx="4884400" cy="223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2133"/>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4243420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62"/>
        <p:cNvGrpSpPr/>
        <p:nvPr/>
      </p:nvGrpSpPr>
      <p:grpSpPr>
        <a:xfrm>
          <a:off x="0" y="0"/>
          <a:ext cx="0" cy="0"/>
          <a:chOff x="0" y="0"/>
          <a:chExt cx="0" cy="0"/>
        </a:xfrm>
      </p:grpSpPr>
      <p:sp>
        <p:nvSpPr>
          <p:cNvPr id="263" name="Google Shape;263;p10"/>
          <p:cNvSpPr txBox="1">
            <a:spLocks noGrp="1"/>
          </p:cNvSpPr>
          <p:nvPr>
            <p:ph type="title"/>
          </p:nvPr>
        </p:nvSpPr>
        <p:spPr>
          <a:xfrm>
            <a:off x="-54867" y="5460000"/>
            <a:ext cx="12301600" cy="6784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2700"/>
              <a:buNone/>
              <a:defRPr sz="3333"/>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r>
              <a:rPr lang="en-US"/>
              <a:t>Click to edit Master title style</a:t>
            </a:r>
            <a:endParaRPr/>
          </a:p>
        </p:txBody>
      </p:sp>
    </p:spTree>
    <p:extLst>
      <p:ext uri="{BB962C8B-B14F-4D97-AF65-F5344CB8AC3E}">
        <p14:creationId xmlns:p14="http://schemas.microsoft.com/office/powerpoint/2010/main" val="2606987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1.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1100" y="719600"/>
            <a:ext cx="10290000" cy="7636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951100" y="1536633"/>
            <a:ext cx="10290000" cy="46016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extLst>
      <p:ext uri="{BB962C8B-B14F-4D97-AF65-F5344CB8AC3E}">
        <p14:creationId xmlns:p14="http://schemas.microsoft.com/office/powerpoint/2010/main" val="3863023531"/>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 id="2147483708" r:id="rId24"/>
    <p:sldLayoutId id="2147483709" r:id="rId25"/>
    <p:sldLayoutId id="2147483710" r:id="rId26"/>
    <p:sldLayoutId id="2147483711" r:id="rId27"/>
    <p:sldLayoutId id="2147483712" r:id="rId28"/>
    <p:sldLayoutId id="2147483713" r:id="rId29"/>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856"/>
        <p:cNvGrpSpPr/>
        <p:nvPr/>
      </p:nvGrpSpPr>
      <p:grpSpPr>
        <a:xfrm>
          <a:off x="0" y="0"/>
          <a:ext cx="0" cy="0"/>
          <a:chOff x="0" y="0"/>
          <a:chExt cx="0" cy="0"/>
        </a:xfrm>
      </p:grpSpPr>
      <p:sp>
        <p:nvSpPr>
          <p:cNvPr id="857" name="Google Shape;857;p31"/>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858" name="Google Shape;858;p31"/>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911735363"/>
      </p:ext>
    </p:extLst>
  </p:cSld>
  <p:clrMap bg1="lt1" tx1="dk1" bg2="dk2" tx2="lt2" accent1="accent1" accent2="accent2" accent3="accent3" accent4="accent4" accent5="accent5" accent6="accent6" hlink="hlink" folHlink="folHlink"/>
  <p:sldLayoutIdLst>
    <p:sldLayoutId id="2147483715" r:id="rId1"/>
    <p:sldLayoutId id="2147483716"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5.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8950" y="582454"/>
            <a:ext cx="8414987" cy="2484800"/>
          </a:xfrm>
        </p:spPr>
        <p:txBody>
          <a:bodyPr/>
          <a:lstStyle/>
          <a:p>
            <a:r>
              <a:rPr lang="en-US" sz="4800" dirty="0"/>
              <a:t>Smart Car Parking System</a:t>
            </a:r>
          </a:p>
        </p:txBody>
      </p:sp>
      <p:sp>
        <p:nvSpPr>
          <p:cNvPr id="3" name="Subtitle 2"/>
          <p:cNvSpPr>
            <a:spLocks noGrp="1"/>
          </p:cNvSpPr>
          <p:nvPr>
            <p:ph type="subTitle" idx="1"/>
          </p:nvPr>
        </p:nvSpPr>
        <p:spPr>
          <a:xfrm>
            <a:off x="2557798" y="2413654"/>
            <a:ext cx="6674000" cy="653600"/>
          </a:xfrm>
        </p:spPr>
        <p:txBody>
          <a:bodyPr/>
          <a:lstStyle/>
          <a:p>
            <a:r>
              <a:rPr lang="en-US" dirty="0"/>
              <a:t>Based on IoT using Arduino UNO</a:t>
            </a:r>
          </a:p>
        </p:txBody>
      </p:sp>
      <p:sp>
        <p:nvSpPr>
          <p:cNvPr id="4" name="TextBox 3"/>
          <p:cNvSpPr txBox="1"/>
          <p:nvPr/>
        </p:nvSpPr>
        <p:spPr>
          <a:xfrm>
            <a:off x="8119681" y="3990513"/>
            <a:ext cx="3701561" cy="1815882"/>
          </a:xfrm>
          <a:prstGeom prst="rect">
            <a:avLst/>
          </a:prstGeom>
          <a:noFill/>
        </p:spPr>
        <p:txBody>
          <a:bodyPr wrap="square" rtlCol="0">
            <a:spAutoFit/>
          </a:bodyPr>
          <a:lstStyle/>
          <a:p>
            <a:r>
              <a:rPr lang="en-US" b="1" i="1" dirty="0">
                <a:solidFill>
                  <a:schemeClr val="tx1"/>
                </a:solidFill>
              </a:rPr>
              <a:t>Group 10</a:t>
            </a:r>
          </a:p>
          <a:p>
            <a:r>
              <a:rPr lang="en-US" dirty="0">
                <a:solidFill>
                  <a:schemeClr val="tx1"/>
                </a:solidFill>
              </a:rPr>
              <a:t>Sujata </a:t>
            </a:r>
            <a:r>
              <a:rPr lang="en-US" dirty="0" err="1">
                <a:solidFill>
                  <a:schemeClr val="tx1"/>
                </a:solidFill>
              </a:rPr>
              <a:t>Saha</a:t>
            </a:r>
            <a:r>
              <a:rPr lang="en-US" dirty="0">
                <a:solidFill>
                  <a:schemeClr val="tx1"/>
                </a:solidFill>
              </a:rPr>
              <a:t> (Project Co-</a:t>
            </a:r>
            <a:r>
              <a:rPr lang="en-US" dirty="0" err="1">
                <a:solidFill>
                  <a:schemeClr val="tx1"/>
                </a:solidFill>
              </a:rPr>
              <a:t>ordinator</a:t>
            </a:r>
            <a:r>
              <a:rPr lang="en-US" dirty="0">
                <a:solidFill>
                  <a:schemeClr val="tx1"/>
                </a:solidFill>
              </a:rPr>
              <a:t>) </a:t>
            </a:r>
          </a:p>
          <a:p>
            <a:r>
              <a:rPr lang="en-US" dirty="0" err="1">
                <a:solidFill>
                  <a:schemeClr val="tx1"/>
                </a:solidFill>
              </a:rPr>
              <a:t>Abhinai</a:t>
            </a:r>
            <a:r>
              <a:rPr lang="en-US" dirty="0">
                <a:solidFill>
                  <a:schemeClr val="tx1"/>
                </a:solidFill>
              </a:rPr>
              <a:t> </a:t>
            </a:r>
            <a:r>
              <a:rPr lang="en-US" dirty="0" err="1">
                <a:solidFill>
                  <a:schemeClr val="tx1"/>
                </a:solidFill>
              </a:rPr>
              <a:t>Lamgaday</a:t>
            </a:r>
            <a:endParaRPr lang="en-US" dirty="0">
              <a:solidFill>
                <a:schemeClr val="tx1"/>
              </a:solidFill>
            </a:endParaRPr>
          </a:p>
          <a:p>
            <a:r>
              <a:rPr lang="en-US" dirty="0">
                <a:solidFill>
                  <a:schemeClr val="tx1"/>
                </a:solidFill>
              </a:rPr>
              <a:t>Irfan Jawed</a:t>
            </a:r>
          </a:p>
          <a:p>
            <a:r>
              <a:rPr lang="en-US" dirty="0" err="1">
                <a:solidFill>
                  <a:schemeClr val="tx1"/>
                </a:solidFill>
              </a:rPr>
              <a:t>Nawazish</a:t>
            </a:r>
            <a:r>
              <a:rPr lang="en-US" dirty="0">
                <a:solidFill>
                  <a:schemeClr val="tx1"/>
                </a:solidFill>
              </a:rPr>
              <a:t> Latif</a:t>
            </a:r>
          </a:p>
          <a:p>
            <a:r>
              <a:rPr lang="en-US" dirty="0" err="1">
                <a:solidFill>
                  <a:schemeClr val="tx1"/>
                </a:solidFill>
              </a:rPr>
              <a:t>Pratay</a:t>
            </a:r>
            <a:r>
              <a:rPr lang="en-US" dirty="0">
                <a:solidFill>
                  <a:schemeClr val="tx1"/>
                </a:solidFill>
              </a:rPr>
              <a:t> </a:t>
            </a:r>
            <a:r>
              <a:rPr lang="en-US" dirty="0" err="1">
                <a:solidFill>
                  <a:schemeClr val="tx1"/>
                </a:solidFill>
              </a:rPr>
              <a:t>Amrit</a:t>
            </a:r>
            <a:endParaRPr lang="en-US" dirty="0">
              <a:solidFill>
                <a:schemeClr val="tx1"/>
              </a:solidFill>
            </a:endParaRPr>
          </a:p>
          <a:p>
            <a:r>
              <a:rPr lang="en-US" dirty="0" err="1">
                <a:solidFill>
                  <a:schemeClr val="tx1"/>
                </a:solidFill>
              </a:rPr>
              <a:t>Anirban</a:t>
            </a:r>
            <a:r>
              <a:rPr lang="en-US" dirty="0">
                <a:solidFill>
                  <a:schemeClr val="tx1"/>
                </a:solidFill>
              </a:rPr>
              <a:t> </a:t>
            </a:r>
            <a:r>
              <a:rPr lang="en-US" dirty="0" err="1">
                <a:solidFill>
                  <a:schemeClr val="tx1"/>
                </a:solidFill>
              </a:rPr>
              <a:t>Mondal</a:t>
            </a:r>
            <a:endParaRPr lang="en-US" dirty="0">
              <a:solidFill>
                <a:schemeClr val="tx1"/>
              </a:solidFill>
            </a:endParaRPr>
          </a:p>
          <a:p>
            <a:r>
              <a:rPr lang="en-US" dirty="0" err="1">
                <a:solidFill>
                  <a:schemeClr val="tx1"/>
                </a:solidFill>
              </a:rPr>
              <a:t>Rohit</a:t>
            </a:r>
            <a:r>
              <a:rPr lang="en-US" dirty="0">
                <a:solidFill>
                  <a:schemeClr val="tx1"/>
                </a:solidFill>
              </a:rPr>
              <a:t> Ghosh</a:t>
            </a:r>
          </a:p>
        </p:txBody>
      </p:sp>
      <p:pic>
        <p:nvPicPr>
          <p:cNvPr id="5" name="Picture 4" descr="Chapter 1: IoT Use Cases – IoT Use Cases and Technologie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8846" y="2852150"/>
            <a:ext cx="6657129" cy="2962871"/>
          </a:xfrm>
          <a:prstGeom prst="rect">
            <a:avLst/>
          </a:prstGeom>
        </p:spPr>
      </p:pic>
    </p:spTree>
    <p:extLst>
      <p:ext uri="{BB962C8B-B14F-4D97-AF65-F5344CB8AC3E}">
        <p14:creationId xmlns:p14="http://schemas.microsoft.com/office/powerpoint/2010/main" val="2228579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505456" y="1371600"/>
            <a:ext cx="5897880" cy="707886"/>
          </a:xfrm>
          <a:prstGeom prst="rect">
            <a:avLst/>
          </a:prstGeom>
          <a:noFill/>
        </p:spPr>
        <p:txBody>
          <a:bodyPr wrap="square" rtlCol="0">
            <a:spAutoFit/>
          </a:bodyPr>
          <a:lstStyle/>
          <a:p>
            <a:r>
              <a:rPr lang="en-US" sz="4000" b="1" u="sng" dirty="0">
                <a:solidFill>
                  <a:schemeClr val="tx1"/>
                </a:solidFill>
                <a:latin typeface="Montserrat"/>
              </a:rPr>
              <a:t>Conclusion</a:t>
            </a:r>
          </a:p>
        </p:txBody>
      </p:sp>
      <p:sp>
        <p:nvSpPr>
          <p:cNvPr id="7" name="TextBox 6"/>
          <p:cNvSpPr txBox="1"/>
          <p:nvPr/>
        </p:nvSpPr>
        <p:spPr>
          <a:xfrm>
            <a:off x="859536" y="2249424"/>
            <a:ext cx="10579608" cy="523220"/>
          </a:xfrm>
          <a:prstGeom prst="rect">
            <a:avLst/>
          </a:prstGeom>
          <a:noFill/>
        </p:spPr>
        <p:txBody>
          <a:bodyPr wrap="square" rtlCol="0">
            <a:spAutoFit/>
          </a:bodyPr>
          <a:lstStyle/>
          <a:p>
            <a:r>
              <a:rPr lang="en-AU"/>
              <a:t>We would like to extend our deep appreciation to all my group members, without their support and coordination we would not have been able to complete this project.</a:t>
            </a:r>
            <a:endParaRPr lang="en-US" sz="2000" dirty="0">
              <a:solidFill>
                <a:schemeClr val="tx1"/>
              </a:solidFill>
              <a:latin typeface="Montserrat"/>
            </a:endParaRPr>
          </a:p>
        </p:txBody>
      </p:sp>
    </p:spTree>
    <p:extLst>
      <p:ext uri="{BB962C8B-B14F-4D97-AF65-F5344CB8AC3E}">
        <p14:creationId xmlns:p14="http://schemas.microsoft.com/office/powerpoint/2010/main" val="1101727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970590" y="1359463"/>
            <a:ext cx="4884400" cy="957200"/>
          </a:xfrm>
        </p:spPr>
        <p:txBody>
          <a:bodyPr/>
          <a:lstStyle/>
          <a:p>
            <a:r>
              <a:rPr lang="en-US" dirty="0"/>
              <a:t>Introduction</a:t>
            </a:r>
          </a:p>
        </p:txBody>
      </p:sp>
      <p:sp>
        <p:nvSpPr>
          <p:cNvPr id="10" name="Subtitle 9"/>
          <p:cNvSpPr>
            <a:spLocks noGrp="1"/>
          </p:cNvSpPr>
          <p:nvPr>
            <p:ph type="subTitle" idx="1"/>
          </p:nvPr>
        </p:nvSpPr>
        <p:spPr>
          <a:xfrm>
            <a:off x="0" y="2303364"/>
            <a:ext cx="6449985" cy="2239600"/>
          </a:xfrm>
        </p:spPr>
        <p:txBody>
          <a:bodyPr/>
          <a:lstStyle/>
          <a:p>
            <a:pPr algn="l"/>
            <a:r>
              <a:rPr lang="en-US" dirty="0"/>
              <a:t>  Car parking is a major issue in modern cities of today. There are more vehicles on the road than parking spaces. This has led to the rise of the need for efficient parking management systems. Thus, we present before you the use of IoT based parking management system that allows for efficient parking space utilization.</a:t>
            </a:r>
          </a:p>
        </p:txBody>
      </p:sp>
      <p:pic>
        <p:nvPicPr>
          <p:cNvPr id="11" name="Picture 10" descr="New York Road Homes · Free photo on Pixaba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2331" y="1703415"/>
            <a:ext cx="4788876" cy="3581680"/>
          </a:xfrm>
          <a:prstGeom prst="rect">
            <a:avLst/>
          </a:prstGeom>
        </p:spPr>
      </p:pic>
    </p:spTree>
    <p:extLst>
      <p:ext uri="{BB962C8B-B14F-4D97-AF65-F5344CB8AC3E}">
        <p14:creationId xmlns:p14="http://schemas.microsoft.com/office/powerpoint/2010/main" val="3238890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970" y="2380217"/>
            <a:ext cx="2324000" cy="716304"/>
          </a:xfrm>
        </p:spPr>
        <p:style>
          <a:lnRef idx="2">
            <a:schemeClr val="dk1"/>
          </a:lnRef>
          <a:fillRef idx="1">
            <a:schemeClr val="lt1"/>
          </a:fillRef>
          <a:effectRef idx="0">
            <a:schemeClr val="dk1"/>
          </a:effectRef>
          <a:fontRef idx="minor">
            <a:schemeClr val="dk1"/>
          </a:fontRef>
        </p:style>
        <p:txBody>
          <a:bodyPr/>
          <a:lstStyle/>
          <a:p>
            <a:r>
              <a:rPr lang="en-US" dirty="0"/>
              <a:t>Arduino UNO</a:t>
            </a:r>
          </a:p>
        </p:txBody>
      </p:sp>
      <p:sp>
        <p:nvSpPr>
          <p:cNvPr id="6" name="Title 5"/>
          <p:cNvSpPr>
            <a:spLocks noGrp="1"/>
          </p:cNvSpPr>
          <p:nvPr>
            <p:ph type="title" idx="2"/>
          </p:nvPr>
        </p:nvSpPr>
        <p:spPr>
          <a:xfrm>
            <a:off x="2677174" y="1995854"/>
            <a:ext cx="2636306" cy="1113011"/>
          </a:xfrm>
        </p:spPr>
        <p:style>
          <a:lnRef idx="2">
            <a:schemeClr val="dk1"/>
          </a:lnRef>
          <a:fillRef idx="1">
            <a:schemeClr val="lt1"/>
          </a:fillRef>
          <a:effectRef idx="0">
            <a:schemeClr val="dk1"/>
          </a:effectRef>
          <a:fontRef idx="minor">
            <a:schemeClr val="dk1"/>
          </a:fontRef>
        </p:style>
        <p:txBody>
          <a:bodyPr/>
          <a:lstStyle/>
          <a:p>
            <a:r>
              <a:rPr lang="en-US" dirty="0"/>
              <a:t>16x4 LCD Board with I2c Module</a:t>
            </a:r>
          </a:p>
        </p:txBody>
      </p:sp>
      <p:sp>
        <p:nvSpPr>
          <p:cNvPr id="8" name="Title 7"/>
          <p:cNvSpPr>
            <a:spLocks noGrp="1"/>
          </p:cNvSpPr>
          <p:nvPr>
            <p:ph type="title" idx="4"/>
          </p:nvPr>
        </p:nvSpPr>
        <p:spPr>
          <a:xfrm>
            <a:off x="7845684" y="2565665"/>
            <a:ext cx="2324000" cy="543200"/>
          </a:xfrm>
        </p:spPr>
        <p:style>
          <a:lnRef idx="2">
            <a:schemeClr val="dk1"/>
          </a:lnRef>
          <a:fillRef idx="1">
            <a:schemeClr val="lt1"/>
          </a:fillRef>
          <a:effectRef idx="0">
            <a:schemeClr val="dk1"/>
          </a:effectRef>
          <a:fontRef idx="minor">
            <a:schemeClr val="dk1"/>
          </a:fontRef>
        </p:style>
        <p:txBody>
          <a:bodyPr/>
          <a:lstStyle/>
          <a:p>
            <a:r>
              <a:rPr lang="en-US" dirty="0"/>
              <a:t>Servo Motor</a:t>
            </a:r>
          </a:p>
        </p:txBody>
      </p:sp>
      <p:sp>
        <p:nvSpPr>
          <p:cNvPr id="10" name="Title 9"/>
          <p:cNvSpPr>
            <a:spLocks noGrp="1"/>
          </p:cNvSpPr>
          <p:nvPr>
            <p:ph type="title" idx="6"/>
          </p:nvPr>
        </p:nvSpPr>
        <p:spPr>
          <a:xfrm>
            <a:off x="5417581" y="2409021"/>
            <a:ext cx="2324000" cy="699844"/>
          </a:xfrm>
        </p:spPr>
        <p:style>
          <a:lnRef idx="2">
            <a:schemeClr val="dk1"/>
          </a:lnRef>
          <a:fillRef idx="1">
            <a:schemeClr val="lt1"/>
          </a:fillRef>
          <a:effectRef idx="0">
            <a:schemeClr val="dk1"/>
          </a:effectRef>
          <a:fontRef idx="minor">
            <a:schemeClr val="dk1"/>
          </a:fontRef>
        </p:style>
        <p:txBody>
          <a:bodyPr/>
          <a:lstStyle/>
          <a:p>
            <a:r>
              <a:rPr lang="en-US" dirty="0"/>
              <a:t>IR Proximity Sensor</a:t>
            </a:r>
          </a:p>
        </p:txBody>
      </p:sp>
      <p:sp>
        <p:nvSpPr>
          <p:cNvPr id="12" name="Title 11"/>
          <p:cNvSpPr>
            <a:spLocks noGrp="1"/>
          </p:cNvSpPr>
          <p:nvPr>
            <p:ph type="title" idx="8"/>
          </p:nvPr>
        </p:nvSpPr>
        <p:spPr>
          <a:xfrm>
            <a:off x="1938884" y="350323"/>
            <a:ext cx="8230800" cy="637200"/>
          </a:xfrm>
        </p:spPr>
        <p:txBody>
          <a:bodyPr/>
          <a:lstStyle/>
          <a:p>
            <a:r>
              <a:rPr lang="en-US" dirty="0"/>
              <a:t>Components Required</a:t>
            </a:r>
          </a:p>
        </p:txBody>
      </p:sp>
      <p:sp>
        <p:nvSpPr>
          <p:cNvPr id="13" name="TextBox 12"/>
          <p:cNvSpPr txBox="1"/>
          <p:nvPr/>
        </p:nvSpPr>
        <p:spPr>
          <a:xfrm>
            <a:off x="10377887" y="2182425"/>
            <a:ext cx="1597235" cy="91409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670" b="1" dirty="0">
                <a:solidFill>
                  <a:schemeClr val="tx1"/>
                </a:solidFill>
                <a:latin typeface="Montserrat"/>
              </a:rPr>
              <a:t>Jumper Wires</a:t>
            </a:r>
          </a:p>
        </p:txBody>
      </p:sp>
      <p:sp>
        <p:nvSpPr>
          <p:cNvPr id="14" name="TextBox 13"/>
          <p:cNvSpPr txBox="1"/>
          <p:nvPr/>
        </p:nvSpPr>
        <p:spPr>
          <a:xfrm>
            <a:off x="618425" y="987523"/>
            <a:ext cx="9759462" cy="461665"/>
          </a:xfrm>
          <a:prstGeom prst="rect">
            <a:avLst/>
          </a:prstGeom>
          <a:noFill/>
        </p:spPr>
        <p:txBody>
          <a:bodyPr wrap="square" rtlCol="0">
            <a:spAutoFit/>
          </a:bodyPr>
          <a:lstStyle/>
          <a:p>
            <a:r>
              <a:rPr lang="en-US" sz="2400" dirty="0">
                <a:solidFill>
                  <a:schemeClr val="tx1"/>
                </a:solidFill>
                <a:latin typeface="Montserrat"/>
              </a:rPr>
              <a:t>Various Components are required to complete this project, such as: </a:t>
            </a:r>
          </a:p>
        </p:txBody>
      </p:sp>
      <p:pic>
        <p:nvPicPr>
          <p:cNvPr id="15" name="Picture 14">
            <a:extLst>
              <a:ext uri="{FF2B5EF4-FFF2-40B4-BE49-F238E27FC236}">
                <a16:creationId xmlns:a16="http://schemas.microsoft.com/office/drawing/2014/main" id="{6690C0A4-07C8-49E1-A325-46351BD53A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321" y="3506138"/>
            <a:ext cx="2246649" cy="1298018"/>
          </a:xfrm>
          <a:prstGeom prst="rect">
            <a:avLst/>
          </a:prstGeom>
          <a:ln>
            <a:solidFill>
              <a:schemeClr val="tx1"/>
            </a:solidFill>
          </a:ln>
        </p:spPr>
      </p:pic>
      <p:pic>
        <p:nvPicPr>
          <p:cNvPr id="16" name="Picture 15">
            <a:extLst>
              <a:ext uri="{FF2B5EF4-FFF2-40B4-BE49-F238E27FC236}">
                <a16:creationId xmlns:a16="http://schemas.microsoft.com/office/drawing/2014/main" id="{DBE2310D-923C-4FF1-8EBC-C8D80AD1A7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54525" y="3506138"/>
            <a:ext cx="2246649" cy="1263740"/>
          </a:xfrm>
          <a:prstGeom prst="rect">
            <a:avLst/>
          </a:prstGeom>
          <a:ln>
            <a:solidFill>
              <a:schemeClr val="tx1"/>
            </a:solidFill>
          </a:ln>
        </p:spPr>
      </p:pic>
      <p:pic>
        <p:nvPicPr>
          <p:cNvPr id="17" name="Picture 16">
            <a:extLst>
              <a:ext uri="{FF2B5EF4-FFF2-40B4-BE49-F238E27FC236}">
                <a16:creationId xmlns:a16="http://schemas.microsoft.com/office/drawing/2014/main" id="{D9B20249-F606-4FF1-B6E2-917DF899FB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6729" y="3508012"/>
            <a:ext cx="2246649" cy="1296144"/>
          </a:xfrm>
          <a:prstGeom prst="rect">
            <a:avLst/>
          </a:prstGeom>
          <a:ln>
            <a:solidFill>
              <a:schemeClr val="tx1"/>
            </a:solidFill>
          </a:ln>
        </p:spPr>
      </p:pic>
      <p:pic>
        <p:nvPicPr>
          <p:cNvPr id="18" name="Picture 17">
            <a:extLst>
              <a:ext uri="{FF2B5EF4-FFF2-40B4-BE49-F238E27FC236}">
                <a16:creationId xmlns:a16="http://schemas.microsoft.com/office/drawing/2014/main" id="{33F5C635-81A1-4353-9478-06F00E4F2A4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41581" y="3506137"/>
            <a:ext cx="2246650" cy="1263741"/>
          </a:xfrm>
          <a:prstGeom prst="rect">
            <a:avLst/>
          </a:prstGeom>
          <a:ln>
            <a:solidFill>
              <a:schemeClr val="tx1"/>
            </a:solidFill>
          </a:ln>
        </p:spPr>
      </p:pic>
      <p:pic>
        <p:nvPicPr>
          <p:cNvPr id="19" name="Picture 18">
            <a:extLst>
              <a:ext uri="{FF2B5EF4-FFF2-40B4-BE49-F238E27FC236}">
                <a16:creationId xmlns:a16="http://schemas.microsoft.com/office/drawing/2014/main" id="{DED4E7B9-F5BD-40C2-9A91-6CA32D9B4A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9684" y="3500267"/>
            <a:ext cx="1805438" cy="1269611"/>
          </a:xfrm>
          <a:prstGeom prst="rect">
            <a:avLst/>
          </a:prstGeom>
          <a:ln>
            <a:solidFill>
              <a:schemeClr val="tx1"/>
            </a:solidFill>
          </a:ln>
        </p:spPr>
      </p:pic>
    </p:spTree>
    <p:extLst>
      <p:ext uri="{BB962C8B-B14F-4D97-AF65-F5344CB8AC3E}">
        <p14:creationId xmlns:p14="http://schemas.microsoft.com/office/powerpoint/2010/main" val="187807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Circuit Diagram</a:t>
            </a:r>
          </a:p>
        </p:txBody>
      </p:sp>
      <p:pic>
        <p:nvPicPr>
          <p:cNvPr id="12" name="Content Placeholder 4">
            <a:extLst>
              <a:ext uri="{FF2B5EF4-FFF2-40B4-BE49-F238E27FC236}">
                <a16:creationId xmlns:a16="http://schemas.microsoft.com/office/drawing/2014/main" id="{DC0EBADD-218A-4847-AE32-31E5A3DE52FC}"/>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011115" y="1594263"/>
            <a:ext cx="10172700" cy="4601459"/>
          </a:xfrm>
          <a:prstGeom prst="rect">
            <a:avLst/>
          </a:prstGeom>
        </p:spPr>
      </p:pic>
    </p:spTree>
    <p:extLst>
      <p:ext uri="{BB962C8B-B14F-4D97-AF65-F5344CB8AC3E}">
        <p14:creationId xmlns:p14="http://schemas.microsoft.com/office/powerpoint/2010/main" val="3899445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3348" y="1169376"/>
            <a:ext cx="3926837" cy="5231423"/>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59801" y="1169375"/>
            <a:ext cx="4184226" cy="5231423"/>
          </a:xfrm>
          <a:prstGeom prst="rect">
            <a:avLst/>
          </a:prstGeom>
        </p:spPr>
      </p:pic>
    </p:spTree>
    <p:extLst>
      <p:ext uri="{BB962C8B-B14F-4D97-AF65-F5344CB8AC3E}">
        <p14:creationId xmlns:p14="http://schemas.microsoft.com/office/powerpoint/2010/main" val="2701288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8DC75B1B-D8E9-4E7A-B587-8898B384A454}"/>
              </a:ext>
            </a:extLst>
          </p:cNvPr>
          <p:cNvPicPr>
            <a:picLocks noChangeAspect="1"/>
          </p:cNvPicPr>
          <p:nvPr/>
        </p:nvPicPr>
        <p:blipFill rotWithShape="1">
          <a:blip r:embed="rId2">
            <a:extLst>
              <a:ext uri="{28A0092B-C50C-407E-A947-70E740481C1C}">
                <a14:useLocalDpi xmlns:a14="http://schemas.microsoft.com/office/drawing/2010/main" val="0"/>
              </a:ext>
            </a:extLst>
          </a:blip>
          <a:srcRect b="24867"/>
          <a:stretch/>
        </p:blipFill>
        <p:spPr>
          <a:xfrm>
            <a:off x="1712429" y="828539"/>
            <a:ext cx="8914013" cy="5028797"/>
          </a:xfrm>
          <a:prstGeom prst="rect">
            <a:avLst/>
          </a:prstGeom>
        </p:spPr>
      </p:pic>
    </p:spTree>
    <p:extLst>
      <p:ext uri="{BB962C8B-B14F-4D97-AF65-F5344CB8AC3E}">
        <p14:creationId xmlns:p14="http://schemas.microsoft.com/office/powerpoint/2010/main" val="855970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a:t>
            </a:r>
          </a:p>
        </p:txBody>
      </p:sp>
      <p:pic>
        <p:nvPicPr>
          <p:cNvPr id="3" name="Content Placeholder 4">
            <a:extLst>
              <a:ext uri="{FF2B5EF4-FFF2-40B4-BE49-F238E27FC236}">
                <a16:creationId xmlns:a16="http://schemas.microsoft.com/office/drawing/2014/main" id="{33979C36-545D-4A94-990C-F58A15EB6B1A}"/>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019908" y="1582779"/>
            <a:ext cx="10190284" cy="4536504"/>
          </a:xfrm>
          <a:prstGeom prst="rect">
            <a:avLst/>
          </a:prstGeom>
        </p:spPr>
      </p:pic>
    </p:spTree>
    <p:extLst>
      <p:ext uri="{BB962C8B-B14F-4D97-AF65-F5344CB8AC3E}">
        <p14:creationId xmlns:p14="http://schemas.microsoft.com/office/powerpoint/2010/main" val="2748701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How it works</a:t>
            </a:r>
          </a:p>
        </p:txBody>
      </p:sp>
      <p:sp>
        <p:nvSpPr>
          <p:cNvPr id="4" name="Text Placeholder 3"/>
          <p:cNvSpPr>
            <a:spLocks noGrp="1"/>
          </p:cNvSpPr>
          <p:nvPr>
            <p:ph type="body" idx="1"/>
          </p:nvPr>
        </p:nvSpPr>
        <p:spPr>
          <a:xfrm>
            <a:off x="646980" y="1811677"/>
            <a:ext cx="7401465" cy="4562746"/>
          </a:xfrm>
        </p:spPr>
        <p:txBody>
          <a:bodyPr/>
          <a:lstStyle/>
          <a:p>
            <a:r>
              <a:rPr lang="en-US" dirty="0"/>
              <a:t> Step 1: Select a particular parking area.</a:t>
            </a:r>
          </a:p>
          <a:p>
            <a:r>
              <a:rPr lang="en-US" dirty="0"/>
              <a:t>Step 2: Browse through the various parking slots available in that   parking area displayed on the screen.</a:t>
            </a:r>
          </a:p>
          <a:p>
            <a:r>
              <a:rPr lang="en-US" dirty="0"/>
              <a:t>Step 3: Select a particular parking slot.</a:t>
            </a:r>
          </a:p>
          <a:p>
            <a:r>
              <a:rPr lang="en-US" dirty="0"/>
              <a:t>Step 4: Once you have successfully parked your car in the selected parking slot, the screen will show filled space.</a:t>
            </a:r>
          </a:p>
          <a:p>
            <a:r>
              <a:rPr lang="en-US" dirty="0"/>
              <a:t>Step 5:  If the parking spot is full and you tried to enter then a message will flash on the screen “FULL OF SLOTS” and the barrier will not open.</a:t>
            </a:r>
          </a:p>
        </p:txBody>
      </p:sp>
      <p:pic>
        <p:nvPicPr>
          <p:cNvPr id="6" name="Picture 5">
            <a:extLst>
              <a:ext uri="{FF2B5EF4-FFF2-40B4-BE49-F238E27FC236}">
                <a16:creationId xmlns:a16="http://schemas.microsoft.com/office/drawing/2014/main" id="{CD0A8919-409E-4358-96DF-726C9F0A5A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4331" y="1356800"/>
            <a:ext cx="3666137" cy="4882551"/>
          </a:xfrm>
          <a:prstGeom prst="rect">
            <a:avLst/>
          </a:prstGeom>
        </p:spPr>
      </p:pic>
    </p:spTree>
    <p:extLst>
      <p:ext uri="{BB962C8B-B14F-4D97-AF65-F5344CB8AC3E}">
        <p14:creationId xmlns:p14="http://schemas.microsoft.com/office/powerpoint/2010/main" val="3847852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Literature Review</a:t>
            </a:r>
          </a:p>
        </p:txBody>
      </p:sp>
      <p:sp>
        <p:nvSpPr>
          <p:cNvPr id="4" name="Text Placeholder 3"/>
          <p:cNvSpPr>
            <a:spLocks noGrp="1"/>
          </p:cNvSpPr>
          <p:nvPr>
            <p:ph type="body" idx="1"/>
          </p:nvPr>
        </p:nvSpPr>
        <p:spPr/>
        <p:txBody>
          <a:bodyPr anchor="t"/>
          <a:lstStyle/>
          <a:p>
            <a:pPr algn="l"/>
            <a:r>
              <a:rPr lang="en-US" dirty="0"/>
              <a:t>Smart Car Parking System, </a:t>
            </a:r>
            <a:r>
              <a:rPr lang="en-US" dirty="0" err="1"/>
              <a:t>Aashish</a:t>
            </a:r>
            <a:r>
              <a:rPr lang="en-US" dirty="0"/>
              <a:t> Joshi, </a:t>
            </a:r>
            <a:r>
              <a:rPr lang="en-US" dirty="0" err="1"/>
              <a:t>Mubashir</a:t>
            </a:r>
            <a:r>
              <a:rPr lang="en-US" dirty="0"/>
              <a:t> Hussain. (2020)</a:t>
            </a:r>
          </a:p>
          <a:p>
            <a:pPr algn="l"/>
            <a:r>
              <a:rPr lang="en-US" dirty="0"/>
              <a:t>Working Principle of Arduino UNO. Leo Lewis (2016)</a:t>
            </a:r>
          </a:p>
          <a:p>
            <a:pPr algn="l"/>
            <a:r>
              <a:rPr lang="en-US" dirty="0"/>
              <a:t>IoT, A Literature Review. </a:t>
            </a:r>
            <a:r>
              <a:rPr lang="en-US" dirty="0" err="1"/>
              <a:t>R.Ramaswami</a:t>
            </a:r>
            <a:r>
              <a:rPr lang="en-US" dirty="0"/>
              <a:t> (2015)</a:t>
            </a:r>
          </a:p>
          <a:p>
            <a:pPr algn="l"/>
            <a:r>
              <a:rPr lang="en-US" dirty="0"/>
              <a:t>Arduino Based Smart Car Parking. </a:t>
            </a:r>
            <a:r>
              <a:rPr lang="en-US" dirty="0" err="1"/>
              <a:t>Yogeshkumar</a:t>
            </a:r>
            <a:r>
              <a:rPr lang="en-US" dirty="0"/>
              <a:t> </a:t>
            </a:r>
            <a:r>
              <a:rPr lang="en-US" dirty="0" err="1"/>
              <a:t>Chaurasia</a:t>
            </a:r>
            <a:r>
              <a:rPr lang="en-US" dirty="0"/>
              <a:t> (2021)</a:t>
            </a:r>
          </a:p>
          <a:p>
            <a:pPr algn="l"/>
            <a:r>
              <a:rPr lang="en-US" dirty="0"/>
              <a:t>A systematic Literature Review on Arduino: Applications, Challenges, Advantages and Limitations. Hari Krishna </a:t>
            </a:r>
            <a:r>
              <a:rPr lang="en-US" dirty="0" err="1"/>
              <a:t>Kondaveti</a:t>
            </a:r>
            <a:r>
              <a:rPr lang="en-US" dirty="0"/>
              <a:t> (2021)</a:t>
            </a:r>
          </a:p>
        </p:txBody>
      </p:sp>
    </p:spTree>
    <p:extLst>
      <p:ext uri="{BB962C8B-B14F-4D97-AF65-F5344CB8AC3E}">
        <p14:creationId xmlns:p14="http://schemas.microsoft.com/office/powerpoint/2010/main" val="3213640815"/>
      </p:ext>
    </p:extLst>
  </p:cSld>
  <p:clrMapOvr>
    <a:masterClrMapping/>
  </p:clrMapOvr>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Electronic Circuit Style CV _ by Slidesgo</Template>
  <TotalTime>282</TotalTime>
  <Words>325</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Arial</vt:lpstr>
      <vt:lpstr>Bebas Neue</vt:lpstr>
      <vt:lpstr>Josefin Slab SemiBold</vt:lpstr>
      <vt:lpstr>Lato</vt:lpstr>
      <vt:lpstr>Montserrat</vt:lpstr>
      <vt:lpstr>Proxima Nova</vt:lpstr>
      <vt:lpstr>Raleway</vt:lpstr>
      <vt:lpstr>Source Sans Pro</vt:lpstr>
      <vt:lpstr>Electronic Circuit Style CV by Slidesgo</vt:lpstr>
      <vt:lpstr>Slidesgo Final Pages</vt:lpstr>
      <vt:lpstr>Smart Car Parking System</vt:lpstr>
      <vt:lpstr>Introduction</vt:lpstr>
      <vt:lpstr>Arduino UNO</vt:lpstr>
      <vt:lpstr>Circuit Diagram</vt:lpstr>
      <vt:lpstr>PowerPoint Presentation</vt:lpstr>
      <vt:lpstr>PowerPoint Presentation</vt:lpstr>
      <vt:lpstr>Working</vt:lpstr>
      <vt:lpstr>How it works</vt:lpstr>
      <vt:lpstr>Literature Review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Car Parking System</dc:title>
  <dc:creator>Subarna Pradhan</dc:creator>
  <cp:lastModifiedBy>PRATYAY AMRIT</cp:lastModifiedBy>
  <cp:revision>14</cp:revision>
  <dcterms:created xsi:type="dcterms:W3CDTF">2022-11-24T13:43:28Z</dcterms:created>
  <dcterms:modified xsi:type="dcterms:W3CDTF">2023-05-25T21:13:51Z</dcterms:modified>
</cp:coreProperties>
</file>