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73" r:id="rId13"/>
    <p:sldId id="274" r:id="rId14"/>
    <p:sldId id="275" r:id="rId15"/>
    <p:sldId id="276" r:id="rId16"/>
    <p:sldId id="296" r:id="rId17"/>
    <p:sldId id="314" r:id="rId18"/>
    <p:sldId id="315" r:id="rId19"/>
    <p:sldId id="317" r:id="rId20"/>
    <p:sldId id="316" r:id="rId21"/>
    <p:sldId id="318" r:id="rId22"/>
    <p:sldId id="319" r:id="rId23"/>
    <p:sldId id="320" r:id="rId24"/>
    <p:sldId id="321" r:id="rId25"/>
    <p:sldId id="277" r:id="rId26"/>
    <p:sldId id="289" r:id="rId27"/>
    <p:sldId id="284" r:id="rId28"/>
    <p:sldId id="290" r:id="rId29"/>
    <p:sldId id="291" r:id="rId30"/>
    <p:sldId id="292" r:id="rId31"/>
    <p:sldId id="293" r:id="rId32"/>
    <p:sldId id="294" r:id="rId33"/>
    <p:sldId id="295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286" r:id="rId44"/>
    <p:sldId id="287" r:id="rId45"/>
    <p:sldId id="28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780"/>
    <a:srgbClr val="FFD2F7"/>
    <a:srgbClr val="FFF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5AE61-67CB-4E4A-8EFB-6A1782B1DA37}" v="57" dt="2022-05-21T23:42:36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81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B1A0-230A-D838-6FCA-45795211A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52AF1-9C83-8EF4-A19E-3031C8D39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C9E29-512F-345F-1731-F840660D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FDF2-CABC-4FEC-B23A-E77B3026011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70C2-9079-9889-6BD1-1CE00269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F4FE1-3FDE-D7E7-B1E0-B2360516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9A05-6E52-486F-B8B7-5CE68F4CB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71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1F67-245F-5A5C-F6CE-8B6BCB48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F6B3C-79E9-D594-6274-37E67BF57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A6B2-E5A1-E505-0FEA-0C28EB8F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FDF2-CABC-4FEC-B23A-E77B3026011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96AA4-5345-819C-08C3-23B9510C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9C6B4-124B-1F8A-B8B7-0FE6B65F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9A05-6E52-486F-B8B7-5CE68F4CB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62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1E25E-CCEF-B2AC-C41A-DC4483FC5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14118-EB0A-8BBC-F39E-F16CEE413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CAC0E-4CC0-DF5D-9A1E-BECBAD70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FDF2-CABC-4FEC-B23A-E77B3026011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B4FE1-7D2A-5341-6A55-5300DBC0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07AD4-680C-72CF-CEC9-00CCD127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9A05-6E52-486F-B8B7-5CE68F4CB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87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9399-1F13-6F1A-4043-055296E7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54E5A-F0C5-AA29-84C2-4E3AFA0A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8BE0-2986-3C3F-CB98-26F740F4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FDF2-CABC-4FEC-B23A-E77B3026011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57FEE-04CA-852B-62A0-5ED2CFE4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9AEAD-73E0-3853-10E1-E8317D66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9A05-6E52-486F-B8B7-5CE68F4CB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15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6339-1C21-EC53-D087-146D5AFC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876F3-5EB9-3F34-FF73-5E208FB04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641E-E315-EAF0-067B-2CC41964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FDF2-CABC-4FEC-B23A-E77B3026011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1472C-8278-2B94-2159-02032AE8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16885-4E7F-2F42-C5D1-FEADF38C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9A05-6E52-486F-B8B7-5CE68F4CB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2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1760-EB97-A667-777C-2CB0428F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6433C-F471-34B6-9428-EBB3ADCDF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7D5EC-AB58-8C39-2599-BA9099451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78CF2-8B8C-D2A6-6BD6-C51B0E64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FDF2-CABC-4FEC-B23A-E77B3026011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A8396-E114-6E8D-5B69-DDAA796D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39515-E780-C93C-2C85-58D0647B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9A05-6E52-486F-B8B7-5CE68F4CB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95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1E1A-6EA1-4654-6460-113A53DB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CF68F-482D-0561-D13A-FF89EC48D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4E6B0-A338-F901-B5DE-7B1E088B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1D414-BE20-0219-0C3D-540108AA9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D54FA-F7A8-9673-FC31-C5041F3B6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7130F-8D1C-BADC-D03D-51205791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FDF2-CABC-4FEC-B23A-E77B3026011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52547-0606-1162-5F62-DFECF628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98FB7-949D-D8E0-9110-B8B7A82A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9A05-6E52-486F-B8B7-5CE68F4CB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16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874E-5F12-36B1-5417-F006E0D6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85523-7C92-8B4A-E9C9-8104041F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FDF2-CABC-4FEC-B23A-E77B3026011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9B444-44AE-B223-24E7-1E12745A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9CAB7-EBEE-0BE2-E5EC-68376618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9A05-6E52-486F-B8B7-5CE68F4CB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6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FCF98-AA07-E67F-C7B6-F8FD6D4D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FDF2-CABC-4FEC-B23A-E77B3026011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603A6-C58C-DDE2-D67D-63ABDB64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2AB04-62BF-56DC-13B1-26AB5C25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9A05-6E52-486F-B8B7-5CE68F4CB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6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CA15-9C64-7E36-0A4D-9061F9D4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B115-2F84-FC04-8118-39FD4FA88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5EB56-D445-CE0F-F750-95E05768C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6AA32-B494-7AD1-C688-A81EE013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FDF2-CABC-4FEC-B23A-E77B3026011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E32C0-BEE2-107B-7A5B-DE570AE6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D5566-9AC5-E578-4EA3-77E38344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9A05-6E52-486F-B8B7-5CE68F4CB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98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8A6B-CF53-1203-CF7A-9E2B78C3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6FF53-C13A-CCE4-97BA-C74047D70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95C6C-FD77-E5A2-FCDD-BF4B82B3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DA537-D249-53F9-02F3-44EF50DE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FDF2-CABC-4FEC-B23A-E77B3026011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20E28-D72F-AF0A-9AD8-4B72B0C6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561F9-A50A-C988-1723-E0843901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9A05-6E52-486F-B8B7-5CE68F4CB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80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E2662-DCE3-BAF4-D2FD-25F936E3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BD773-5E07-E028-BBE9-10AE45A41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ACF3E-5D42-5F59-FB0B-5CE8E60F3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2FDF2-CABC-4FEC-B23A-E77B3026011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A2-6708-C430-470F-B071ADA5C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70362-A93F-D79A-2F3F-F3040033A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19A05-6E52-486F-B8B7-5CE68F4CB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17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6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6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-1219200" y="-5123544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-1843314" y="8519886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13149944" y="1052284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78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D1768C6-21EE-6C95-7427-0062BBBD4C69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79AAA-AE83-A2FE-F68C-9B0DF7E4A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17" y="1156833"/>
            <a:ext cx="9757564" cy="45443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5E58C9-150C-767C-3838-497223832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501" y="941087"/>
            <a:ext cx="8262998" cy="47108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40FFE79-B4A9-A10F-74B1-F787E79C9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913" y="1026578"/>
            <a:ext cx="8926285" cy="45740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9A68B-062A-0467-4CA1-75A1C83351E4}"/>
              </a:ext>
            </a:extLst>
          </p:cNvPr>
          <p:cNvSpPr txBox="1"/>
          <p:nvPr/>
        </p:nvSpPr>
        <p:spPr>
          <a:xfrm>
            <a:off x="3789588" y="5609683"/>
            <a:ext cx="4862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>
                <a:latin typeface="Bahnschrift" panose="020B0502040204020203" pitchFamily="34" charset="0"/>
              </a:rPr>
              <a:t>Use Case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E55DF-358B-09FA-6C1F-162ACA008E77}"/>
              </a:ext>
            </a:extLst>
          </p:cNvPr>
          <p:cNvSpPr txBox="1"/>
          <p:nvPr/>
        </p:nvSpPr>
        <p:spPr>
          <a:xfrm>
            <a:off x="22787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10779577" y="-3979294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10974781" y="5389561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2797798" y="5389561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3D3387-F14C-812D-4873-BF7C27532D5F}"/>
              </a:ext>
            </a:extLst>
          </p:cNvPr>
          <p:cNvSpPr/>
          <p:nvPr/>
        </p:nvSpPr>
        <p:spPr>
          <a:xfrm>
            <a:off x="-8846912" y="-657057"/>
            <a:ext cx="8474983" cy="817211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2B0CB0-B693-443F-2A19-CF30E89E09AC}"/>
              </a:ext>
            </a:extLst>
          </p:cNvPr>
          <p:cNvSpPr txBox="1"/>
          <p:nvPr/>
        </p:nvSpPr>
        <p:spPr>
          <a:xfrm>
            <a:off x="3789588" y="5616940"/>
            <a:ext cx="4862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>
                <a:latin typeface="Bahnschrift" panose="020B0502040204020203" pitchFamily="34" charset="0"/>
              </a:rPr>
              <a:t>Database Diagram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32B7566-96D3-4E26-2E38-2165700209F6}"/>
              </a:ext>
            </a:extLst>
          </p:cNvPr>
          <p:cNvSpPr/>
          <p:nvPr/>
        </p:nvSpPr>
        <p:spPr>
          <a:xfrm>
            <a:off x="-8846913" y="-657058"/>
            <a:ext cx="8474983" cy="817211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CCFB06-332D-9869-8DDF-5256F7E7D583}"/>
              </a:ext>
            </a:extLst>
          </p:cNvPr>
          <p:cNvSpPr txBox="1"/>
          <p:nvPr/>
        </p:nvSpPr>
        <p:spPr>
          <a:xfrm>
            <a:off x="3722912" y="5573689"/>
            <a:ext cx="4862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>
                <a:latin typeface="Bahnschrift" panose="020B0502040204020203" pitchFamily="34" charset="0"/>
              </a:rPr>
              <a:t>Flow Diagram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65049C-E2C3-5207-81A5-F81BF44BD0EE}"/>
              </a:ext>
            </a:extLst>
          </p:cNvPr>
          <p:cNvSpPr/>
          <p:nvPr/>
        </p:nvSpPr>
        <p:spPr>
          <a:xfrm>
            <a:off x="-8833390" y="-657059"/>
            <a:ext cx="8474983" cy="817211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79120A-F067-4646-9F37-B1021BDD2A62}"/>
              </a:ext>
            </a:extLst>
          </p:cNvPr>
          <p:cNvSpPr/>
          <p:nvPr/>
        </p:nvSpPr>
        <p:spPr>
          <a:xfrm>
            <a:off x="2717631" y="1257336"/>
            <a:ext cx="6361714" cy="4316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73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1.7584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91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79167E-6 0 L 1.75846 0 " pathEditMode="relative" rAng="0" ptsTypes="AA">
                                      <p:cBhvr>
                                        <p:cTn id="23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917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9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9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3.125E-6 0 L 1.75846 0 " pathEditMode="relative" rAng="0" ptsTypes="AA">
                                      <p:cBhvr>
                                        <p:cTn id="40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917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xit" presetSubtype="8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8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 animBg="1"/>
      <p:bldP spid="17" grpId="0"/>
      <p:bldP spid="17" grpId="1"/>
      <p:bldP spid="18" grpId="0" animBg="1"/>
      <p:bldP spid="20" grpId="0"/>
      <p:bldP spid="20" grpId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436257" y="7190014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-2759529" y="-3585003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12546692" y="765628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6EC5E4-7372-CB8B-AAD9-95717482DCC6}"/>
              </a:ext>
            </a:extLst>
          </p:cNvPr>
          <p:cNvSpPr txBox="1"/>
          <p:nvPr/>
        </p:nvSpPr>
        <p:spPr>
          <a:xfrm>
            <a:off x="-8258638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324762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D3C050-50C6-F008-EADE-29E26D94C0CF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27B7C-C703-E8F7-CB95-92CF234D6E25}"/>
              </a:ext>
            </a:extLst>
          </p:cNvPr>
          <p:cNvSpPr txBox="1"/>
          <p:nvPr/>
        </p:nvSpPr>
        <p:spPr>
          <a:xfrm>
            <a:off x="2128837" y="1658481"/>
            <a:ext cx="7934325" cy="37805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TailwindCSS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Visual Studio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Git &amp; GitHub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-1732643" y="-19213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436257" y="55499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10981870" y="711200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441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12192000" y="711200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-5194986" y="50109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12192000" y="6212114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31C4B1-C21F-A942-8CAB-2591F27FD787}"/>
              </a:ext>
            </a:extLst>
          </p:cNvPr>
          <p:cNvSpPr txBox="1"/>
          <p:nvPr/>
        </p:nvSpPr>
        <p:spPr>
          <a:xfrm>
            <a:off x="13440237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C57E4D-A3DC-CF30-4DF8-E4BBC234346A}"/>
              </a:ext>
            </a:extLst>
          </p:cNvPr>
          <p:cNvSpPr txBox="1"/>
          <p:nvPr/>
        </p:nvSpPr>
        <p:spPr>
          <a:xfrm>
            <a:off x="-8102601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</p:spTree>
    <p:extLst>
      <p:ext uri="{BB962C8B-B14F-4D97-AF65-F5344CB8AC3E}">
        <p14:creationId xmlns:p14="http://schemas.microsoft.com/office/powerpoint/2010/main" val="3969702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C15C284-62E4-A7C8-1EF0-08A05669D843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10253371" y="-1255520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-2431143" y="469579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9577484" y="4891281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1C32C0-7013-B0D7-4B8F-BCFA43F2237D}"/>
              </a:ext>
            </a:extLst>
          </p:cNvPr>
          <p:cNvSpPr txBox="1"/>
          <p:nvPr/>
        </p:nvSpPr>
        <p:spPr>
          <a:xfrm>
            <a:off x="3788229" y="5544457"/>
            <a:ext cx="4862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>
                <a:latin typeface="Bahnschrift" panose="020B0502040204020203" pitchFamily="34" charset="0"/>
              </a:rPr>
              <a:t>60/30/10 Rule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24F071-2451-7E84-B575-8894D96305BF}"/>
              </a:ext>
            </a:extLst>
          </p:cNvPr>
          <p:cNvSpPr txBox="1"/>
          <p:nvPr/>
        </p:nvSpPr>
        <p:spPr>
          <a:xfrm>
            <a:off x="9229617" y="2966036"/>
            <a:ext cx="768423" cy="923330"/>
          </a:xfrm>
          <a:prstGeom prst="rect">
            <a:avLst/>
          </a:prstGeom>
          <a:solidFill>
            <a:srgbClr val="FFF0FD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IN" dirty="0">
              <a:solidFill>
                <a:srgbClr val="FFD2F7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en-IN" dirty="0">
                <a:solidFill>
                  <a:srgbClr val="942780"/>
                </a:solidFill>
              </a:rPr>
              <a:t>10%</a:t>
            </a:r>
          </a:p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89583B-B5D0-1D03-2AD2-AB1D66B7216C}"/>
              </a:ext>
            </a:extLst>
          </p:cNvPr>
          <p:cNvSpPr txBox="1"/>
          <p:nvPr/>
        </p:nvSpPr>
        <p:spPr>
          <a:xfrm>
            <a:off x="4448073" y="2966036"/>
            <a:ext cx="2372262" cy="923330"/>
          </a:xfrm>
          <a:prstGeom prst="rect">
            <a:avLst/>
          </a:prstGeom>
          <a:solidFill>
            <a:srgbClr val="FFD2F7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IN" dirty="0"/>
          </a:p>
          <a:p>
            <a:pPr algn="ctr"/>
            <a:r>
              <a:rPr lang="en-IN" dirty="0">
                <a:solidFill>
                  <a:srgbClr val="942780"/>
                </a:solidFill>
                <a:latin typeface="Bahnschrift Light" panose="020B0502040204020203" pitchFamily="34" charset="0"/>
              </a:rPr>
              <a:t>30%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02617-425B-BFF8-5EC3-FB5C7B73AE96}"/>
              </a:ext>
            </a:extLst>
          </p:cNvPr>
          <p:cNvSpPr txBox="1"/>
          <p:nvPr/>
        </p:nvSpPr>
        <p:spPr>
          <a:xfrm>
            <a:off x="-5461633" y="3030686"/>
            <a:ext cx="4647982" cy="923330"/>
          </a:xfrm>
          <a:prstGeom prst="rect">
            <a:avLst/>
          </a:prstGeom>
          <a:solidFill>
            <a:srgbClr val="942780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IN" dirty="0"/>
          </a:p>
          <a:p>
            <a:pPr algn="ctr"/>
            <a:r>
              <a:rPr lang="en-IN" dirty="0">
                <a:solidFill>
                  <a:srgbClr val="FFD2F7"/>
                </a:solidFill>
                <a:latin typeface="Bahnschrift Light" panose="020B0502040204020203" pitchFamily="34" charset="0"/>
              </a:rPr>
              <a:t>60%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906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185 L 0.62825 -0.010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464 0.00023 L 0.19661 -0.0013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0.00023 L -1.66667E-6 -3.78387E-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59" grpId="0" animBg="1"/>
      <p:bldP spid="59" grpId="1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12619255" y="-1952954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-4469493" y="633409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11806334" y="6022032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581B96-5B06-F209-A3B7-AA0FFA422FAF}"/>
              </a:ext>
            </a:extLst>
          </p:cNvPr>
          <p:cNvSpPr txBox="1"/>
          <p:nvPr/>
        </p:nvSpPr>
        <p:spPr>
          <a:xfrm>
            <a:off x="-8636001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UI Designs</a:t>
            </a:r>
          </a:p>
        </p:txBody>
      </p:sp>
    </p:spTree>
    <p:extLst>
      <p:ext uri="{BB962C8B-B14F-4D97-AF65-F5344CB8AC3E}">
        <p14:creationId xmlns:p14="http://schemas.microsoft.com/office/powerpoint/2010/main" val="1801751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B57FB5-7987-7B54-6C11-C038D2E050D9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945" y="1542678"/>
            <a:ext cx="2866134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946" y="3827350"/>
            <a:ext cx="2866134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7668" y="3827350"/>
            <a:ext cx="2875389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7668" y="1542678"/>
            <a:ext cx="2875389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UI Designs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184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B57FB5-7987-7B54-6C11-C038D2E050D9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945" y="1542678"/>
            <a:ext cx="2866134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946" y="3827350"/>
            <a:ext cx="2866134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7668" y="3827350"/>
            <a:ext cx="2875389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7668" y="1542678"/>
            <a:ext cx="6696664" cy="3772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UI Designs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130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B57FB5-7987-7B54-6C11-C038D2E050D9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945" y="1542678"/>
            <a:ext cx="2866134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946" y="3827350"/>
            <a:ext cx="2866134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7668" y="3827350"/>
            <a:ext cx="2875389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7668" y="1542678"/>
            <a:ext cx="2875389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UI Designs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460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B57FB5-7987-7B54-6C11-C038D2E050D9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946" y="3827350"/>
            <a:ext cx="2866134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7668" y="3827350"/>
            <a:ext cx="2875389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7668" y="1542678"/>
            <a:ext cx="2875389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UI Designs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7885" y="1542677"/>
            <a:ext cx="6707194" cy="37726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577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10D096-E289-F7F7-A80D-59D644635D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124E3-401C-3009-17D6-D1E204AB8F74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-1494972" y="5486400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10871199" y="1052284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-1190171" y="-3265714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8C1EB-4F1A-3906-C7E2-53B9853734DE}"/>
              </a:ext>
            </a:extLst>
          </p:cNvPr>
          <p:cNvSpPr txBox="1"/>
          <p:nvPr/>
        </p:nvSpPr>
        <p:spPr>
          <a:xfrm>
            <a:off x="2278743" y="2828835"/>
            <a:ext cx="763451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latin typeface="Bahnschrift" panose="020B0502040204020203" pitchFamily="34" charset="0"/>
              </a:rPr>
              <a:t>Industrial Project</a:t>
            </a:r>
          </a:p>
        </p:txBody>
      </p:sp>
    </p:spTree>
    <p:extLst>
      <p:ext uri="{BB962C8B-B14F-4D97-AF65-F5344CB8AC3E}">
        <p14:creationId xmlns:p14="http://schemas.microsoft.com/office/powerpoint/2010/main" val="2043983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B57FB5-7987-7B54-6C11-C038D2E050D9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945" y="1542678"/>
            <a:ext cx="2866134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946" y="3827350"/>
            <a:ext cx="2866134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7668" y="3827350"/>
            <a:ext cx="2875389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7668" y="1542678"/>
            <a:ext cx="2875389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UI Designs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061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B57FB5-7987-7B54-6C11-C038D2E050D9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945" y="1542678"/>
            <a:ext cx="2866134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946" y="3827350"/>
            <a:ext cx="2866134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7668" y="1542678"/>
            <a:ext cx="2875389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UI Designs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7668" y="1542677"/>
            <a:ext cx="6687411" cy="37726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327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B57FB5-7987-7B54-6C11-C038D2E050D9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945" y="1542678"/>
            <a:ext cx="2866134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946" y="3827350"/>
            <a:ext cx="2866134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7668" y="3827350"/>
            <a:ext cx="2875389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7668" y="1542678"/>
            <a:ext cx="2875389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UI Designs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978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B57FB5-7987-7B54-6C11-C038D2E050D9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945" y="1542678"/>
            <a:ext cx="2866134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7668" y="3827350"/>
            <a:ext cx="2875389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7668" y="1542678"/>
            <a:ext cx="2875389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UI Designs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3535" y="1542678"/>
            <a:ext cx="6681546" cy="37726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3048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B57FB5-7987-7B54-6C11-C038D2E050D9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945" y="1542678"/>
            <a:ext cx="2866134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946" y="3827350"/>
            <a:ext cx="2866134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7668" y="3827350"/>
            <a:ext cx="2875389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7668" y="1542678"/>
            <a:ext cx="2875389" cy="14879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UI Designs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004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D84630-C35D-6EED-742A-15055BCC9DD2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UI Designs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3676859"/>
            <a:ext cx="2866134" cy="15248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729" y="1512495"/>
            <a:ext cx="2866134" cy="15181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729" y="3676859"/>
            <a:ext cx="2866134" cy="15248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1512891"/>
            <a:ext cx="2866134" cy="1522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826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D84630-C35D-6EED-742A-15055BCC9DD2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UI Designs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3676859"/>
            <a:ext cx="2866134" cy="15248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729" y="1512495"/>
            <a:ext cx="2866134" cy="1522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729" y="3676859"/>
            <a:ext cx="2866134" cy="15248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1512891"/>
            <a:ext cx="6669726" cy="3688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1273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B57FB5-7987-7B54-6C11-C038D2E050D9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729" y="3671761"/>
            <a:ext cx="2866134" cy="1529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3671762"/>
            <a:ext cx="2875390" cy="1529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729" y="1512495"/>
            <a:ext cx="2866134" cy="15181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1512891"/>
            <a:ext cx="2866134" cy="1522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UI Designs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438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B57FB5-7987-7B54-6C11-C038D2E050D9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729" y="3671761"/>
            <a:ext cx="2866134" cy="1529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3671762"/>
            <a:ext cx="2875390" cy="1529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1512891"/>
            <a:ext cx="2866134" cy="1522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1512494"/>
            <a:ext cx="6669726" cy="36890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UI Designs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373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B57FB5-7987-7B54-6C11-C038D2E050D9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729" y="3671761"/>
            <a:ext cx="2866134" cy="1529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3671762"/>
            <a:ext cx="2875390" cy="1529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729" y="1512495"/>
            <a:ext cx="2866134" cy="15181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1512891"/>
            <a:ext cx="2866134" cy="1522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UI Designs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435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-1494972" y="-441234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6357273" y="1052284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-1190171" y="8026407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51CFA-756D-8311-5BD8-7433187DC743}"/>
              </a:ext>
            </a:extLst>
          </p:cNvPr>
          <p:cNvSpPr txBox="1"/>
          <p:nvPr/>
        </p:nvSpPr>
        <p:spPr>
          <a:xfrm>
            <a:off x="-8636908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9F854-CD87-A762-2E6F-F9BA71F5DDC8}"/>
              </a:ext>
            </a:extLst>
          </p:cNvPr>
          <p:cNvSpPr txBox="1"/>
          <p:nvPr/>
        </p:nvSpPr>
        <p:spPr>
          <a:xfrm>
            <a:off x="-5984421" y="5544457"/>
            <a:ext cx="4862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>
                <a:latin typeface="Bahnschrift" panose="020B0502040204020203" pitchFamily="34" charset="0"/>
              </a:rPr>
              <a:t>Janardanswami Yogabhyasi Mandal</a:t>
            </a:r>
          </a:p>
        </p:txBody>
      </p:sp>
    </p:spTree>
    <p:extLst>
      <p:ext uri="{BB962C8B-B14F-4D97-AF65-F5344CB8AC3E}">
        <p14:creationId xmlns:p14="http://schemas.microsoft.com/office/powerpoint/2010/main" val="3977600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B57FB5-7987-7B54-6C11-C038D2E050D9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729" y="1512495"/>
            <a:ext cx="2866134" cy="15181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1512891"/>
            <a:ext cx="2866134" cy="1522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729" y="3671761"/>
            <a:ext cx="2866134" cy="1529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UI Designs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1509486"/>
            <a:ext cx="6666772" cy="36920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5314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B57FB5-7987-7B54-6C11-C038D2E050D9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729" y="3671761"/>
            <a:ext cx="2866134" cy="1529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3671762"/>
            <a:ext cx="2875390" cy="1529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729" y="1512495"/>
            <a:ext cx="2866134" cy="15181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1512891"/>
            <a:ext cx="2866134" cy="1522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UI Designs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378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B57FB5-7987-7B54-6C11-C038D2E050D9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3671762"/>
            <a:ext cx="2875390" cy="1529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729" y="1512495"/>
            <a:ext cx="2866134" cy="15181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1512891"/>
            <a:ext cx="2866134" cy="1522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UI Designs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1509486"/>
            <a:ext cx="6669726" cy="36920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7846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B57FB5-7987-7B54-6C11-C038D2E050D9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729" y="3671761"/>
            <a:ext cx="2866134" cy="1529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3671762"/>
            <a:ext cx="2875390" cy="1529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729" y="1512495"/>
            <a:ext cx="2866134" cy="15181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1512891"/>
            <a:ext cx="2866134" cy="1522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UI Designs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726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B57FB5-7987-7B54-6C11-C038D2E050D9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729" y="3675344"/>
            <a:ext cx="2866134" cy="1518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3675343"/>
            <a:ext cx="2875389" cy="15181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944" y="1509487"/>
            <a:ext cx="2857703" cy="1518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1509486"/>
            <a:ext cx="2866134" cy="15181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GitHub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287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B57FB5-7987-7B54-6C11-C038D2E050D9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729" y="3675344"/>
            <a:ext cx="2866134" cy="1518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3675343"/>
            <a:ext cx="2875389" cy="15181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944" y="1509487"/>
            <a:ext cx="2857703" cy="1518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1509486"/>
            <a:ext cx="6653270" cy="36840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GitHub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67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B57FB5-7987-7B54-6C11-C038D2E050D9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729" y="3675344"/>
            <a:ext cx="2866134" cy="1518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3675343"/>
            <a:ext cx="2875389" cy="15181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944" y="1509487"/>
            <a:ext cx="2857703" cy="1518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1509486"/>
            <a:ext cx="2866134" cy="15181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GitHub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223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B57FB5-7987-7B54-6C11-C038D2E050D9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729" y="3675344"/>
            <a:ext cx="2866134" cy="1518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3675343"/>
            <a:ext cx="2875389" cy="15181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1509486"/>
            <a:ext cx="2866134" cy="15181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GitHub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9522" y="1509486"/>
            <a:ext cx="6667125" cy="36840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2236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B57FB5-7987-7B54-6C11-C038D2E050D9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729" y="3675344"/>
            <a:ext cx="2866134" cy="1518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3675343"/>
            <a:ext cx="2875389" cy="15181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944" y="1509487"/>
            <a:ext cx="2857703" cy="1518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1509486"/>
            <a:ext cx="2866134" cy="15181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GitHub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003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B57FB5-7987-7B54-6C11-C038D2E050D9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729" y="3675344"/>
            <a:ext cx="2866134" cy="1518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944" y="1509487"/>
            <a:ext cx="2857703" cy="1518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1509486"/>
            <a:ext cx="2866134" cy="15181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GitHub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1509486"/>
            <a:ext cx="6683926" cy="3684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069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999FD6-A8ED-024A-2F13-22DFDDB89A95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-1349829" y="-1915892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10726057" y="4985658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36686" y="4521199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D6837-7543-0CA0-AC14-5FCF534E1A25}"/>
              </a:ext>
            </a:extLst>
          </p:cNvPr>
          <p:cNvSpPr txBox="1"/>
          <p:nvPr/>
        </p:nvSpPr>
        <p:spPr>
          <a:xfrm>
            <a:off x="22787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61B0C-A2FB-C345-796D-0C45AB1F2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43" y="1583644"/>
            <a:ext cx="3690711" cy="36907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A9DF69-465E-917E-C5E7-A9BA98DF7F03}"/>
              </a:ext>
            </a:extLst>
          </p:cNvPr>
          <p:cNvSpPr txBox="1"/>
          <p:nvPr/>
        </p:nvSpPr>
        <p:spPr>
          <a:xfrm>
            <a:off x="3788229" y="5544457"/>
            <a:ext cx="4862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>
                <a:latin typeface="Bahnschrift" panose="020B0502040204020203" pitchFamily="34" charset="0"/>
              </a:rPr>
              <a:t>Janardanswami Yogabhyasi Mandal</a:t>
            </a:r>
          </a:p>
        </p:txBody>
      </p:sp>
    </p:spTree>
    <p:extLst>
      <p:ext uri="{BB962C8B-B14F-4D97-AF65-F5344CB8AC3E}">
        <p14:creationId xmlns:p14="http://schemas.microsoft.com/office/powerpoint/2010/main" val="3677922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B57FB5-7987-7B54-6C11-C038D2E050D9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729" y="3675344"/>
            <a:ext cx="2866134" cy="1518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3675343"/>
            <a:ext cx="2875389" cy="15181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944" y="1509487"/>
            <a:ext cx="2857703" cy="1518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1509486"/>
            <a:ext cx="2866134" cy="15181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GitHub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104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B57FB5-7987-7B54-6C11-C038D2E050D9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3675343"/>
            <a:ext cx="2875389" cy="15181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944" y="1509487"/>
            <a:ext cx="2857703" cy="1518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1509486"/>
            <a:ext cx="2866134" cy="15181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GitHub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1509487"/>
            <a:ext cx="6669726" cy="36840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7279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B57FB5-7987-7B54-6C11-C038D2E050D9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04C8CA-9819-4802-648D-B5AAFB86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729" y="3675344"/>
            <a:ext cx="2866134" cy="1518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AF801E-9EAF-B7C8-F094-B986B3C7D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3675343"/>
            <a:ext cx="2875389" cy="15181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07F29-DB88-A150-B9E7-33491B8CC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944" y="1509487"/>
            <a:ext cx="2857703" cy="1518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904E0-65B6-9A2B-2434-3F1E0E475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1137" y="1509486"/>
            <a:ext cx="2866134" cy="15181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GitHub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664857" y="614680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226708" y="-31350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9927762" y="-16546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907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13164465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UI Designs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12680042" y="1077686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3690256" y="7187292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-3588658" y="-830373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63C5F-90CA-4974-01D1-E4F9D4E77880}"/>
              </a:ext>
            </a:extLst>
          </p:cNvPr>
          <p:cNvSpPr txBox="1"/>
          <p:nvPr/>
        </p:nvSpPr>
        <p:spPr>
          <a:xfrm>
            <a:off x="-8200581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Conclusion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3EEE6B-1CA0-9140-58B5-1A30ADD44455}"/>
              </a:ext>
            </a:extLst>
          </p:cNvPr>
          <p:cNvSpPr txBox="1"/>
          <p:nvPr/>
        </p:nvSpPr>
        <p:spPr>
          <a:xfrm>
            <a:off x="12776970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884103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99C2C0-826A-4693-F50B-A7D5F3064A6A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13164465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UI Designs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11C93B-9857-DFD5-B3AA-6BE555422974}"/>
              </a:ext>
            </a:extLst>
          </p:cNvPr>
          <p:cNvSpPr txBox="1"/>
          <p:nvPr/>
        </p:nvSpPr>
        <p:spPr>
          <a:xfrm>
            <a:off x="2336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Conclusion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12A09C-AA4A-9A08-1973-7132984649D1}"/>
              </a:ext>
            </a:extLst>
          </p:cNvPr>
          <p:cNvSpPr txBox="1"/>
          <p:nvPr/>
        </p:nvSpPr>
        <p:spPr>
          <a:xfrm>
            <a:off x="2128837" y="2967335"/>
            <a:ext cx="7934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took several months of tireless efforts from every member of the website team. This project provided an excellent opportunity for teamwork and knowledge of the workplace.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-2191666" y="1682038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11132465" y="1077686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3646713" y="547974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035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C44DA52-D9C1-5599-11F4-51B96C56F913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7F37B-8809-C678-6226-CA72C4F45FD4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82EF-76AD-3C2D-D7E6-25B3713D8DF1}"/>
              </a:ext>
            </a:extLst>
          </p:cNvPr>
          <p:cNvSpPr txBox="1"/>
          <p:nvPr/>
        </p:nvSpPr>
        <p:spPr>
          <a:xfrm>
            <a:off x="1287417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Technical Specifications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EA7C9-951A-D62D-B1EB-4A3DB650A897}"/>
              </a:ext>
            </a:extLst>
          </p:cNvPr>
          <p:cNvSpPr txBox="1"/>
          <p:nvPr/>
        </p:nvSpPr>
        <p:spPr>
          <a:xfrm>
            <a:off x="13004799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Colour Palette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3487-9792-11A4-AE40-4E08B6607B09}"/>
              </a:ext>
            </a:extLst>
          </p:cNvPr>
          <p:cNvSpPr txBox="1"/>
          <p:nvPr/>
        </p:nvSpPr>
        <p:spPr>
          <a:xfrm>
            <a:off x="13164465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UI Designs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11C93B-9857-DFD5-B3AA-6BE555422974}"/>
              </a:ext>
            </a:extLst>
          </p:cNvPr>
          <p:cNvSpPr txBox="1"/>
          <p:nvPr/>
        </p:nvSpPr>
        <p:spPr>
          <a:xfrm>
            <a:off x="12859665" y="177925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Conclusion</a:t>
            </a:r>
          </a:p>
        </p:txBody>
      </p:sp>
      <p:pic>
        <p:nvPicPr>
          <p:cNvPr id="1026" name="Picture 2" descr="Thank You Images – Browse 173,221 Stock Photos, Vectors, and Video | Adobe  Stock">
            <a:extLst>
              <a:ext uri="{FF2B5EF4-FFF2-40B4-BE49-F238E27FC236}">
                <a16:creationId xmlns:a16="http://schemas.microsoft.com/office/drawing/2014/main" id="{8453808C-1B57-A7C6-49D9-AFB79C65B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69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F64C20-8C90-2877-6215-3878F8EDC587}"/>
              </a:ext>
            </a:extLst>
          </p:cNvPr>
          <p:cNvSpPr txBox="1"/>
          <p:nvPr/>
        </p:nvSpPr>
        <p:spPr>
          <a:xfrm>
            <a:off x="12894129" y="5544457"/>
            <a:ext cx="4862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>
                <a:latin typeface="Bahnschrift" panose="020B0502040204020203" pitchFamily="34" charset="0"/>
              </a:rPr>
              <a:t>Janardanswami Yogabhyasi Mandal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-2838245" y="-2896303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11603468" y="6175347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55D76-9161-3807-5DA7-1FA0E1B030B0}"/>
              </a:ext>
            </a:extLst>
          </p:cNvPr>
          <p:cNvSpPr txBox="1"/>
          <p:nvPr/>
        </p:nvSpPr>
        <p:spPr>
          <a:xfrm>
            <a:off x="-9379858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01E48D-1447-40EE-7D2D-BD470D7D1B6E}"/>
              </a:ext>
            </a:extLst>
          </p:cNvPr>
          <p:cNvSpPr txBox="1"/>
          <p:nvPr/>
        </p:nvSpPr>
        <p:spPr>
          <a:xfrm>
            <a:off x="132515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Introduction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11800113" y="-4502486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460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0F5792-011B-25D5-18E1-61263D91A4B7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22787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3F45D-6421-9F7F-ECE2-466A8ACBD298}"/>
              </a:ext>
            </a:extLst>
          </p:cNvPr>
          <p:cNvSpPr txBox="1"/>
          <p:nvPr/>
        </p:nvSpPr>
        <p:spPr>
          <a:xfrm>
            <a:off x="2186893" y="2828835"/>
            <a:ext cx="7934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organization provides books for sale which are currently sold only via their center at Ram Nagar and through postal services. This current approach is non-scalable and it is limited to only people from Nagpur mostly, as there is no proper way for people outside Nagpur to buy the books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-2276251" y="1935229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9419771" y="-3391514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3722912" y="5865378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800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3790496" y="-4298826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4581979" y="-4771099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12377964" y="5148987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60881-55BD-D665-5946-A08FB6C56426}"/>
              </a:ext>
            </a:extLst>
          </p:cNvPr>
          <p:cNvSpPr txBox="1"/>
          <p:nvPr/>
        </p:nvSpPr>
        <p:spPr>
          <a:xfrm>
            <a:off x="-8122558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016306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E489B3-A5CA-53A1-B234-9B8ADE904907}"/>
              </a:ext>
            </a:extLst>
          </p:cNvPr>
          <p:cNvSpPr/>
          <p:nvPr/>
        </p:nvSpPr>
        <p:spPr>
          <a:xfrm>
            <a:off x="885371" y="885370"/>
            <a:ext cx="10537371" cy="5326744"/>
          </a:xfrm>
          <a:prstGeom prst="rect">
            <a:avLst/>
          </a:prstGeom>
          <a:solidFill>
            <a:schemeClr val="bg1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22787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5604F-6AC5-DAA2-D572-D95F68C150F2}"/>
              </a:ext>
            </a:extLst>
          </p:cNvPr>
          <p:cNvSpPr txBox="1"/>
          <p:nvPr/>
        </p:nvSpPr>
        <p:spPr>
          <a:xfrm>
            <a:off x="2128836" y="2967335"/>
            <a:ext cx="7934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process of designing, developing, and deploying an e-commerce website that allows consumers in faraway places to purchase books with only an internet connection and a working web browser..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-3553279" y="-3132799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10229848" y="-1875998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-2431143" y="5610652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396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A1FE77-2F36-D7BE-F893-F60E77E5E0CE}"/>
              </a:ext>
            </a:extLst>
          </p:cNvPr>
          <p:cNvSpPr txBox="1"/>
          <p:nvPr/>
        </p:nvSpPr>
        <p:spPr>
          <a:xfrm>
            <a:off x="1268004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526B8-4879-C419-C9E9-98AD94413E35}"/>
              </a:ext>
            </a:extLst>
          </p:cNvPr>
          <p:cNvSpPr txBox="1"/>
          <p:nvPr/>
        </p:nvSpPr>
        <p:spPr>
          <a:xfrm>
            <a:off x="12813392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AF25E9-98E1-E3E5-E590-3AF2D38FA937}"/>
              </a:ext>
            </a:extLst>
          </p:cNvPr>
          <p:cNvSpPr/>
          <p:nvPr/>
        </p:nvSpPr>
        <p:spPr>
          <a:xfrm>
            <a:off x="11315700" y="6353602"/>
            <a:ext cx="5515429" cy="5326743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94102-34AC-0788-FE08-5D4F5FD0B9FA}"/>
              </a:ext>
            </a:extLst>
          </p:cNvPr>
          <p:cNvSpPr/>
          <p:nvPr/>
        </p:nvSpPr>
        <p:spPr>
          <a:xfrm>
            <a:off x="-2914652" y="6353602"/>
            <a:ext cx="3251200" cy="330925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1888E1-66AE-52F5-51ED-459607AA234D}"/>
              </a:ext>
            </a:extLst>
          </p:cNvPr>
          <p:cNvSpPr/>
          <p:nvPr/>
        </p:nvSpPr>
        <p:spPr>
          <a:xfrm>
            <a:off x="8960757" y="-5043840"/>
            <a:ext cx="4862286" cy="4702628"/>
          </a:xfrm>
          <a:prstGeom prst="ellipse">
            <a:avLst/>
          </a:prstGeom>
          <a:solidFill>
            <a:srgbClr val="FFD2F7"/>
          </a:solidFill>
          <a:ln>
            <a:solidFill>
              <a:srgbClr val="942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873BE-24DB-1907-A5C2-BE01B98255B7}"/>
              </a:ext>
            </a:extLst>
          </p:cNvPr>
          <p:cNvSpPr txBox="1"/>
          <p:nvPr/>
        </p:nvSpPr>
        <p:spPr>
          <a:xfrm>
            <a:off x="-8141608" y="177926"/>
            <a:ext cx="76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8A501D-9AF1-B5D9-EA6B-CB6CFCD9B1B4}"/>
              </a:ext>
            </a:extLst>
          </p:cNvPr>
          <p:cNvSpPr txBox="1"/>
          <p:nvPr/>
        </p:nvSpPr>
        <p:spPr>
          <a:xfrm>
            <a:off x="-5572134" y="5609683"/>
            <a:ext cx="4862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>
                <a:latin typeface="Bahnschrift" panose="020B0502040204020203" pitchFamily="34" charset="0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633184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509</Words>
  <Application>Microsoft Office PowerPoint</Application>
  <PresentationFormat>Widescreen</PresentationFormat>
  <Paragraphs>250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Bahnschrift</vt:lpstr>
      <vt:lpstr>Bahnschrift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Naidu</dc:creator>
  <cp:lastModifiedBy>Pratyay Dhond</cp:lastModifiedBy>
  <cp:revision>9</cp:revision>
  <dcterms:created xsi:type="dcterms:W3CDTF">2022-05-21T16:46:24Z</dcterms:created>
  <dcterms:modified xsi:type="dcterms:W3CDTF">2022-05-25T02:18:46Z</dcterms:modified>
</cp:coreProperties>
</file>