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60" r:id="rId7"/>
    <p:sldId id="258" r:id="rId8"/>
    <p:sldId id="261" r:id="rId9"/>
    <p:sldId id="262" r:id="rId10"/>
    <p:sldId id="283" r:id="rId11"/>
    <p:sldId id="264" r:id="rId12"/>
    <p:sldId id="266" r:id="rId13"/>
    <p:sldId id="284" r:id="rId14"/>
    <p:sldId id="267" r:id="rId15"/>
    <p:sldId id="269" r:id="rId16"/>
    <p:sldId id="268"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11/8/2021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smtClean="0"/>
              <a:t>Flutter</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smtClean="0"/>
              <a:t>Native Application Development</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xmlns=""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smtClean="0"/>
              <a:t>Software Development</a:t>
            </a: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4754880"/>
            <a:ext cx="6803136" cy="1925320"/>
          </a:xfrm>
        </p:spPr>
        <p:txBody>
          <a:bodyPr>
            <a:normAutofit/>
          </a:bodyPr>
          <a:lstStyle/>
          <a:p>
            <a:r>
              <a:rPr lang="en-US" dirty="0" smtClean="0"/>
              <a:t>   developing</a:t>
            </a:r>
            <a:r>
              <a:rPr lang="en-US" dirty="0"/>
              <a:t>, deploying, maintaining.</a:t>
            </a:r>
          </a:p>
          <a:p>
            <a:pPr marL="285750" indent="-285750">
              <a:buFont typeface="Arial" panose="020B0604020202020204" pitchFamily="34" charset="0"/>
              <a:buChar char="•"/>
            </a:pPr>
            <a:endParaRPr lang="en-US" dirty="0" smtClean="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smtClean="0"/>
              <a:t>Th</a:t>
            </a:r>
            <a:r>
              <a:rPr lang="en-US" dirty="0" smtClean="0"/>
              <a:t>e Problem</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smtClean="0"/>
              <a:t>The Problem with traditiona</a:t>
            </a:r>
            <a:r>
              <a:rPr lang="en-US" dirty="0" smtClean="0"/>
              <a:t>l software development!</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725849" y="991335"/>
            <a:ext cx="11214100" cy="535531"/>
          </a:xfrm>
        </p:spPr>
        <p:txBody>
          <a:bodyPr/>
          <a:lstStyle/>
          <a:p>
            <a:r>
              <a:rPr lang="en-US" dirty="0" smtClean="0"/>
              <a:t>The Problem</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725849" y="2073795"/>
            <a:ext cx="6718300" cy="4093243"/>
          </a:xfrm>
        </p:spPr>
        <p:txBody>
          <a:bodyPr/>
          <a:lstStyle/>
          <a:p>
            <a:r>
              <a:rPr lang="en-US" dirty="0" smtClean="0"/>
              <a:t>Not cost-effective</a:t>
            </a:r>
          </a:p>
          <a:p>
            <a:r>
              <a:rPr lang="en-US" dirty="0" smtClean="0"/>
              <a:t>Slow Development</a:t>
            </a:r>
          </a:p>
          <a:p>
            <a:r>
              <a:rPr lang="en-US" dirty="0" smtClean="0"/>
              <a:t>Hard to maintain</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xmlns=""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xmlns=""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337</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Tahoma</vt:lpstr>
      <vt:lpstr>Trade Gothic LT Pro</vt:lpstr>
      <vt:lpstr>Trebuchet MS</vt:lpstr>
      <vt:lpstr>Office Theme</vt:lpstr>
      <vt:lpstr>Flutter</vt:lpstr>
      <vt:lpstr>Software Development</vt:lpstr>
      <vt:lpstr>The Problem</vt:lpstr>
      <vt:lpstr>The Problem</vt:lpstr>
      <vt:lpstr>Content Title 02</vt:lpstr>
      <vt:lpstr>Content Title</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2021-11-08T14:33:10Z</dcterms:created>
  <dcterms:modified xsi:type="dcterms:W3CDTF">2021-11-08T15:28:15Z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