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BB0A-2F27-452A-BA2D-428EF4051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BF25-B442-4EEC-B646-1FFE9ECA3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D47B-2212-43BF-AD26-528DCA9A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95D03-C2F7-4A1D-AEB3-D20A8F4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5457-62FB-4CD2-A8DC-B09C357A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0681-8697-44D1-89AF-EA59388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6B1FA-7451-4CAB-8C00-07F0F005E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87BF-11B6-4FC3-8C0E-79FA9BFA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B21E-C029-4CF6-9583-E2794DBC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21BC-0465-4E15-BEC0-BAC49232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E5139-381F-4886-9643-78DD97DD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00ECD-7C15-4748-906E-2B7FE982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731-DFAF-4C18-A834-56C82B18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C562-183C-47EA-A3DF-84C79ABB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015B-453B-42AD-BA77-9D2539D8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2AAC-B6C7-42F3-8D4E-35F6627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3078-191A-40B5-92CA-508A10E7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6E40-96D1-4684-93FB-B621A3E3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09B9-4AC8-45F3-8C8D-8506D4CF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4731-1D93-4BC1-A311-E9C7DCDD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F41-7862-4906-B2E4-3275D45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F951-657C-4A2A-B778-17BF3D50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4260-408C-40C8-BE8E-E4DACC8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2622-2DF2-4752-B1F4-3174A5F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7680-A554-4D50-8123-F3BFCDAA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2E74-D36A-4735-9ACF-1375120B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DD65-9B48-4F5F-AC0F-0E5D6F2C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B943-8D6A-4866-BEC1-B58418249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1AC65-0F1F-47A6-9D80-D697D32E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57ED5-058E-4174-8B4C-40D7D27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BE4A8-8CA4-4ECB-AA1B-CF037EB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092B-2948-4E01-B149-6FB64654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2799-FFE7-4D12-B833-1900F7EA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EA54-78EA-4050-B1D9-C6FD6BB7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0BDD6-847C-4D66-A9A0-4CA10F3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C689-49D9-4F04-B62E-4C9DF61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3A356-BEA3-4AB9-98EE-FEF56FA2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AE1DE-DCD5-4777-9B51-D4F49949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40216-23B6-4EB5-B69C-CC07256A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ABFB-C1F8-44AB-9083-FB9E7FA1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A99E3-1894-4F44-8884-C8ACA4F6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3B873-B337-455F-A977-AB31AA26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1C308-1E91-498F-B32C-5DB499C1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7B763-B526-456E-8FCF-89C7EC61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AB95F-AD7F-4DA3-9927-692DFE3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A5AA-E067-41AC-A895-9045F3C4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7A38-AD3E-4013-B03B-89FF53CA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ADBB-228B-4F2F-A1A3-20196311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5675D-9A0D-4E9B-9FA9-ED5301D0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3CFF-4C12-43B8-949F-D8F724DE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6FCE2-51CE-41E7-A774-17CE5162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507FE-5472-4BE5-BCF7-703C2272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E326-C5A3-402A-AE91-AAAF41A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6C804-D6E8-4A24-A73E-C2975DDC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3932-82D3-48A1-9538-7EA91757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D09F-D120-4F0C-9598-AFC817BF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08FF-3ADF-4138-A4DE-98A27F2E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36E8-BE11-4CAD-BDE6-BC66CF0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EC1A-6414-404B-A1E0-6324B30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0AC1-960E-4875-90CA-6625EA12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0309-6F4E-40E7-9B56-841EC51DB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BD80-CED8-4B8B-89AD-D75F01690E2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4470-9DA3-4BE2-9A38-D548574CC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C23A-7E84-434A-89D9-B822EDCBF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06E7-F480-4F7F-9DDE-257B3989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3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B185BB-4C7E-461F-89AE-BA9700F4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37970" y="3575947"/>
            <a:ext cx="2331922" cy="1767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4B15AF-3BCB-45B9-8339-9D67F090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14346" y="1367063"/>
            <a:ext cx="1127858" cy="121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887A7-A869-4A04-BBD5-070437980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566856" y="3575946"/>
            <a:ext cx="2331922" cy="1767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A871-BFCC-4F2E-9C17-D921BF956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74646" y="1298477"/>
            <a:ext cx="1265030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F01B7-2F25-4B51-B117-4236B3185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995742" y="3575945"/>
            <a:ext cx="2331922" cy="176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A64EA-FB64-44A5-89ED-688AAB545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872117" y="1367062"/>
            <a:ext cx="1127858" cy="1219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DDDBC-A878-4A80-A070-0FB20A834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424628" y="3575944"/>
            <a:ext cx="2331922" cy="1767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4A229-C5DD-4EBE-8A58-683B2A0A82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091436" y="1157494"/>
            <a:ext cx="1546994" cy="1219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7A8290-58B3-400F-AD3E-E76692A06D24}"/>
              </a:ext>
            </a:extLst>
          </p:cNvPr>
          <p:cNvSpPr txBox="1"/>
          <p:nvPr/>
        </p:nvSpPr>
        <p:spPr>
          <a:xfrm rot="16200000">
            <a:off x="18775" y="544123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1)If…Else:</a:t>
            </a:r>
          </a:p>
        </p:txBody>
      </p:sp>
    </p:spTree>
    <p:extLst>
      <p:ext uri="{BB962C8B-B14F-4D97-AF65-F5344CB8AC3E}">
        <p14:creationId xmlns:p14="http://schemas.microsoft.com/office/powerpoint/2010/main" val="46799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DB4D2D-6155-4451-9855-D6B01BB9B15B}"/>
              </a:ext>
            </a:extLst>
          </p:cNvPr>
          <p:cNvSpPr/>
          <p:nvPr/>
        </p:nvSpPr>
        <p:spPr>
          <a:xfrm rot="16200000">
            <a:off x="-208101" y="5799275"/>
            <a:ext cx="136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2) For…Loop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E5244-BC7A-420A-A882-B2B0B5D1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88990" y="4306313"/>
            <a:ext cx="1127858" cy="1348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281443-E9E2-4054-BB27-B7FDE6EF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88990" y="2754572"/>
            <a:ext cx="1127858" cy="134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526EF-AEEC-425C-A750-22E4CFF5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488991" y="1202831"/>
            <a:ext cx="1127858" cy="134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F3E6F-C5F6-45EC-8DDE-281226EDC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353649" y="2754571"/>
            <a:ext cx="1127858" cy="134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627C7-709C-4AF3-8824-05FB1C653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288873" y="1267607"/>
            <a:ext cx="1127858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68FE3-D22A-4A1E-B11B-E3B853A31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353650" y="4306310"/>
            <a:ext cx="1127858" cy="1348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A6A158-8466-4714-B12D-8324C0E6D77B}"/>
              </a:ext>
            </a:extLst>
          </p:cNvPr>
          <p:cNvSpPr/>
          <p:nvPr/>
        </p:nvSpPr>
        <p:spPr>
          <a:xfrm rot="16200000">
            <a:off x="4445867" y="5799276"/>
            <a:ext cx="13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3) Do…Until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8329B-4925-4FB9-B9BF-597DD39E34A2}"/>
              </a:ext>
            </a:extLst>
          </p:cNvPr>
          <p:cNvGrpSpPr/>
          <p:nvPr/>
        </p:nvGrpSpPr>
        <p:grpSpPr>
          <a:xfrm rot="16200000">
            <a:off x="3506719" y="2819345"/>
            <a:ext cx="6469947" cy="1219306"/>
            <a:chOff x="5393556" y="3807156"/>
            <a:chExt cx="6469947" cy="121930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04EA6F-F9E9-43BE-A209-C16FDBA7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93556" y="3807156"/>
              <a:ext cx="1386960" cy="1219306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79A2ECD-A41A-4FBB-A38E-DA7A6E44FF13}"/>
                </a:ext>
              </a:extLst>
            </p:cNvPr>
            <p:cNvGrpSpPr/>
            <p:nvPr/>
          </p:nvGrpSpPr>
          <p:grpSpPr>
            <a:xfrm>
              <a:off x="7087885" y="3807156"/>
              <a:ext cx="4775618" cy="1219306"/>
              <a:chOff x="7087885" y="3807156"/>
              <a:chExt cx="4775618" cy="121930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88F4858-5009-4809-957B-488C63345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7885" y="3807156"/>
                <a:ext cx="1386960" cy="121930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B7B9409-EF0F-4F76-913C-579F41323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2214" y="3807156"/>
                <a:ext cx="1386960" cy="121930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089236A-29CA-4A74-8424-251DA8CF7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76543" y="3807156"/>
                <a:ext cx="1386960" cy="1219306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4EBE1D-AF09-4855-ADCE-5B8E89B0BF31}"/>
              </a:ext>
            </a:extLst>
          </p:cNvPr>
          <p:cNvGrpSpPr/>
          <p:nvPr/>
        </p:nvGrpSpPr>
        <p:grpSpPr>
          <a:xfrm rot="16200000">
            <a:off x="5137377" y="2819346"/>
            <a:ext cx="6627621" cy="1219306"/>
            <a:chOff x="5402520" y="2819347"/>
            <a:chExt cx="6627621" cy="12193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A1CAC3-273C-47CF-8B65-EFF87812D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2520" y="2819347"/>
              <a:ext cx="1386960" cy="121930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B1F7E1-AF63-462B-93BA-5541FEE8E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49407" y="2819347"/>
              <a:ext cx="1386960" cy="12193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BED7EE0-DE90-4655-A1DD-8F78625AB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96294" y="2819347"/>
              <a:ext cx="1386960" cy="12193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B94D80-3034-48BE-8457-8A8ADCD1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43181" y="2819347"/>
              <a:ext cx="1386960" cy="121930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E38FB7-39E4-4146-8A34-A1138CD3A9E1}"/>
              </a:ext>
            </a:extLst>
          </p:cNvPr>
          <p:cNvGrpSpPr/>
          <p:nvPr/>
        </p:nvGrpSpPr>
        <p:grpSpPr>
          <a:xfrm rot="16200000">
            <a:off x="7800860" y="3054239"/>
            <a:ext cx="4742222" cy="1247953"/>
            <a:chOff x="7150077" y="4346020"/>
            <a:chExt cx="4742222" cy="124795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6E0755-3D11-41DC-9C71-0622D354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150077" y="4346020"/>
              <a:ext cx="1386960" cy="12193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0018C0-9190-4BC7-BAA3-72E7610E0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896294" y="4349055"/>
              <a:ext cx="1386960" cy="12193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BE846F3-68C9-4F7C-B774-2010DA269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642511" y="4374667"/>
              <a:ext cx="1249788" cy="1219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63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9D9CC4-6414-4FBA-884C-A7E7F1CA9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4722" y="3536624"/>
            <a:ext cx="1958510" cy="12193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7B859B-8CD9-4149-98BE-63E77D9AFF1F}"/>
              </a:ext>
            </a:extLst>
          </p:cNvPr>
          <p:cNvSpPr/>
          <p:nvPr/>
        </p:nvSpPr>
        <p:spPr>
          <a:xfrm rot="16200000">
            <a:off x="-383276" y="5799275"/>
            <a:ext cx="171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4) Switch…Case</a:t>
            </a:r>
          </a:p>
        </p:txBody>
      </p:sp>
    </p:spTree>
    <p:extLst>
      <p:ext uri="{BB962C8B-B14F-4D97-AF65-F5344CB8AC3E}">
        <p14:creationId xmlns:p14="http://schemas.microsoft.com/office/powerpoint/2010/main" val="355504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Pratyay Dhond</dc:creator>
  <cp:lastModifiedBy>Pratyay Dhond</cp:lastModifiedBy>
  <cp:revision>8</cp:revision>
  <dcterms:created xsi:type="dcterms:W3CDTF">2021-12-02T01:49:05Z</dcterms:created>
  <dcterms:modified xsi:type="dcterms:W3CDTF">2021-12-02T03:46:29Z</dcterms:modified>
</cp:coreProperties>
</file>