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7" y="22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5506-7739-4115-9335-2C6007273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A4A1A-4BC5-42FD-AA03-306478BE5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4223F-FC01-41DF-B0B8-BDC4A29B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5E97-456C-48D4-9520-CB1BACB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53F9-B341-4951-B72A-1E2661A2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6101-AAB4-4F5E-B73A-99332F07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8F698-4776-4019-BECF-1D906642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B21-1CF5-4C54-BAC4-EDF9E40D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7A0E-4724-4F11-A7AB-91372BB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55BB-AF41-45EC-97E1-DED4DA0C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5134A-2A43-4ADD-97BE-CCFD30A33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A4950-223E-414C-9B70-AD4C6327D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8F5C-A770-44CA-BC51-87DD39AC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00D8-BFAA-4739-A00E-3ACDC296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EBB7-44E3-4E66-8392-6FA95FAE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4077-15B3-4F1E-A783-A3CAC63F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2926-2743-4DF3-B07A-B33A8803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EE1A-9678-4BEF-B0BF-A70ADE6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81C6-7269-42B8-81CF-B7B8503C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94CE-FD90-41A6-9E5D-0E32C8FB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688-64F9-4F44-96BE-1C5D8E6F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7B1A-8D3C-4172-A104-4B8029ED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D853-42A0-42F2-BE6F-79BE71D0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5F99-BC75-449C-822E-01D10FA4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53A1-0F69-497A-A439-E0A6D93C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9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478D-9AB5-4FE9-BA1C-E83775A2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D5DF-99F8-4261-979F-2FF8EA3B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5198-08E3-4B61-BA50-9453335F4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59F81-C753-4032-835C-3D9A96DB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02ED-3F24-4B40-AF55-2AB5F936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C3B7-5A88-4A55-94F9-F48D8B58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553-CA7C-4FBB-A49C-278643BC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DB093-AE4C-49E4-8578-0D30BD34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C9D9-6BD6-4CB3-98EA-58788CAC3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2A091-84EF-4D03-AE8C-E0EA8271C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1EC4B-402B-4986-B976-BC0D4844E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42C1-5E29-42F8-9CF9-B8EE8EE3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23D98-DBC5-4B2F-8405-5651CBA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1ED44-5F85-43B7-9DA1-5F8B58F6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0476-AC15-40BD-A3D0-D954B28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03F-9A98-4EA9-A512-F8667F9A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5B9C-EBB5-4243-8ABE-80D8D5D5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C5E1E-C159-4B21-82F1-030DD1B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30F4-D829-49C9-8F42-BB65390B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1DB40-042F-4EAF-9244-8C75A274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ED37-FAF3-438F-85D5-4AED7A5D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A3E-B354-4EA5-A4A1-247ADC40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4BB3-9173-4C9E-9EFB-75274244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E62F7-6099-417D-A837-8FCA8F07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E9EC-0582-428D-A50F-22B840C4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5361-571D-4723-8A25-E517762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162B1-1458-4D58-949E-7382F445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3123-9C56-4998-B980-88066A63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B958-3C3E-4050-A57F-E7DD30392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3D28-C9C4-4AB3-A18F-B4D9B96B6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FAAE3-7647-49D8-9B23-4A343097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96119-CCFD-4870-9E7E-05D0E642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3711-E8B1-4A86-99D8-42931E6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A5B32-EB7C-463B-8945-6D69B6CD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DDE1-9E14-483B-8AF9-E5BA5A03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56B6-C46D-4780-BA20-4A703E31E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72D0-5CDC-4F33-AFB2-22ECE51F1D4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5955-B12B-473C-8491-BC38818FC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1F95-D075-4717-88E8-7B37D9C4D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351F-F602-43B9-8CF3-028F91B3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44E5E5-F1AF-49AD-BBF3-05892372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97812" y="1900824"/>
            <a:ext cx="4663438" cy="3861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834B2-8E1B-42DE-AD82-534E6832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39797" y="3175905"/>
            <a:ext cx="3520745" cy="2499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AC4C1-FC60-4A27-A555-F9DB77965F9D}"/>
              </a:ext>
            </a:extLst>
          </p:cNvPr>
          <p:cNvSpPr txBox="1"/>
          <p:nvPr/>
        </p:nvSpPr>
        <p:spPr>
          <a:xfrm rot="16200000">
            <a:off x="4415290" y="4241028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Saved file using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9A655-4782-4530-A31F-67CD9F3B6FD1}"/>
              </a:ext>
            </a:extLst>
          </p:cNvPr>
          <p:cNvSpPr txBox="1"/>
          <p:nvPr/>
        </p:nvSpPr>
        <p:spPr>
          <a:xfrm rot="16200000">
            <a:off x="-443543" y="4113009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Automating notepad using </a:t>
            </a:r>
            <a:r>
              <a:rPr lang="en-US" dirty="0" err="1"/>
              <a:t>AutoIt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1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729CB-DD8E-4580-B9EC-71E22289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06112" y="1771507"/>
            <a:ext cx="5867908" cy="3345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1F91A-731A-48A8-ABA1-6B4F07C6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5884" y="1600041"/>
            <a:ext cx="5883150" cy="3657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A71F9-9095-4619-8837-6642AE182A0A}"/>
              </a:ext>
            </a:extLst>
          </p:cNvPr>
          <p:cNvSpPr txBox="1"/>
          <p:nvPr/>
        </p:nvSpPr>
        <p:spPr>
          <a:xfrm rot="16200000">
            <a:off x="-1910054" y="3583549"/>
            <a:ext cx="5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Copying data from one file to another file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2671A-9EBC-46E9-9979-0A5AFA6911BF}"/>
              </a:ext>
            </a:extLst>
          </p:cNvPr>
          <p:cNvSpPr txBox="1"/>
          <p:nvPr/>
        </p:nvSpPr>
        <p:spPr>
          <a:xfrm rot="16200000">
            <a:off x="-332675" y="4320533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Old.docx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AFC89-07B4-4EA1-932F-BC20CBEE22E6}"/>
              </a:ext>
            </a:extLst>
          </p:cNvPr>
          <p:cNvSpPr txBox="1"/>
          <p:nvPr/>
        </p:nvSpPr>
        <p:spPr>
          <a:xfrm rot="16200000">
            <a:off x="3816498" y="4320533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New.docx</a:t>
            </a:r>
          </a:p>
        </p:txBody>
      </p:sp>
    </p:spTree>
    <p:extLst>
      <p:ext uri="{BB962C8B-B14F-4D97-AF65-F5344CB8AC3E}">
        <p14:creationId xmlns:p14="http://schemas.microsoft.com/office/powerpoint/2010/main" val="413694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Pratyay Dhond</dc:creator>
  <cp:lastModifiedBy>Pratyay Dhond</cp:lastModifiedBy>
  <cp:revision>7</cp:revision>
  <dcterms:created xsi:type="dcterms:W3CDTF">2021-12-14T08:46:55Z</dcterms:created>
  <dcterms:modified xsi:type="dcterms:W3CDTF">2021-12-14T10:30:40Z</dcterms:modified>
</cp:coreProperties>
</file>