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6067-8592-4ED3-8E55-1592A2C1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304A-434D-485D-9B99-D6B98020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A8E8-A517-4666-9582-A79D908F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4535-3CE3-48A7-AFB5-574541C1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5A99-AEB0-46C0-A026-9011885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73F7-8343-4A87-B009-C465E6D0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94966-150C-42B0-9BFE-8C795C46E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C8BD-E475-4C1B-B88F-CE73C537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2B5A-43DF-4BD7-9892-2C3649E9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DEF2-C438-444A-B8A8-B8CC0F8E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37E41-E8E9-4223-AD36-F52339A42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D5F9-94DF-4F35-8EC9-7622B0870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3C56-BFFE-45B8-B36E-64717288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3D64-7DA9-41E4-9ED4-74DAD151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61A-5CCF-4D44-A8A9-E21D93D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2198-5A88-4B1A-AE47-17FAAE8C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C980-D949-447F-9411-C1813CD8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0E22-8333-4DF1-BCBA-64C35E34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60BC-B8A1-48BD-A336-0E3BD5F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8B07-B661-485D-9928-685C97D2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353A-16D3-4FDC-9E4B-CEEA9259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6730-03E9-49DA-BFC7-518FE332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0894-FF37-4798-B5A2-B59C5C0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1585-EB5C-4B12-BE44-B032B871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B580-12B8-4B5D-8951-A5E7202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88DC-B09B-4867-98EF-9E07AB48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50E6-E7B6-434D-AC15-E01DA7394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B43C-CE9A-4D4E-AEB4-4FAAA59F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EC9B9-B17E-4614-824C-34A34AA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0EA0-B798-437C-AB8A-08D6B4F8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5FF6-7ED5-45A6-A0C6-388786ED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789-A878-44D1-9F05-0142E0E9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50BE-6CCA-44B0-9C3C-A988FE64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4630-DF97-453E-906D-9D66605A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21ACF-8757-43DF-A30B-C780B64D2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09F73-75F4-4F79-A0FB-EEC85AC32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6AD3F-8C31-4079-910D-F7FDD1E5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C93B-0F43-46B0-B179-6AB01EA1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CF169-36C8-4BF3-8BA2-F70E64A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FDAE-167F-446A-ACB8-24E98A6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5B73-34D5-4FCB-A172-5B986891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48C2C-59F6-420F-B300-5FA01F2D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3DDCC-83CB-481A-BE5F-7EEB967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5F3F1-83F1-409C-A664-8D71A67B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66F3-9282-43F1-9DD5-03FB3D8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F5DB-F7C8-48AA-B309-EE39507B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2F-4130-4F76-A4F0-CB255FDB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5B43-9540-45B8-A781-CCA20E0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B6D5-8591-4F60-8122-B720126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02E4-872B-471B-AB3F-18FA517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9737-D127-4E61-AE4C-FB1161ED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0340-62BD-49F1-8953-2D9068F7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D399-F44B-46A9-908E-1BA67C9A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5FD8C-9C4A-4972-8A07-7C7D2A9A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5428-B282-41A4-AA45-6E328156F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DAA5-2A19-4969-B613-C4883898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CA32D-AF6E-4510-962D-3B4A10BE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B7C4-BC6F-4BD0-936B-0958FDD2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2D81-345C-4CF0-9B00-54B19BCB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79CE-DBDF-43E4-A715-1FD2818E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C8C9-C6A9-43DC-BC0F-2449F0883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A87D-7CAF-4BCB-A312-47F961A5A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93D5-412C-4A14-938C-60550CE3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7BB5-C050-47B4-8DFE-EB09DFEB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7F4C-DC66-4C2A-94FB-574243D3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21755-905B-41C3-B7FA-8125CE8A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41931" y="1588611"/>
            <a:ext cx="4930567" cy="3718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9392B-DF92-4B61-AE01-61570800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38554" y="1569559"/>
            <a:ext cx="489246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FEEA3-79FE-496F-98CF-EA4AFD1A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87269" y="1596231"/>
            <a:ext cx="4915326" cy="366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2F1C46-A3C7-445D-979F-C7486F68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90404" y="1565747"/>
            <a:ext cx="490770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80979-182C-40F8-8F2F-D1C1D9CB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0913" y="1611472"/>
            <a:ext cx="4861981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Dhond</dc:creator>
  <cp:lastModifiedBy>Pratyay Dhond</cp:lastModifiedBy>
  <cp:revision>4</cp:revision>
  <dcterms:created xsi:type="dcterms:W3CDTF">2021-12-14T10:40:23Z</dcterms:created>
  <dcterms:modified xsi:type="dcterms:W3CDTF">2021-12-14T11:17:12Z</dcterms:modified>
</cp:coreProperties>
</file>