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C439C-B9E0-43D7-A485-A3C2D8FFD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26389-9616-4C97-91A1-165E8F478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9B75B-A53A-4E9C-8FF1-6F15C6DA6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61EC-F321-4BF0-A4F6-F26352FA431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2DE1E-BFC1-499E-82E4-7C0E898FA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E06FD-EDCA-4117-9306-A11813927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6CE1-02B3-490F-9105-D025C0E2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1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E574-121A-4CA7-9E50-C16786F9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38481-8774-4417-B34A-64546A18C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EDA55-19D2-408E-96AA-7BB01894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61EC-F321-4BF0-A4F6-F26352FA431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36564-E59B-42D4-904A-FC5B2418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E2B02-85FF-4526-BB55-7EBFDC9D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6CE1-02B3-490F-9105-D025C0E2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AFD22F-6748-4A79-A99F-7778BA593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A7B96-F205-4274-9E0C-9848A409A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0008B-A489-4BB3-9187-50E1F1A6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61EC-F321-4BF0-A4F6-F26352FA431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5835C-6853-45A5-BCEB-0F2987DFB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25980-589F-49B6-AB4B-C97B7387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6CE1-02B3-490F-9105-D025C0E2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3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3C1E3-EE98-4242-9211-C3FA0B6C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34E9B-5458-4A77-86DE-4F232BBB1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2F044-882B-45C8-97C9-509B2C87C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61EC-F321-4BF0-A4F6-F26352FA431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E1EDD-A733-44B2-8F1B-7503A6E8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D2730-3FFD-4874-90E7-4A745E60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6CE1-02B3-490F-9105-D025C0E2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EA0C-5699-4F97-824C-2C2B2332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CB27D-BCF9-402C-97F1-B66AA921A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63A19-39EC-48A9-BC20-EB1E0A9E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61EC-F321-4BF0-A4F6-F26352FA431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481CE-6683-40DC-B77A-421106C19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794B5-5AA4-4006-8332-B9880534E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6CE1-02B3-490F-9105-D025C0E2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2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061D2-4FE9-4BD3-9D4A-3A09D6FAD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A5839-A932-475D-A8F3-37DD6BE29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F2E54-7F55-45B3-9B28-4957F3ED8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655CC-8CA2-4877-989D-97C9D66AD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61EC-F321-4BF0-A4F6-F26352FA431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C6616-2040-4097-A337-B07B871C5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F423D-42F8-4946-A380-36C96594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6CE1-02B3-490F-9105-D025C0E2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4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8E10F-0771-47C5-876D-7F2095E3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CF483-0712-4794-82E4-49DDB8B96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FE131-7A01-48F9-AB82-DBB5AFB72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36A080-5A7E-4BC6-9DE9-DB900157B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2E5C2-EE0D-47BE-A558-33ADF0A75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16F534-9145-468E-B95B-6B3D2D9ED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61EC-F321-4BF0-A4F6-F26352FA431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8C9395-EFA2-4A57-A263-0C13ACAF3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2F9A37-2610-4103-AD84-A210A77F8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6CE1-02B3-490F-9105-D025C0E2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7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4610B-0427-4B21-B931-5FE2F0FD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9FFCC-F421-4F7B-BD74-14E7B71A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61EC-F321-4BF0-A4F6-F26352FA431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7D8EF-1026-428B-8BC9-13678D48C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1FA6E5-9BBB-4E11-8EA6-0D444B38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6CE1-02B3-490F-9105-D025C0E2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54A906-7C63-4B02-B8F2-F2DF26930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61EC-F321-4BF0-A4F6-F26352FA431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B93092-0AED-4545-A00D-02DB1254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76555-78F8-4AE4-A2F5-3773F8EAA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6CE1-02B3-490F-9105-D025C0E2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9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ECC9-768B-4B62-B0AA-5778CD377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CF541-4377-46E8-B473-FF2591F73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ED197-EBAB-4774-AA74-104A5565E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BA73D-0152-4997-B5C7-A4AA927EF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61EC-F321-4BF0-A4F6-F26352FA431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6F001-1BA0-4DEC-BF0A-BCF6F985D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5AE4B-FFD7-409F-8D8F-DEACE589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6CE1-02B3-490F-9105-D025C0E2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45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353E3-A762-4C47-A6AB-96634EFE8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3936BB-1C82-4B2A-911A-524E991BF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018D3-F559-4F8D-A112-BFD74346E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8395A-22D3-4B7E-99C0-94568C038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61EC-F321-4BF0-A4F6-F26352FA431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1B1C4-1223-4EF2-9620-87B3F622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DFB83-E0D3-4F48-BD3D-7D192EEF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6CE1-02B3-490F-9105-D025C0E2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3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63A729-16D6-41F1-A81C-61E5EF69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3E39E-3ADE-4C2B-9D1C-F89464726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A9DC8-3EA1-45A1-8F54-B6A3ACADEA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61EC-F321-4BF0-A4F6-F26352FA431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248F5-289B-4267-B9EA-D3924924D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89002-AD42-4594-953D-2064AC9D1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F6CE1-02B3-490F-9105-D025C0E2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4C3C88-6227-43FD-9E86-F3A0972C8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74" y="1834555"/>
            <a:ext cx="7571428" cy="1047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9A5EDA-EE63-4E42-8396-6673D6AFC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380" y="119476"/>
            <a:ext cx="3466667" cy="25333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456DCB-3350-407B-B03D-33D232F9ED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" y="119476"/>
            <a:ext cx="7847619" cy="16095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EB991B-7135-4E65-8E09-B747D15A56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618" y="2786143"/>
            <a:ext cx="2371429" cy="12857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83099E-4D93-4F14-861F-315D8177CD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2564"/>
          <a:stretch/>
        </p:blipFill>
        <p:spPr>
          <a:xfrm>
            <a:off x="177374" y="3429000"/>
            <a:ext cx="2438611" cy="30423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1CA4EF-3847-4E36-AC2E-7D2149CCBE5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90186"/>
          <a:stretch/>
        </p:blipFill>
        <p:spPr>
          <a:xfrm>
            <a:off x="177374" y="2987729"/>
            <a:ext cx="2438611" cy="4427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2A786F-6B59-4ECE-BFEF-F235DAC173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4883" y="2979381"/>
            <a:ext cx="5273497" cy="4496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3AF13A-CBB7-474F-853F-90487C127C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74883" y="3507364"/>
            <a:ext cx="2309060" cy="32311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4DA7291-4117-449C-83DE-AA2038B07F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6791" y="4205191"/>
            <a:ext cx="5258256" cy="2667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6E4971-DF5F-48A6-8CE1-BB5ED485C1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9277911" y="4500450"/>
            <a:ext cx="2293819" cy="2362405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E211EF2-117B-4C25-B3FF-6F94FBFB04AB}"/>
              </a:ext>
            </a:extLst>
          </p:cNvPr>
          <p:cNvCxnSpPr/>
          <p:nvPr/>
        </p:nvCxnSpPr>
        <p:spPr>
          <a:xfrm flipH="1">
            <a:off x="5183943" y="3429000"/>
            <a:ext cx="1089535" cy="64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1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E0FC9B-084F-4688-8B22-D55705C09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607" y="1103979"/>
            <a:ext cx="5410669" cy="2286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A9551D-F180-4CB1-8A25-F86F6573B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674" y="1432236"/>
            <a:ext cx="1729890" cy="891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983BD4-F2D0-43C3-A6FE-0F157BE21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607" y="3372515"/>
            <a:ext cx="5067739" cy="1981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B23319-F634-4684-9D86-78EE1869B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607" y="3754980"/>
            <a:ext cx="1783235" cy="3581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5F3BC1-0B12-4297-A27A-C8D9C0094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227" y="5065122"/>
            <a:ext cx="6317527" cy="2057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94BF1E-641E-4320-968E-C05B9FCC80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124" y="5257071"/>
            <a:ext cx="1767993" cy="350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D359E8-E646-4940-8438-FFAD0F18BD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2956" y="3429000"/>
            <a:ext cx="2964437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49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Pratyay Dhond</dc:creator>
  <cp:lastModifiedBy>Pratyay Dhond</cp:lastModifiedBy>
  <cp:revision>2</cp:revision>
  <dcterms:created xsi:type="dcterms:W3CDTF">2022-04-20T03:05:13Z</dcterms:created>
  <dcterms:modified xsi:type="dcterms:W3CDTF">2022-04-20T03:17:18Z</dcterms:modified>
</cp:coreProperties>
</file>