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60" r:id="rId7"/>
    <p:sldId id="258" r:id="rId8"/>
    <p:sldId id="261" r:id="rId9"/>
    <p:sldId id="264" r:id="rId10"/>
    <p:sldId id="288" r:id="rId11"/>
    <p:sldId id="286" r:id="rId12"/>
    <p:sldId id="289" r:id="rId13"/>
    <p:sldId id="290" r:id="rId14"/>
    <p:sldId id="291" r:id="rId15"/>
    <p:sldId id="292" r:id="rId16"/>
    <p:sldId id="293" r:id="rId17"/>
    <p:sldId id="294" r:id="rId18"/>
    <p:sldId id="295" r:id="rId19"/>
    <p:sldId id="262" r:id="rId20"/>
    <p:sldId id="283" r:id="rId21"/>
    <p:sldId id="287" r:id="rId22"/>
    <p:sldId id="266" r:id="rId23"/>
    <p:sldId id="284" r:id="rId24"/>
    <p:sldId id="267" r:id="rId25"/>
    <p:sldId id="269" r:id="rId26"/>
    <p:sldId id="268"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3d5" qsCatId="3D" csTypeId="urn:microsoft.com/office/officeart/2005/8/colors/accent5_2" csCatId="accent5" phldr="1"/>
      <dgm:spPr/>
      <dgm:t>
        <a:bodyPr/>
        <a:lstStyle/>
        <a:p>
          <a:endParaRPr lang="en-US"/>
        </a:p>
      </dgm:t>
    </dgm:pt>
    <dgm:pt modelId="{79D5E37C-6EE5-46B4-B136-E5E388C14C15}">
      <dgm:prSet/>
      <dgm:spPr/>
      <dgm:t>
        <a:bodyPr/>
        <a:lstStyle/>
        <a:p>
          <a:r>
            <a:rPr lang="en-US" dirty="0" smtClean="0"/>
            <a:t>2015</a:t>
          </a:r>
          <a:endParaRPr lang="en-US" dirty="0"/>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smtClean="0">
              <a:solidFill>
                <a:schemeClr val="bg1"/>
              </a:solidFill>
            </a:rPr>
            <a:t>Flutter was </a:t>
          </a:r>
          <a:r>
            <a:rPr lang="en-US" dirty="0" smtClean="0">
              <a:solidFill>
                <a:schemeClr val="bg1"/>
              </a:solidFill>
            </a:rPr>
            <a:t>unveiled by the name ‘sky’ at Dart Developer summit</a:t>
          </a:r>
        </a:p>
        <a:p>
          <a:endParaRPr lang="en-US" dirty="0">
            <a:solidFill>
              <a:schemeClr val="bg1"/>
            </a:solidFill>
          </a:endParaRP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custT="1"/>
      <dgm:spPr/>
      <dgm:t>
        <a:bodyPr/>
        <a:lstStyle/>
        <a:p>
          <a:r>
            <a:rPr lang="en-US" sz="900" noProof="0" dirty="0" smtClean="0"/>
            <a:t>September</a:t>
          </a:r>
          <a:r>
            <a:rPr lang="en-US" sz="1100" noProof="0" dirty="0" smtClean="0"/>
            <a:t> 2018</a:t>
          </a:r>
          <a:endParaRPr lang="en-US" sz="1100" dirty="0"/>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dirty="0" smtClean="0">
              <a:solidFill>
                <a:schemeClr val="bg1"/>
              </a:solidFill>
            </a:rPr>
            <a:t>First flutter stable version released.</a:t>
          </a:r>
          <a:endParaRPr lang="en-US" noProof="0" dirty="0"/>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FFE567C5-C3A8-4B47-B591-DC085C60DAC7}">
      <dgm:prSet/>
      <dgm:spPr/>
      <dgm:t>
        <a:bodyPr/>
        <a:lstStyle/>
        <a:p>
          <a:r>
            <a:rPr lang="en-US" dirty="0" smtClean="0"/>
            <a:t>March 3 2021</a:t>
          </a:r>
          <a:endParaRPr lang="en-US" dirty="0"/>
        </a:p>
      </dgm:t>
    </dgm:pt>
    <dgm:pt modelId="{20F89FC4-E8A2-4AF8-8A03-9D50B91933B9}" type="parTrans" cxnId="{0AE60A1A-0083-473E-BFEA-17ECD2BAB5B8}">
      <dgm:prSet/>
      <dgm:spPr/>
      <dgm:t>
        <a:bodyPr/>
        <a:lstStyle/>
        <a:p>
          <a:endParaRPr lang="en-US"/>
        </a:p>
      </dgm:t>
    </dgm:pt>
    <dgm:pt modelId="{97E882DF-C545-4550-A9F5-FA0F24A95E5B}" type="sibTrans" cxnId="{0AE60A1A-0083-473E-BFEA-17ECD2BAB5B8}">
      <dgm:prSet/>
      <dgm:spPr/>
      <dgm:t>
        <a:bodyPr/>
        <a:lstStyle/>
        <a:p>
          <a:endParaRPr lang="en-US"/>
        </a:p>
      </dgm:t>
    </dgm:pt>
    <dgm:pt modelId="{BF7B65A0-B8A9-4824-BBB5-B840C16DC4D3}">
      <dgm:prSet/>
      <dgm:spPr/>
      <dgm:t>
        <a:bodyPr/>
        <a:lstStyle/>
        <a:p>
          <a:r>
            <a:rPr lang="en-US" dirty="0" smtClean="0"/>
            <a:t>May 6 2020</a:t>
          </a:r>
          <a:endParaRPr lang="en-US" dirty="0"/>
        </a:p>
      </dgm:t>
    </dgm:pt>
    <dgm:pt modelId="{07C91C22-38DD-4EFC-B7D3-25CE43AB3EAC}" type="parTrans" cxnId="{B66FC421-595C-4F7B-90EF-A74B83304600}">
      <dgm:prSet/>
      <dgm:spPr/>
      <dgm:t>
        <a:bodyPr/>
        <a:lstStyle/>
        <a:p>
          <a:endParaRPr lang="en-US"/>
        </a:p>
      </dgm:t>
    </dgm:pt>
    <dgm:pt modelId="{D553F764-BD29-484A-AE95-30B7367F20E9}" type="sibTrans" cxnId="{B66FC421-595C-4F7B-90EF-A74B83304600}">
      <dgm:prSet/>
      <dgm:spPr/>
      <dgm:t>
        <a:bodyPr/>
        <a:lstStyle/>
        <a:p>
          <a:endParaRPr lang="en-US"/>
        </a:p>
      </dgm:t>
    </dgm:pt>
    <dgm:pt modelId="{47D82ED1-70AE-47B8-B8E4-572459D48835}">
      <dgm:prSet/>
      <dgm:spPr/>
      <dgm:t>
        <a:bodyPr/>
        <a:lstStyle/>
        <a:p>
          <a:r>
            <a:rPr lang="en-US" dirty="0" smtClean="0">
              <a:solidFill>
                <a:schemeClr val="bg1"/>
              </a:solidFill>
            </a:rPr>
            <a:t>Dart 2.8 and Flutter 1.17.0 were released</a:t>
          </a:r>
          <a:endParaRPr lang="en-US" dirty="0">
            <a:solidFill>
              <a:schemeClr val="bg1"/>
            </a:solidFill>
          </a:endParaRPr>
        </a:p>
      </dgm:t>
    </dgm:pt>
    <dgm:pt modelId="{3015880A-9729-41A5-89DB-751DDD682333}" type="parTrans" cxnId="{601E6A07-9361-4AB8-B85A-76362CAA9195}">
      <dgm:prSet/>
      <dgm:spPr/>
      <dgm:t>
        <a:bodyPr/>
        <a:lstStyle/>
        <a:p>
          <a:endParaRPr lang="en-US"/>
        </a:p>
      </dgm:t>
    </dgm:pt>
    <dgm:pt modelId="{9C644BBF-63B0-4953-811B-5AA2FE602A04}" type="sibTrans" cxnId="{601E6A07-9361-4AB8-B85A-76362CAA9195}">
      <dgm:prSet/>
      <dgm:spPr/>
      <dgm:t>
        <a:bodyPr/>
        <a:lstStyle/>
        <a:p>
          <a:endParaRPr lang="en-US"/>
        </a:p>
      </dgm:t>
    </dgm:pt>
    <dgm:pt modelId="{92D678A5-2F71-424A-B0C7-699DEC33CB2A}">
      <dgm:prSet/>
      <dgm:spPr/>
      <dgm:t>
        <a:bodyPr/>
        <a:lstStyle/>
        <a:p>
          <a:r>
            <a:rPr lang="en-US" dirty="0" smtClean="0">
              <a:solidFill>
                <a:schemeClr val="bg1"/>
              </a:solidFill>
            </a:rPr>
            <a:t>Flutter version 2 released</a:t>
          </a:r>
          <a:endParaRPr lang="en-US" dirty="0">
            <a:solidFill>
              <a:schemeClr val="bg1"/>
            </a:solidFill>
          </a:endParaRPr>
        </a:p>
      </dgm:t>
    </dgm:pt>
    <dgm:pt modelId="{6C42A9CD-01A0-47F3-85E4-46AE69F9FC3C}" type="parTrans" cxnId="{0232C4FF-8426-4A03-8233-BC60E35E8C87}">
      <dgm:prSet/>
      <dgm:spPr/>
      <dgm:t>
        <a:bodyPr/>
        <a:lstStyle/>
        <a:p>
          <a:endParaRPr lang="en-US"/>
        </a:p>
      </dgm:t>
    </dgm:pt>
    <dgm:pt modelId="{0E9C4F28-11C3-4EAB-9110-C4B6C835628A}" type="sibTrans" cxnId="{0232C4FF-8426-4A03-8233-BC60E35E8C87}">
      <dgm:prSet/>
      <dgm:spPr/>
      <dgm:t>
        <a:bodyPr/>
        <a:lstStyle/>
        <a:p>
          <a:endParaRPr lang="en-US"/>
        </a:p>
      </dgm:t>
    </dgm:pt>
    <dgm:pt modelId="{DC02E79E-AD7C-4111-B544-570A7C9D01C1}">
      <dgm:prSet/>
      <dgm:spPr/>
      <dgm:t>
        <a:bodyPr/>
        <a:lstStyle/>
        <a:p>
          <a:endParaRPr lang="en-US" dirty="0">
            <a:solidFill>
              <a:schemeClr val="bg1"/>
            </a:solidFill>
          </a:endParaRPr>
        </a:p>
      </dgm:t>
    </dgm:pt>
    <dgm:pt modelId="{D755A940-95F4-42CB-843A-E0C8B28D8CB1}" type="parTrans" cxnId="{0BB15255-C49D-4D8F-9D30-72ECF5634EE4}">
      <dgm:prSet/>
      <dgm:spPr/>
      <dgm:t>
        <a:bodyPr/>
        <a:lstStyle/>
        <a:p>
          <a:endParaRPr lang="en-US"/>
        </a:p>
      </dgm:t>
    </dgm:pt>
    <dgm:pt modelId="{4B14DEE6-3110-4F4E-BBB6-C7F2AEBD4C82}" type="sibTrans" cxnId="{0BB15255-C49D-4D8F-9D30-72ECF5634EE4}">
      <dgm:prSet/>
      <dgm:spPr/>
      <dgm:t>
        <a:bodyPr/>
        <a:lstStyle/>
        <a:p>
          <a:endParaRPr lang="en-US"/>
        </a:p>
      </dgm:t>
    </dgm:pt>
    <dgm:pt modelId="{8DA61C11-7363-4E0F-A9EA-0A3987DA4ED5}">
      <dgm:prSet/>
      <dgm:spPr/>
      <dgm:t>
        <a:bodyPr/>
        <a:lstStyle/>
        <a:p>
          <a:r>
            <a:rPr lang="en-US" dirty="0" smtClean="0">
              <a:solidFill>
                <a:schemeClr val="bg1"/>
              </a:solidFill>
            </a:rPr>
            <a:t>added support for metal API, which improved performance on iOS devices (approx. 50%) , new material widgets, etc.</a:t>
          </a:r>
          <a:endParaRPr lang="en-US" dirty="0">
            <a:solidFill>
              <a:schemeClr val="bg1"/>
            </a:solidFill>
          </a:endParaRPr>
        </a:p>
      </dgm:t>
    </dgm:pt>
    <dgm:pt modelId="{DC79203E-58F4-4DE8-AD97-E62882E0F9D5}" type="parTrans" cxnId="{64E84A28-5FFF-4DDD-BE80-1394C9719578}">
      <dgm:prSet/>
      <dgm:spPr/>
      <dgm:t>
        <a:bodyPr/>
        <a:lstStyle/>
        <a:p>
          <a:endParaRPr lang="en-US"/>
        </a:p>
      </dgm:t>
    </dgm:pt>
    <dgm:pt modelId="{9CB454EC-423D-4E2E-BA85-89697C9358B6}" type="sibTrans" cxnId="{64E84A28-5FFF-4DDD-BE80-1394C9719578}">
      <dgm:prSet/>
      <dgm:spPr/>
      <dgm:t>
        <a:bodyPr/>
        <a:lstStyle/>
        <a:p>
          <a:endParaRPr lang="en-US"/>
        </a:p>
      </dgm:t>
    </dgm:pt>
    <dgm:pt modelId="{AA884D29-253F-4C51-9FE2-E48F9DDFFD1F}">
      <dgm:prSet/>
      <dgm:spPr/>
      <dgm:t>
        <a:bodyPr/>
        <a:lstStyle/>
        <a:p>
          <a:r>
            <a:rPr lang="en-US" dirty="0" smtClean="0">
              <a:solidFill>
                <a:schemeClr val="bg1"/>
              </a:solidFill>
            </a:rPr>
            <a:t>Early access desktop application support for windows, </a:t>
          </a:r>
          <a:r>
            <a:rPr lang="en-US" dirty="0" err="1" smtClean="0">
              <a:solidFill>
                <a:schemeClr val="bg1"/>
              </a:solidFill>
            </a:rPr>
            <a:t>macOS</a:t>
          </a:r>
          <a:r>
            <a:rPr lang="en-US" dirty="0" smtClean="0">
              <a:solidFill>
                <a:schemeClr val="bg1"/>
              </a:solidFill>
            </a:rPr>
            <a:t> and </a:t>
          </a:r>
          <a:r>
            <a:rPr lang="en-US" dirty="0" err="1" smtClean="0">
              <a:solidFill>
                <a:schemeClr val="bg1"/>
              </a:solidFill>
            </a:rPr>
            <a:t>linux</a:t>
          </a:r>
          <a:endParaRPr lang="en-US" dirty="0" smtClean="0">
            <a:solidFill>
              <a:schemeClr val="bg1"/>
            </a:solidFill>
          </a:endParaRPr>
        </a:p>
      </dgm:t>
    </dgm:pt>
    <dgm:pt modelId="{9D354233-DF4C-4C86-849A-DA642ED6B05B}" type="parTrans" cxnId="{871F3F63-B53F-4AF3-A020-E34A85A1AC22}">
      <dgm:prSet/>
      <dgm:spPr/>
      <dgm:t>
        <a:bodyPr/>
        <a:lstStyle/>
        <a:p>
          <a:endParaRPr lang="en-US"/>
        </a:p>
      </dgm:t>
    </dgm:pt>
    <dgm:pt modelId="{1AE585CF-5FED-4B1F-9916-4D8779F56747}" type="sibTrans" cxnId="{871F3F63-B53F-4AF3-A020-E34A85A1AC22}">
      <dgm:prSet/>
      <dgm:spPr/>
      <dgm:t>
        <a:bodyPr/>
        <a:lstStyle/>
        <a:p>
          <a:endParaRPr lang="en-US"/>
        </a:p>
      </dgm:t>
    </dgm:pt>
    <dgm:pt modelId="{A11BB080-50F1-451A-BE43-CB39B658105C}">
      <dgm:prSet/>
      <dgm:spPr/>
      <dgm:t>
        <a:bodyPr/>
        <a:lstStyle/>
        <a:p>
          <a:r>
            <a:rPr lang="en-US" dirty="0" smtClean="0">
              <a:solidFill>
                <a:schemeClr val="bg1"/>
              </a:solidFill>
            </a:rPr>
            <a:t>Sound/concrete Null-safety</a:t>
          </a:r>
          <a:endParaRPr lang="en-US" dirty="0">
            <a:solidFill>
              <a:schemeClr val="bg1"/>
            </a:solidFill>
          </a:endParaRPr>
        </a:p>
      </dgm:t>
    </dgm:pt>
    <dgm:pt modelId="{A0D98467-45EF-4984-8F07-7DA7C7260BE5}" type="parTrans" cxnId="{43D2459B-6CAD-4AE7-887E-1FDF154B4C04}">
      <dgm:prSet/>
      <dgm:spPr/>
      <dgm:t>
        <a:bodyPr/>
        <a:lstStyle/>
        <a:p>
          <a:endParaRPr lang="en-US"/>
        </a:p>
      </dgm:t>
    </dgm:pt>
    <dgm:pt modelId="{F23B53C3-DF57-4E81-BFC1-3ED976B2144C}" type="sibTrans" cxnId="{43D2459B-6CAD-4AE7-887E-1FDF154B4C04}">
      <dgm:prSet/>
      <dgm:spPr/>
      <dgm:t>
        <a:bodyPr/>
        <a:lstStyle/>
        <a:p>
          <a:endParaRPr lang="en-US"/>
        </a:p>
      </dgm:t>
    </dgm:pt>
    <dgm:pt modelId="{AEA4467F-AC7C-48F7-A764-1C1F672298CB}">
      <dgm:prSet/>
      <dgm:spPr/>
      <dgm:t>
        <a:bodyPr/>
        <a:lstStyle/>
        <a:p>
          <a:r>
            <a:rPr lang="en-US" dirty="0" smtClean="0">
              <a:solidFill>
                <a:schemeClr val="bg1"/>
              </a:solidFill>
            </a:rPr>
            <a:t>September 8 2021</a:t>
          </a:r>
          <a:endParaRPr lang="en-US" dirty="0">
            <a:solidFill>
              <a:schemeClr val="bg1"/>
            </a:solidFill>
          </a:endParaRPr>
        </a:p>
      </dgm:t>
    </dgm:pt>
    <dgm:pt modelId="{8E138E6F-408D-4C81-8A92-77C0664DAD27}" type="parTrans" cxnId="{196C53A8-E88C-4728-A42C-870556E10661}">
      <dgm:prSet/>
      <dgm:spPr/>
      <dgm:t>
        <a:bodyPr/>
        <a:lstStyle/>
        <a:p>
          <a:endParaRPr lang="en-US"/>
        </a:p>
      </dgm:t>
    </dgm:pt>
    <dgm:pt modelId="{CB083EA0-C03B-4899-89DF-D919F1AC639E}" type="sibTrans" cxnId="{196C53A8-E88C-4728-A42C-870556E10661}">
      <dgm:prSet/>
      <dgm:spPr/>
      <dgm:t>
        <a:bodyPr/>
        <a:lstStyle/>
        <a:p>
          <a:endParaRPr lang="en-US"/>
        </a:p>
      </dgm:t>
    </dgm:pt>
    <dgm:pt modelId="{2E931BC0-5439-4A1B-B724-59BE1F60C58B}">
      <dgm:prSet/>
      <dgm:spPr/>
      <dgm:t>
        <a:bodyPr/>
        <a:lstStyle/>
        <a:p>
          <a:r>
            <a:rPr lang="en-US" dirty="0" smtClean="0">
              <a:solidFill>
                <a:schemeClr val="bg1"/>
              </a:solidFill>
            </a:rPr>
            <a:t>Latest update</a:t>
          </a:r>
          <a:endParaRPr lang="en-US" dirty="0">
            <a:solidFill>
              <a:schemeClr val="bg1"/>
            </a:solidFill>
          </a:endParaRPr>
        </a:p>
      </dgm:t>
    </dgm:pt>
    <dgm:pt modelId="{542A635A-17CD-4745-A9BF-13EA1979E468}" type="parTrans" cxnId="{4E4EE307-48A0-4A12-B296-BACE516E295E}">
      <dgm:prSet/>
      <dgm:spPr/>
      <dgm:t>
        <a:bodyPr/>
        <a:lstStyle/>
        <a:p>
          <a:endParaRPr lang="en-US"/>
        </a:p>
      </dgm:t>
    </dgm:pt>
    <dgm:pt modelId="{21483BF3-2A02-4768-A3B6-C89F2BEA7F37}" type="sibTrans" cxnId="{4E4EE307-48A0-4A12-B296-BACE516E295E}">
      <dgm:prSet/>
      <dgm:spPr/>
      <dgm:t>
        <a:bodyPr/>
        <a:lstStyle/>
        <a:p>
          <a:endParaRPr lang="en-US"/>
        </a:p>
      </dgm:t>
    </dgm:pt>
    <dgm:pt modelId="{648C78E5-B029-4C2F-9CAE-E81FC7B82DE8}">
      <dgm:prSet/>
      <dgm:spPr/>
      <dgm:t>
        <a:bodyPr/>
        <a:lstStyle/>
        <a:p>
          <a:r>
            <a:rPr lang="en-US" dirty="0" smtClean="0">
              <a:solidFill>
                <a:schemeClr val="bg1"/>
              </a:solidFill>
            </a:rPr>
            <a:t>Added Google’s material Design called Material You</a:t>
          </a:r>
          <a:endParaRPr lang="en-US" dirty="0">
            <a:solidFill>
              <a:schemeClr val="bg1"/>
            </a:solidFill>
          </a:endParaRPr>
        </a:p>
      </dgm:t>
    </dgm:pt>
    <dgm:pt modelId="{E0FD5FF6-7433-40B4-B2B0-747D1EB03A93}" type="parTrans" cxnId="{9FCCD151-0DDC-471C-BE05-B79ECB0A8108}">
      <dgm:prSet/>
      <dgm:spPr/>
      <dgm:t>
        <a:bodyPr/>
        <a:lstStyle/>
        <a:p>
          <a:endParaRPr lang="en-US"/>
        </a:p>
      </dgm:t>
    </dgm:pt>
    <dgm:pt modelId="{3A81F8BE-8A40-474D-A456-459C047E0412}" type="sibTrans" cxnId="{9FCCD151-0DDC-471C-BE05-B79ECB0A8108}">
      <dgm:prSet/>
      <dgm:spPr/>
      <dgm:t>
        <a:bodyPr/>
        <a:lstStyle/>
        <a:p>
          <a:endParaRPr lang="en-US"/>
        </a:p>
      </dgm:t>
    </dgm:pt>
    <dgm:pt modelId="{DF7302C6-BCB3-4FF8-ACFF-8376C3C7F658}">
      <dgm:prSet/>
      <dgm:spPr/>
      <dgm:t>
        <a:bodyPr/>
        <a:lstStyle/>
        <a:p>
          <a:endParaRPr lang="en-US" dirty="0">
            <a:solidFill>
              <a:schemeClr val="bg1"/>
            </a:solidFill>
          </a:endParaRPr>
        </a:p>
      </dgm:t>
    </dgm:pt>
    <dgm:pt modelId="{7AA39693-EE04-42C5-8D2D-9F768E4C10DC}" type="parTrans" cxnId="{165DF51B-8E25-497D-A988-900451E3253D}">
      <dgm:prSet/>
      <dgm:spPr/>
      <dgm:t>
        <a:bodyPr/>
        <a:lstStyle/>
        <a:p>
          <a:endParaRPr lang="en-US"/>
        </a:p>
      </dgm:t>
    </dgm:pt>
    <dgm:pt modelId="{FC060561-C2A7-45C3-9D9F-00010B59CD2B}" type="sibTrans" cxnId="{165DF51B-8E25-497D-A988-900451E3253D}">
      <dgm:prSet/>
      <dgm:spPr/>
      <dgm:t>
        <a:bodyPr/>
        <a:lstStyle/>
        <a:p>
          <a:endParaRPr lang="en-US"/>
        </a:p>
      </dgm:t>
    </dgm:pt>
    <dgm:pt modelId="{6F38A7FC-4560-4FE1-B0BA-2A5F5100D89D}">
      <dgm:prSet/>
      <dgm:spPr/>
      <dgm:t>
        <a:bodyPr/>
        <a:lstStyle/>
        <a:p>
          <a:r>
            <a:rPr lang="en-US" dirty="0" smtClean="0">
              <a:solidFill>
                <a:schemeClr val="bg1"/>
              </a:solidFill>
            </a:rPr>
            <a:t>Dart version 2.14</a:t>
          </a:r>
          <a:endParaRPr lang="en-US" dirty="0">
            <a:solidFill>
              <a:schemeClr val="bg1"/>
            </a:solidFill>
          </a:endParaRPr>
        </a:p>
      </dgm:t>
    </dgm:pt>
    <dgm:pt modelId="{6EB93051-BA25-4156-A45E-1B9B8E9EA925}" type="parTrans" cxnId="{770268D0-AA2A-4471-A111-344A5E3965BA}">
      <dgm:prSet/>
      <dgm:spPr/>
      <dgm:t>
        <a:bodyPr/>
        <a:lstStyle/>
        <a:p>
          <a:endParaRPr lang="en-US"/>
        </a:p>
      </dgm:t>
    </dgm:pt>
    <dgm:pt modelId="{2219EE7F-0DEA-4A6F-80EC-D8A732BC6DAD}" type="sibTrans" cxnId="{770268D0-AA2A-4471-A111-344A5E3965BA}">
      <dgm:prSet/>
      <dgm:spPr/>
      <dgm:t>
        <a:bodyPr/>
        <a:lstStyle/>
        <a:p>
          <a:endParaRPr lang="en-US"/>
        </a:p>
      </dgm:t>
    </dgm:pt>
    <dgm:pt modelId="{F437B6F7-49FA-4FDD-9211-0F3B65AAF7FF}">
      <dgm:prSet/>
      <dgm:spPr/>
      <dgm:t>
        <a:bodyPr/>
        <a:lstStyle/>
        <a:p>
          <a:r>
            <a:rPr lang="en-US" dirty="0" smtClean="0">
              <a:solidFill>
                <a:schemeClr val="bg1"/>
              </a:solidFill>
            </a:rPr>
            <a:t>Flutter version 2.5</a:t>
          </a:r>
          <a:endParaRPr lang="en-US" dirty="0">
            <a:solidFill>
              <a:schemeClr val="bg1"/>
            </a:solidFill>
          </a:endParaRPr>
        </a:p>
      </dgm:t>
    </dgm:pt>
    <dgm:pt modelId="{48E13A1F-40E9-4145-8A5D-DF31208517FB}" type="parTrans" cxnId="{03120A16-32A3-4731-B0E9-0F5CFF5427F7}">
      <dgm:prSet/>
      <dgm:spPr/>
      <dgm:t>
        <a:bodyPr/>
        <a:lstStyle/>
        <a:p>
          <a:endParaRPr lang="en-US"/>
        </a:p>
      </dgm:t>
    </dgm:pt>
    <dgm:pt modelId="{47A19209-B432-421C-B5A9-28B54BB7191F}" type="sibTrans" cxnId="{03120A16-32A3-4731-B0E9-0F5CFF5427F7}">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t>
        <a:bodyPr/>
        <a:lstStyle/>
        <a:p>
          <a:endParaRPr lang="en-US"/>
        </a:p>
      </dgm:t>
    </dgm:pt>
    <dgm:pt modelId="{DB77968F-28AC-402A-ADE0-64611B01B33F}" type="pres">
      <dgm:prSet presAssocID="{79D5E37C-6EE5-46B4-B136-E5E388C14C15}" presName="composite" presStyleCnt="0"/>
      <dgm:spPr/>
      <dgm:t>
        <a:bodyPr/>
        <a:lstStyle/>
        <a:p>
          <a:endParaRPr lang="en-US"/>
        </a:p>
      </dgm:t>
    </dgm:pt>
    <dgm:pt modelId="{87197975-52CC-4703-B090-3C0D7101D171}" type="pres">
      <dgm:prSet presAssocID="{79D5E37C-6EE5-46B4-B136-E5E388C14C15}" presName="Parent1" presStyleLbl="alignNode1" presStyleIdx="0" presStyleCnt="5">
        <dgm:presLayoutVars>
          <dgm:chMax val="1"/>
          <dgm:chPref val="1"/>
          <dgm:bulletEnabled val="1"/>
        </dgm:presLayoutVars>
      </dgm:prSet>
      <dgm:spPr/>
      <dgm:t>
        <a:bodyPr/>
        <a:lstStyle/>
        <a:p>
          <a:endParaRPr lang="en-US"/>
        </a:p>
      </dgm:t>
    </dgm:pt>
    <dgm:pt modelId="{95FCF055-303A-4445-9813-7E8E825042F7}" type="pres">
      <dgm:prSet presAssocID="{79D5E37C-6EE5-46B4-B136-E5E388C14C15}" presName="Childtext1" presStyleLbl="revTx" presStyleIdx="0" presStyleCnt="5">
        <dgm:presLayoutVars>
          <dgm:chMax val="0"/>
          <dgm:chPref val="0"/>
          <dgm:bulletEnabled/>
        </dgm:presLayoutVars>
      </dgm:prSet>
      <dgm:spPr/>
      <dgm:t>
        <a:bodyPr/>
        <a:lstStyle/>
        <a:p>
          <a:endParaRPr lang="en-US"/>
        </a:p>
      </dgm:t>
    </dgm:pt>
    <dgm:pt modelId="{D01E2BCD-A874-4A1C-89AC-5538E4157620}" type="pres">
      <dgm:prSet presAssocID="{79D5E37C-6EE5-46B4-B136-E5E388C14C15}" presName="ConnectLine" presStyleLbl="sibTrans1D1" presStyleIdx="0" presStyleCnt="5"/>
      <dgm:spPr/>
      <dgm:t>
        <a:bodyPr/>
        <a:lstStyle/>
        <a:p>
          <a:endParaRPr lang="en-US"/>
        </a:p>
      </dgm:t>
    </dgm:pt>
    <dgm:pt modelId="{42FDB9A9-E4A8-41C4-8D31-90A173B96E5C}" type="pres">
      <dgm:prSet presAssocID="{79D5E37C-6EE5-46B4-B136-E5E388C14C15}" presName="ConnectLineEnd" presStyleLbl="node1" presStyleIdx="0" presStyleCnt="5"/>
      <dgm:spPr/>
      <dgm:t>
        <a:bodyPr/>
        <a:lstStyle/>
        <a:p>
          <a:endParaRPr lang="en-US"/>
        </a:p>
      </dgm:t>
    </dgm:pt>
    <dgm:pt modelId="{3D54F6D0-2057-4B25-8365-ED10A3FE5FAC}" type="pres">
      <dgm:prSet presAssocID="{79D5E37C-6EE5-46B4-B136-E5E388C14C15}" presName="EmptyPane" presStyleCnt="0"/>
      <dgm:spPr/>
      <dgm:t>
        <a:bodyPr/>
        <a:lstStyle/>
        <a:p>
          <a:endParaRPr lang="en-US"/>
        </a:p>
      </dgm:t>
    </dgm:pt>
    <dgm:pt modelId="{9B8552CD-49EF-4C0D-A1E0-14E2B93937C6}" type="pres">
      <dgm:prSet presAssocID="{5D7642E4-C295-4232-A0B9-FFB60ECA314A}" presName="spaceBetweenRectangles" presStyleLbl="fgAcc1" presStyleIdx="0" presStyleCnt="4"/>
      <dgm:spPr/>
      <dgm:t>
        <a:bodyPr/>
        <a:lstStyle/>
        <a:p>
          <a:endParaRPr lang="en-US"/>
        </a:p>
      </dgm:t>
    </dgm:pt>
    <dgm:pt modelId="{B9613699-D389-47DE-94A2-9874595052A1}" type="pres">
      <dgm:prSet presAssocID="{5A7CD7F9-CA4B-4E8F-A1BF-F25860D96E9D}" presName="composite" presStyleCnt="0"/>
      <dgm:spPr/>
      <dgm:t>
        <a:bodyPr/>
        <a:lstStyle/>
        <a:p>
          <a:endParaRPr lang="en-US"/>
        </a:p>
      </dgm:t>
    </dgm:pt>
    <dgm:pt modelId="{26B4BD2F-FDF2-43F2-B16B-BEB2D2725732}" type="pres">
      <dgm:prSet presAssocID="{5A7CD7F9-CA4B-4E8F-A1BF-F25860D96E9D}" presName="Parent1" presStyleLbl="alignNode1" presStyleIdx="1" presStyleCnt="5">
        <dgm:presLayoutVars>
          <dgm:chMax val="1"/>
          <dgm:chPref val="1"/>
          <dgm:bulletEnabled val="1"/>
        </dgm:presLayoutVars>
      </dgm:prSet>
      <dgm:spPr/>
      <dgm:t>
        <a:bodyPr/>
        <a:lstStyle/>
        <a:p>
          <a:endParaRPr lang="en-US"/>
        </a:p>
      </dgm:t>
    </dgm:pt>
    <dgm:pt modelId="{6C70F55F-492B-43E5-837C-20655AECEE3D}" type="pres">
      <dgm:prSet presAssocID="{5A7CD7F9-CA4B-4E8F-A1BF-F25860D96E9D}" presName="Childtext1" presStyleLbl="revTx" presStyleIdx="1" presStyleCnt="5">
        <dgm:presLayoutVars>
          <dgm:chMax val="0"/>
          <dgm:chPref val="0"/>
          <dgm:bulletEnabled/>
        </dgm:presLayoutVars>
      </dgm:prSet>
      <dgm:spPr/>
      <dgm:t>
        <a:bodyPr/>
        <a:lstStyle/>
        <a:p>
          <a:endParaRPr lang="en-US"/>
        </a:p>
      </dgm:t>
    </dgm:pt>
    <dgm:pt modelId="{EFE2D3E2-1871-4306-945A-082E4C6DFF62}" type="pres">
      <dgm:prSet presAssocID="{5A7CD7F9-CA4B-4E8F-A1BF-F25860D96E9D}" presName="ConnectLine" presStyleLbl="sibTrans1D1" presStyleIdx="1" presStyleCnt="5"/>
      <dgm:spPr/>
      <dgm:t>
        <a:bodyPr/>
        <a:lstStyle/>
        <a:p>
          <a:endParaRPr lang="en-US"/>
        </a:p>
      </dgm:t>
    </dgm:pt>
    <dgm:pt modelId="{1FA22CC1-F421-42D7-B327-A0748A5CA8CA}" type="pres">
      <dgm:prSet presAssocID="{5A7CD7F9-CA4B-4E8F-A1BF-F25860D96E9D}" presName="ConnectLineEnd" presStyleLbl="node1" presStyleIdx="1" presStyleCnt="5"/>
      <dgm:spPr/>
      <dgm:t>
        <a:bodyPr/>
        <a:lstStyle/>
        <a:p>
          <a:endParaRPr lang="en-US"/>
        </a:p>
      </dgm:t>
    </dgm:pt>
    <dgm:pt modelId="{B9AAF34C-316B-4600-BE86-CE8E2DB2A167}" type="pres">
      <dgm:prSet presAssocID="{5A7CD7F9-CA4B-4E8F-A1BF-F25860D96E9D}" presName="EmptyPane" presStyleCnt="0"/>
      <dgm:spPr/>
      <dgm:t>
        <a:bodyPr/>
        <a:lstStyle/>
        <a:p>
          <a:endParaRPr lang="en-US"/>
        </a:p>
      </dgm:t>
    </dgm:pt>
    <dgm:pt modelId="{237EB574-03EA-4B5E-A071-20BFF7A94025}" type="pres">
      <dgm:prSet presAssocID="{22778933-56E6-4E89-B68E-F8578CFE0734}" presName="spaceBetweenRectangles" presStyleLbl="fgAcc1" presStyleIdx="1" presStyleCnt="4"/>
      <dgm:spPr/>
      <dgm:t>
        <a:bodyPr/>
        <a:lstStyle/>
        <a:p>
          <a:endParaRPr lang="en-US"/>
        </a:p>
      </dgm:t>
    </dgm:pt>
    <dgm:pt modelId="{EAA504A5-1C00-47D1-90A8-1584C66F8D07}" type="pres">
      <dgm:prSet presAssocID="{BF7B65A0-B8A9-4824-BBB5-B840C16DC4D3}" presName="composite" presStyleCnt="0"/>
      <dgm:spPr/>
      <dgm:t>
        <a:bodyPr/>
        <a:lstStyle/>
        <a:p>
          <a:endParaRPr lang="en-US"/>
        </a:p>
      </dgm:t>
    </dgm:pt>
    <dgm:pt modelId="{EDDEEEA7-0EBE-4309-92B6-CBFCB63E298E}" type="pres">
      <dgm:prSet presAssocID="{BF7B65A0-B8A9-4824-BBB5-B840C16DC4D3}" presName="Parent1" presStyleLbl="alignNode1" presStyleIdx="2" presStyleCnt="5">
        <dgm:presLayoutVars>
          <dgm:chMax val="1"/>
          <dgm:chPref val="1"/>
          <dgm:bulletEnabled val="1"/>
        </dgm:presLayoutVars>
      </dgm:prSet>
      <dgm:spPr/>
      <dgm:t>
        <a:bodyPr/>
        <a:lstStyle/>
        <a:p>
          <a:endParaRPr lang="en-US"/>
        </a:p>
      </dgm:t>
    </dgm:pt>
    <dgm:pt modelId="{3FF769B3-EBB3-46FA-AC04-7A2FFA9A03FD}" type="pres">
      <dgm:prSet presAssocID="{BF7B65A0-B8A9-4824-BBB5-B840C16DC4D3}" presName="Childtext1" presStyleLbl="revTx" presStyleIdx="2" presStyleCnt="5">
        <dgm:presLayoutVars>
          <dgm:chMax val="0"/>
          <dgm:chPref val="0"/>
          <dgm:bulletEnabled/>
        </dgm:presLayoutVars>
      </dgm:prSet>
      <dgm:spPr/>
      <dgm:t>
        <a:bodyPr/>
        <a:lstStyle/>
        <a:p>
          <a:endParaRPr lang="en-US"/>
        </a:p>
      </dgm:t>
    </dgm:pt>
    <dgm:pt modelId="{80E1D005-1308-4325-A0AB-6379393309F1}" type="pres">
      <dgm:prSet presAssocID="{BF7B65A0-B8A9-4824-BBB5-B840C16DC4D3}" presName="ConnectLine" presStyleLbl="sibTrans1D1" presStyleIdx="2" presStyleCnt="5"/>
      <dgm:spPr/>
      <dgm:t>
        <a:bodyPr/>
        <a:lstStyle/>
        <a:p>
          <a:endParaRPr lang="en-US"/>
        </a:p>
      </dgm:t>
    </dgm:pt>
    <dgm:pt modelId="{9FAFC1ED-AD9C-40FB-B5F1-78ADEF2DA146}" type="pres">
      <dgm:prSet presAssocID="{BF7B65A0-B8A9-4824-BBB5-B840C16DC4D3}" presName="ConnectLineEnd" presStyleLbl="node1" presStyleIdx="2" presStyleCnt="5"/>
      <dgm:spPr/>
      <dgm:t>
        <a:bodyPr/>
        <a:lstStyle/>
        <a:p>
          <a:endParaRPr lang="en-US"/>
        </a:p>
      </dgm:t>
    </dgm:pt>
    <dgm:pt modelId="{16401244-E64B-4D38-82A6-B4998883E778}" type="pres">
      <dgm:prSet presAssocID="{BF7B65A0-B8A9-4824-BBB5-B840C16DC4D3}" presName="EmptyPane" presStyleCnt="0"/>
      <dgm:spPr/>
      <dgm:t>
        <a:bodyPr/>
        <a:lstStyle/>
        <a:p>
          <a:endParaRPr lang="en-US"/>
        </a:p>
      </dgm:t>
    </dgm:pt>
    <dgm:pt modelId="{637AC142-F56B-4B60-9F6F-D18D8FF387A2}" type="pres">
      <dgm:prSet presAssocID="{D553F764-BD29-484A-AE95-30B7367F20E9}" presName="spaceBetweenRectangles" presStyleLbl="fgAcc1" presStyleIdx="2" presStyleCnt="4"/>
      <dgm:spPr/>
      <dgm:t>
        <a:bodyPr/>
        <a:lstStyle/>
        <a:p>
          <a:endParaRPr lang="en-US"/>
        </a:p>
      </dgm:t>
    </dgm:pt>
    <dgm:pt modelId="{6DBE62FA-794C-4105-8EB6-A1280C03A090}" type="pres">
      <dgm:prSet presAssocID="{FFE567C5-C3A8-4B47-B591-DC085C60DAC7}" presName="composite" presStyleCnt="0"/>
      <dgm:spPr/>
      <dgm:t>
        <a:bodyPr/>
        <a:lstStyle/>
        <a:p>
          <a:endParaRPr lang="en-US"/>
        </a:p>
      </dgm:t>
    </dgm:pt>
    <dgm:pt modelId="{09D5C208-0E39-443A-A61D-064E98ACAF95}" type="pres">
      <dgm:prSet presAssocID="{FFE567C5-C3A8-4B47-B591-DC085C60DAC7}" presName="Parent1" presStyleLbl="alignNode1" presStyleIdx="3" presStyleCnt="5">
        <dgm:presLayoutVars>
          <dgm:chMax val="1"/>
          <dgm:chPref val="1"/>
          <dgm:bulletEnabled val="1"/>
        </dgm:presLayoutVars>
      </dgm:prSet>
      <dgm:spPr/>
      <dgm:t>
        <a:bodyPr/>
        <a:lstStyle/>
        <a:p>
          <a:endParaRPr lang="en-US"/>
        </a:p>
      </dgm:t>
    </dgm:pt>
    <dgm:pt modelId="{762FD493-4EA0-44DA-B9A9-5048AC5F6B29}" type="pres">
      <dgm:prSet presAssocID="{FFE567C5-C3A8-4B47-B591-DC085C60DAC7}" presName="Childtext1" presStyleLbl="revTx" presStyleIdx="3" presStyleCnt="5">
        <dgm:presLayoutVars>
          <dgm:chMax val="0"/>
          <dgm:chPref val="0"/>
          <dgm:bulletEnabled/>
        </dgm:presLayoutVars>
      </dgm:prSet>
      <dgm:spPr/>
      <dgm:t>
        <a:bodyPr/>
        <a:lstStyle/>
        <a:p>
          <a:endParaRPr lang="en-US"/>
        </a:p>
      </dgm:t>
    </dgm:pt>
    <dgm:pt modelId="{48079405-CC48-4C93-A273-947A34AF6229}" type="pres">
      <dgm:prSet presAssocID="{FFE567C5-C3A8-4B47-B591-DC085C60DAC7}" presName="ConnectLine" presStyleLbl="sibTrans1D1" presStyleIdx="3" presStyleCnt="5"/>
      <dgm:spPr/>
      <dgm:t>
        <a:bodyPr/>
        <a:lstStyle/>
        <a:p>
          <a:endParaRPr lang="en-US"/>
        </a:p>
      </dgm:t>
    </dgm:pt>
    <dgm:pt modelId="{762B6ABF-F558-4F90-BDB7-29DF6C1C378B}" type="pres">
      <dgm:prSet presAssocID="{FFE567C5-C3A8-4B47-B591-DC085C60DAC7}" presName="ConnectLineEnd" presStyleLbl="node1" presStyleIdx="3" presStyleCnt="5"/>
      <dgm:spPr/>
      <dgm:t>
        <a:bodyPr/>
        <a:lstStyle/>
        <a:p>
          <a:endParaRPr lang="en-US"/>
        </a:p>
      </dgm:t>
    </dgm:pt>
    <dgm:pt modelId="{6A64F6AE-8171-4F7A-9799-44B15CAC0519}" type="pres">
      <dgm:prSet presAssocID="{FFE567C5-C3A8-4B47-B591-DC085C60DAC7}" presName="EmptyPane" presStyleCnt="0"/>
      <dgm:spPr/>
      <dgm:t>
        <a:bodyPr/>
        <a:lstStyle/>
        <a:p>
          <a:endParaRPr lang="en-US"/>
        </a:p>
      </dgm:t>
    </dgm:pt>
    <dgm:pt modelId="{9713A1CC-0FB8-4C6E-918F-01FC945A87E0}" type="pres">
      <dgm:prSet presAssocID="{97E882DF-C545-4550-A9F5-FA0F24A95E5B}" presName="spaceBetweenRectangles" presStyleLbl="fgAcc1" presStyleIdx="3" presStyleCnt="4"/>
      <dgm:spPr/>
    </dgm:pt>
    <dgm:pt modelId="{52274A3B-E715-4DB9-8AD4-98B9E83CC43A}" type="pres">
      <dgm:prSet presAssocID="{AEA4467F-AC7C-48F7-A764-1C1F672298CB}" presName="composite" presStyleCnt="0"/>
      <dgm:spPr/>
    </dgm:pt>
    <dgm:pt modelId="{88D785B7-C863-44BE-BCCB-CA8158724232}" type="pres">
      <dgm:prSet presAssocID="{AEA4467F-AC7C-48F7-A764-1C1F672298CB}" presName="Parent1" presStyleLbl="alignNode1" presStyleIdx="4" presStyleCnt="5">
        <dgm:presLayoutVars>
          <dgm:chMax val="1"/>
          <dgm:chPref val="1"/>
          <dgm:bulletEnabled val="1"/>
        </dgm:presLayoutVars>
      </dgm:prSet>
      <dgm:spPr/>
      <dgm:t>
        <a:bodyPr/>
        <a:lstStyle/>
        <a:p>
          <a:endParaRPr lang="en-US"/>
        </a:p>
      </dgm:t>
    </dgm:pt>
    <dgm:pt modelId="{5FFA6619-C842-481A-9C1C-A25C4E89333D}" type="pres">
      <dgm:prSet presAssocID="{AEA4467F-AC7C-48F7-A764-1C1F672298CB}" presName="Childtext1" presStyleLbl="revTx" presStyleIdx="4" presStyleCnt="5">
        <dgm:presLayoutVars>
          <dgm:chMax val="0"/>
          <dgm:chPref val="0"/>
          <dgm:bulletEnabled/>
        </dgm:presLayoutVars>
      </dgm:prSet>
      <dgm:spPr/>
      <dgm:t>
        <a:bodyPr/>
        <a:lstStyle/>
        <a:p>
          <a:endParaRPr lang="en-US"/>
        </a:p>
      </dgm:t>
    </dgm:pt>
    <dgm:pt modelId="{68CCBDC1-1647-49FF-BDB7-F1273123287B}" type="pres">
      <dgm:prSet presAssocID="{AEA4467F-AC7C-48F7-A764-1C1F672298CB}" presName="ConnectLine" presStyleLbl="sibTrans1D1" presStyleIdx="4" presStyleCnt="5"/>
      <dgm:spPr/>
    </dgm:pt>
    <dgm:pt modelId="{95150B38-C7DB-438A-808C-EE0BBD48A392}" type="pres">
      <dgm:prSet presAssocID="{AEA4467F-AC7C-48F7-A764-1C1F672298CB}" presName="ConnectLineEnd" presStyleLbl="node1" presStyleIdx="4" presStyleCnt="5"/>
      <dgm:spPr/>
    </dgm:pt>
    <dgm:pt modelId="{9EF483BF-C595-44A8-80E5-FD14B656D6B3}" type="pres">
      <dgm:prSet presAssocID="{AEA4467F-AC7C-48F7-A764-1C1F672298CB}" presName="EmptyPane" presStyleCnt="0"/>
      <dgm:spPr/>
    </dgm:pt>
  </dgm:ptLst>
  <dgm:cxnLst>
    <dgm:cxn modelId="{E6376A75-296B-46C4-9642-89B492D053AE}" type="presOf" srcId="{A11BB080-50F1-451A-BE43-CB39B658105C}" destId="{762FD493-4EA0-44DA-B9A9-5048AC5F6B29}" srcOrd="0" destOrd="2" presId="urn:microsoft.com/office/officeart/2016/7/layout/HexagonTimeline"/>
    <dgm:cxn modelId="{B66FC421-595C-4F7B-90EF-A74B83304600}" srcId="{AB08BA36-A16A-4C16-8F63-9AEE3FB76278}" destId="{BF7B65A0-B8A9-4824-BBB5-B840C16DC4D3}" srcOrd="2" destOrd="0" parTransId="{07C91C22-38DD-4EFC-B7D3-25CE43AB3EAC}" sibTransId="{D553F764-BD29-484A-AE95-30B7367F20E9}"/>
    <dgm:cxn modelId="{0AE60A1A-0083-473E-BFEA-17ECD2BAB5B8}" srcId="{AB08BA36-A16A-4C16-8F63-9AEE3FB76278}" destId="{FFE567C5-C3A8-4B47-B591-DC085C60DAC7}" srcOrd="3" destOrd="0" parTransId="{20F89FC4-E8A2-4AF8-8A03-9D50B91933B9}" sibTransId="{97E882DF-C545-4550-A9F5-FA0F24A95E5B}"/>
    <dgm:cxn modelId="{56BFC82A-B3C7-4D8B-B364-019866A43DF2}" type="presOf" srcId="{79D5E37C-6EE5-46B4-B136-E5E388C14C15}" destId="{87197975-52CC-4703-B090-3C0D7101D171}" srcOrd="0" destOrd="0" presId="urn:microsoft.com/office/officeart/2016/7/layout/HexagonTimeline"/>
    <dgm:cxn modelId="{03120A16-32A3-4731-B0E9-0F5CFF5427F7}" srcId="{AEA4467F-AC7C-48F7-A764-1C1F672298CB}" destId="{F437B6F7-49FA-4FDD-9211-0F3B65AAF7FF}" srcOrd="1" destOrd="0" parTransId="{48E13A1F-40E9-4145-8A5D-DF31208517FB}" sibTransId="{47A19209-B432-421C-B5A9-28B54BB7191F}"/>
    <dgm:cxn modelId="{B42B8BB0-3A87-4D71-93BE-214D88A3BCF1}" type="presOf" srcId="{3E75349A-CDC7-4946-94A4-E34887B449BA}" destId="{95FCF055-303A-4445-9813-7E8E825042F7}"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67A01B2D-2B8A-45A9-80B5-3F679581A74F}" type="presOf" srcId="{92D678A5-2F71-424A-B0C7-699DEC33CB2A}" destId="{762FD493-4EA0-44DA-B9A9-5048AC5F6B29}" srcOrd="0" destOrd="0" presId="urn:microsoft.com/office/officeart/2016/7/layout/HexagonTimeline"/>
    <dgm:cxn modelId="{43D2459B-6CAD-4AE7-887E-1FDF154B4C04}" srcId="{FFE567C5-C3A8-4B47-B591-DC085C60DAC7}" destId="{A11BB080-50F1-451A-BE43-CB39B658105C}" srcOrd="2" destOrd="0" parTransId="{A0D98467-45EF-4984-8F07-7DA7C7260BE5}" sibTransId="{F23B53C3-DF57-4E81-BFC1-3ED976B2144C}"/>
    <dgm:cxn modelId="{4E4EE307-48A0-4A12-B296-BACE516E295E}" srcId="{AEA4467F-AC7C-48F7-A764-1C1F672298CB}" destId="{2E931BC0-5439-4A1B-B724-59BE1F60C58B}" srcOrd="2" destOrd="0" parTransId="{542A635A-17CD-4745-A9BF-13EA1979E468}" sibTransId="{21483BF3-2A02-4768-A3B6-C89F2BEA7F37}"/>
    <dgm:cxn modelId="{6FBD116B-21DE-4432-9CE0-1E006F7FB2D7}" type="presOf" srcId="{648C78E5-B029-4C2F-9CAE-E81FC7B82DE8}" destId="{5FFA6619-C842-481A-9C1C-A25C4E89333D}" srcOrd="0" destOrd="3" presId="urn:microsoft.com/office/officeart/2016/7/layout/HexagonTimeline"/>
    <dgm:cxn modelId="{0EF178EE-B576-488E-ABC8-73C0DD101782}" type="presOf" srcId="{AA884D29-253F-4C51-9FE2-E48F9DDFFD1F}" destId="{762FD493-4EA0-44DA-B9A9-5048AC5F6B29}" srcOrd="0" destOrd="1" presId="urn:microsoft.com/office/officeart/2016/7/layout/HexagonTimeline"/>
    <dgm:cxn modelId="{A0D1E8C0-080F-4E37-B3D9-2FEDB1A592A0}" type="presOf" srcId="{AEA4467F-AC7C-48F7-A764-1C1F672298CB}" destId="{88D785B7-C863-44BE-BCCB-CA8158724232}" srcOrd="0" destOrd="0" presId="urn:microsoft.com/office/officeart/2016/7/layout/HexagonTimeline"/>
    <dgm:cxn modelId="{871F3F63-B53F-4AF3-A020-E34A85A1AC22}" srcId="{FFE567C5-C3A8-4B47-B591-DC085C60DAC7}" destId="{AA884D29-253F-4C51-9FE2-E48F9DDFFD1F}" srcOrd="1" destOrd="0" parTransId="{9D354233-DF4C-4C86-849A-DA642ED6B05B}" sibTransId="{1AE585CF-5FED-4B1F-9916-4D8779F56747}"/>
    <dgm:cxn modelId="{A14198BF-4E91-4763-B84A-3DEBB183F34A}" type="presOf" srcId="{FFE567C5-C3A8-4B47-B591-DC085C60DAC7}" destId="{09D5C208-0E39-443A-A61D-064E98ACAF95}" srcOrd="0" destOrd="0" presId="urn:microsoft.com/office/officeart/2016/7/layout/HexagonTimeline"/>
    <dgm:cxn modelId="{3DB4E192-66E7-4949-8096-6EF28E879908}" type="presOf" srcId="{47D82ED1-70AE-47B8-B8E4-572459D48835}" destId="{3FF769B3-EBB3-46FA-AC04-7A2FFA9A03FD}" srcOrd="0" destOrd="0" presId="urn:microsoft.com/office/officeart/2016/7/layout/HexagonTimeline"/>
    <dgm:cxn modelId="{EC91810C-6320-4831-BD73-7CC4C1F72B9A}" type="presOf" srcId="{8DA61C11-7363-4E0F-A9EA-0A3987DA4ED5}" destId="{3FF769B3-EBB3-46FA-AC04-7A2FFA9A03FD}" srcOrd="0" destOrd="1" presId="urn:microsoft.com/office/officeart/2016/7/layout/HexagonTimeline"/>
    <dgm:cxn modelId="{14C6117C-EF13-4301-AFE8-8C7824C7F2FB}" type="presOf" srcId="{2E931BC0-5439-4A1B-B724-59BE1F60C58B}" destId="{5FFA6619-C842-481A-9C1C-A25C4E89333D}" srcOrd="0" destOrd="2" presId="urn:microsoft.com/office/officeart/2016/7/layout/HexagonTimeline"/>
    <dgm:cxn modelId="{64E84A28-5FFF-4DDD-BE80-1394C9719578}" srcId="{BF7B65A0-B8A9-4824-BBB5-B840C16DC4D3}" destId="{8DA61C11-7363-4E0F-A9EA-0A3987DA4ED5}" srcOrd="1" destOrd="0" parTransId="{DC79203E-58F4-4DE8-AD97-E62882E0F9D5}" sibTransId="{9CB454EC-423D-4E2E-BA85-89697C9358B6}"/>
    <dgm:cxn modelId="{9FCCD151-0DDC-471C-BE05-B79ECB0A8108}" srcId="{AEA4467F-AC7C-48F7-A764-1C1F672298CB}" destId="{648C78E5-B029-4C2F-9CAE-E81FC7B82DE8}" srcOrd="3" destOrd="0" parTransId="{E0FD5FF6-7433-40B4-B2B0-747D1EB03A93}" sibTransId="{3A81F8BE-8A40-474D-A456-459C047E0412}"/>
    <dgm:cxn modelId="{0329FC8D-FDC9-4D59-A541-62A856B83364}" type="presOf" srcId="{F437B6F7-49FA-4FDD-9211-0F3B65AAF7FF}" destId="{5FFA6619-C842-481A-9C1C-A25C4E89333D}" srcOrd="0" destOrd="1" presId="urn:microsoft.com/office/officeart/2016/7/layout/HexagonTimeline"/>
    <dgm:cxn modelId="{0232C4FF-8426-4A03-8233-BC60E35E8C87}" srcId="{FFE567C5-C3A8-4B47-B591-DC085C60DAC7}" destId="{92D678A5-2F71-424A-B0C7-699DEC33CB2A}" srcOrd="0" destOrd="0" parTransId="{6C42A9CD-01A0-47F3-85E4-46AE69F9FC3C}" sibTransId="{0E9C4F28-11C3-4EAB-9110-C4B6C835628A}"/>
    <dgm:cxn modelId="{3DA71425-3D79-4A5A-BC45-DF68DAC60E3D}" type="presOf" srcId="{BF7B65A0-B8A9-4824-BBB5-B840C16DC4D3}" destId="{EDDEEEA7-0EBE-4309-92B6-CBFCB63E298E}" srcOrd="0" destOrd="0" presId="urn:microsoft.com/office/officeart/2016/7/layout/HexagonTimeline"/>
    <dgm:cxn modelId="{0BB15255-C49D-4D8F-9D30-72ECF5634EE4}" srcId="{BF7B65A0-B8A9-4824-BBB5-B840C16DC4D3}" destId="{DC02E79E-AD7C-4111-B544-570A7C9D01C1}" srcOrd="2" destOrd="0" parTransId="{D755A940-95F4-42CB-843A-E0C8B28D8CB1}" sibTransId="{4B14DEE6-3110-4F4E-BBB6-C7F2AEBD4C82}"/>
    <dgm:cxn modelId="{5F68CEE0-D8AC-420D-A3D8-E0DBA8791EB8}" type="presOf" srcId="{5A7CD7F9-CA4B-4E8F-A1BF-F25860D96E9D}" destId="{26B4BD2F-FDF2-43F2-B16B-BEB2D2725732}" srcOrd="0" destOrd="0" presId="urn:microsoft.com/office/officeart/2016/7/layout/HexagonTimeline"/>
    <dgm:cxn modelId="{B745CB0E-4420-42CE-BF18-F86315D692F3}" type="presOf" srcId="{6F38A7FC-4560-4FE1-B0BA-2A5F5100D89D}" destId="{5FFA6619-C842-481A-9C1C-A25C4E89333D}" srcOrd="0" destOrd="0" presId="urn:microsoft.com/office/officeart/2016/7/layout/HexagonTimeline"/>
    <dgm:cxn modelId="{165DF51B-8E25-497D-A988-900451E3253D}" srcId="{AEA4467F-AC7C-48F7-A764-1C1F672298CB}" destId="{DF7302C6-BCB3-4FF8-ACFF-8376C3C7F658}" srcOrd="4" destOrd="0" parTransId="{7AA39693-EE04-42C5-8D2D-9F768E4C10DC}" sibTransId="{FC060561-C2A7-45C3-9D9F-00010B59CD2B}"/>
    <dgm:cxn modelId="{770268D0-AA2A-4471-A111-344A5E3965BA}" srcId="{AEA4467F-AC7C-48F7-A764-1C1F672298CB}" destId="{6F38A7FC-4560-4FE1-B0BA-2A5F5100D89D}" srcOrd="0" destOrd="0" parTransId="{6EB93051-BA25-4156-A45E-1B9B8E9EA925}" sibTransId="{2219EE7F-0DEA-4A6F-80EC-D8A732BC6DAD}"/>
    <dgm:cxn modelId="{601E6A07-9361-4AB8-B85A-76362CAA9195}" srcId="{BF7B65A0-B8A9-4824-BBB5-B840C16DC4D3}" destId="{47D82ED1-70AE-47B8-B8E4-572459D48835}" srcOrd="0" destOrd="0" parTransId="{3015880A-9729-41A5-89DB-751DDD682333}" sibTransId="{9C644BBF-63B0-4953-811B-5AA2FE602A04}"/>
    <dgm:cxn modelId="{87C2CCCD-2503-438C-8922-672436A9A51E}" srcId="{79D5E37C-6EE5-46B4-B136-E5E388C14C15}" destId="{3E75349A-CDC7-4946-94A4-E34887B449BA}" srcOrd="0" destOrd="0" parTransId="{6A082C22-5B54-4131-AEF5-F8B4CD621D35}" sibTransId="{18BA5848-4D28-4878-98D0-6627678AB161}"/>
    <dgm:cxn modelId="{CD5F7384-F42E-47EB-A5DD-AC4847277DA6}" srcId="{5A7CD7F9-CA4B-4E8F-A1BF-F25860D96E9D}" destId="{721865A7-48DF-48AF-B013-2706AB04AECB}" srcOrd="0" destOrd="0" parTransId="{9867F13E-F6DE-45B4-9F66-F9748662E707}" sibTransId="{C10D6369-C1DA-4ABD-A9C2-1793F41241FC}"/>
    <dgm:cxn modelId="{F8DCE64F-0CDA-4F47-A51D-A37BFD6B9D59}" type="presOf" srcId="{AB08BA36-A16A-4C16-8F63-9AEE3FB76278}" destId="{BA270F43-0C36-4246-8BB8-6065D927DFD3}" srcOrd="0" destOrd="0" presId="urn:microsoft.com/office/officeart/2016/7/layout/HexagonTimeline"/>
    <dgm:cxn modelId="{92591740-EB15-48C1-BB18-BE890A1844A4}" type="presOf" srcId="{DC02E79E-AD7C-4111-B544-570A7C9D01C1}" destId="{3FF769B3-EBB3-46FA-AC04-7A2FFA9A03FD}" srcOrd="0" destOrd="2" presId="urn:microsoft.com/office/officeart/2016/7/layout/HexagonTimeline"/>
    <dgm:cxn modelId="{196C53A8-E88C-4728-A42C-870556E10661}" srcId="{AB08BA36-A16A-4C16-8F63-9AEE3FB76278}" destId="{AEA4467F-AC7C-48F7-A764-1C1F672298CB}" srcOrd="4" destOrd="0" parTransId="{8E138E6F-408D-4C81-8A92-77C0664DAD27}" sibTransId="{CB083EA0-C03B-4899-89DF-D919F1AC639E}"/>
    <dgm:cxn modelId="{BBC024AB-6643-4926-91A5-93900D44CDD9}" type="presOf" srcId="{721865A7-48DF-48AF-B013-2706AB04AECB}" destId="{6C70F55F-492B-43E5-837C-20655AECEE3D}" srcOrd="0" destOrd="0" presId="urn:microsoft.com/office/officeart/2016/7/layout/HexagonTimeline"/>
    <dgm:cxn modelId="{8668B309-818E-4D64-A43A-A3D51BDFF9E4}" srcId="{AB08BA36-A16A-4C16-8F63-9AEE3FB76278}" destId="{5A7CD7F9-CA4B-4E8F-A1BF-F25860D96E9D}" srcOrd="1" destOrd="0" parTransId="{D4EECE8E-3013-448B-9DF7-8C096854C02A}" sibTransId="{22778933-56E6-4E89-B68E-F8578CFE0734}"/>
    <dgm:cxn modelId="{A8FDB2DF-2F41-45AB-9752-2BE8F36B7C5A}" type="presOf" srcId="{DF7302C6-BCB3-4FF8-ACFF-8376C3C7F658}" destId="{5FFA6619-C842-481A-9C1C-A25C4E89333D}" srcOrd="0" destOrd="4"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30AA3B1D-8D04-4F7E-8E23-06DC8535D68B}" type="presParOf" srcId="{BA270F43-0C36-4246-8BB8-6065D927DFD3}" destId="{EAA504A5-1C00-47D1-90A8-1584C66F8D07}" srcOrd="4" destOrd="0" presId="urn:microsoft.com/office/officeart/2016/7/layout/HexagonTimeline"/>
    <dgm:cxn modelId="{2C443513-677D-4EE9-8FF1-8DA487A52AC3}" type="presParOf" srcId="{EAA504A5-1C00-47D1-90A8-1584C66F8D07}" destId="{EDDEEEA7-0EBE-4309-92B6-CBFCB63E298E}" srcOrd="0" destOrd="0" presId="urn:microsoft.com/office/officeart/2016/7/layout/HexagonTimeline"/>
    <dgm:cxn modelId="{86A3EFFD-7A81-4E2E-98ED-386FCED3B39D}" type="presParOf" srcId="{EAA504A5-1C00-47D1-90A8-1584C66F8D07}" destId="{3FF769B3-EBB3-46FA-AC04-7A2FFA9A03FD}" srcOrd="1" destOrd="0" presId="urn:microsoft.com/office/officeart/2016/7/layout/HexagonTimeline"/>
    <dgm:cxn modelId="{E262128B-1480-4359-A1B8-445472DF389C}" type="presParOf" srcId="{EAA504A5-1C00-47D1-90A8-1584C66F8D07}" destId="{80E1D005-1308-4325-A0AB-6379393309F1}" srcOrd="2" destOrd="0" presId="urn:microsoft.com/office/officeart/2016/7/layout/HexagonTimeline"/>
    <dgm:cxn modelId="{315D8221-9E54-4AE4-BD97-AEE335A9928F}" type="presParOf" srcId="{EAA504A5-1C00-47D1-90A8-1584C66F8D07}" destId="{9FAFC1ED-AD9C-40FB-B5F1-78ADEF2DA146}" srcOrd="3" destOrd="0" presId="urn:microsoft.com/office/officeart/2016/7/layout/HexagonTimeline"/>
    <dgm:cxn modelId="{94726255-FCBA-4835-B83F-BC5BC180BA9A}" type="presParOf" srcId="{EAA504A5-1C00-47D1-90A8-1584C66F8D07}" destId="{16401244-E64B-4D38-82A6-B4998883E778}" srcOrd="4" destOrd="0" presId="urn:microsoft.com/office/officeart/2016/7/layout/HexagonTimeline"/>
    <dgm:cxn modelId="{000AADE9-B325-46FC-89E4-226BEEE1E4F3}" type="presParOf" srcId="{BA270F43-0C36-4246-8BB8-6065D927DFD3}" destId="{637AC142-F56B-4B60-9F6F-D18D8FF387A2}" srcOrd="5" destOrd="0" presId="urn:microsoft.com/office/officeart/2016/7/layout/HexagonTimeline"/>
    <dgm:cxn modelId="{4D34A83E-0AB2-4F80-8D40-47DE31E715BA}" type="presParOf" srcId="{BA270F43-0C36-4246-8BB8-6065D927DFD3}" destId="{6DBE62FA-794C-4105-8EB6-A1280C03A090}" srcOrd="6" destOrd="0" presId="urn:microsoft.com/office/officeart/2016/7/layout/HexagonTimeline"/>
    <dgm:cxn modelId="{EB17BFA7-FEDC-40D1-9260-9E5B2775DAFC}" type="presParOf" srcId="{6DBE62FA-794C-4105-8EB6-A1280C03A090}" destId="{09D5C208-0E39-443A-A61D-064E98ACAF95}" srcOrd="0" destOrd="0" presId="urn:microsoft.com/office/officeart/2016/7/layout/HexagonTimeline"/>
    <dgm:cxn modelId="{3E3512D4-5586-46F0-AF99-BFAC9E7ECB2C}" type="presParOf" srcId="{6DBE62FA-794C-4105-8EB6-A1280C03A090}" destId="{762FD493-4EA0-44DA-B9A9-5048AC5F6B29}" srcOrd="1" destOrd="0" presId="urn:microsoft.com/office/officeart/2016/7/layout/HexagonTimeline"/>
    <dgm:cxn modelId="{03EB7CFE-8584-4ED8-9947-A0344C618129}" type="presParOf" srcId="{6DBE62FA-794C-4105-8EB6-A1280C03A090}" destId="{48079405-CC48-4C93-A273-947A34AF6229}" srcOrd="2" destOrd="0" presId="urn:microsoft.com/office/officeart/2016/7/layout/HexagonTimeline"/>
    <dgm:cxn modelId="{6246CDF3-8BC5-4979-86EF-0C942531A305}" type="presParOf" srcId="{6DBE62FA-794C-4105-8EB6-A1280C03A090}" destId="{762B6ABF-F558-4F90-BDB7-29DF6C1C378B}" srcOrd="3" destOrd="0" presId="urn:microsoft.com/office/officeart/2016/7/layout/HexagonTimeline"/>
    <dgm:cxn modelId="{D3EB5EF7-9A5F-4E5D-A908-7D1CB80FD6F1}" type="presParOf" srcId="{6DBE62FA-794C-4105-8EB6-A1280C03A090}" destId="{6A64F6AE-8171-4F7A-9799-44B15CAC0519}" srcOrd="4" destOrd="0" presId="urn:microsoft.com/office/officeart/2016/7/layout/HexagonTimeline"/>
    <dgm:cxn modelId="{F2EDFE6F-9136-4BC5-A2B4-4ED3EE98EDC2}" type="presParOf" srcId="{BA270F43-0C36-4246-8BB8-6065D927DFD3}" destId="{9713A1CC-0FB8-4C6E-918F-01FC945A87E0}" srcOrd="7" destOrd="0" presId="urn:microsoft.com/office/officeart/2016/7/layout/HexagonTimeline"/>
    <dgm:cxn modelId="{2B8099FB-D2DC-408B-82A4-D27D05277A2A}" type="presParOf" srcId="{BA270F43-0C36-4246-8BB8-6065D927DFD3}" destId="{52274A3B-E715-4DB9-8AD4-98B9E83CC43A}" srcOrd="8" destOrd="0" presId="urn:microsoft.com/office/officeart/2016/7/layout/HexagonTimeline"/>
    <dgm:cxn modelId="{5B82222B-EC8E-49B4-86F2-997C3E2E508E}" type="presParOf" srcId="{52274A3B-E715-4DB9-8AD4-98B9E83CC43A}" destId="{88D785B7-C863-44BE-BCCB-CA8158724232}" srcOrd="0" destOrd="0" presId="urn:microsoft.com/office/officeart/2016/7/layout/HexagonTimeline"/>
    <dgm:cxn modelId="{80994148-F4FF-435E-B244-A45C9E4D3FD8}" type="presParOf" srcId="{52274A3B-E715-4DB9-8AD4-98B9E83CC43A}" destId="{5FFA6619-C842-481A-9C1C-A25C4E89333D}" srcOrd="1" destOrd="0" presId="urn:microsoft.com/office/officeart/2016/7/layout/HexagonTimeline"/>
    <dgm:cxn modelId="{91270693-40A1-47B0-9411-A6A0F7E36EA4}" type="presParOf" srcId="{52274A3B-E715-4DB9-8AD4-98B9E83CC43A}" destId="{68CCBDC1-1647-49FF-BDB7-F1273123287B}" srcOrd="2" destOrd="0" presId="urn:microsoft.com/office/officeart/2016/7/layout/HexagonTimeline"/>
    <dgm:cxn modelId="{E7CF3542-4785-4C5B-A69B-04B63279B9B2}" type="presParOf" srcId="{52274A3B-E715-4DB9-8AD4-98B9E83CC43A}" destId="{95150B38-C7DB-438A-808C-EE0BBD48A392}" srcOrd="3" destOrd="0" presId="urn:microsoft.com/office/officeart/2016/7/layout/HexagonTimeline"/>
    <dgm:cxn modelId="{E4327963-1086-4667-8E8A-5F1CC0EC3CDB}" type="presParOf" srcId="{52274A3B-E715-4DB9-8AD4-98B9E83CC43A}" destId="{9EF483BF-C595-44A8-80E5-FD14B656D6B3}"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82693"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2015</a:t>
          </a:r>
          <a:endParaRPr lang="en-US" sz="1200" kern="1200" dirty="0"/>
        </a:p>
      </dsp:txBody>
      <dsp:txXfrm>
        <a:off x="282693" y="2652784"/>
        <a:ext cx="1302842" cy="723486"/>
      </dsp:txXfrm>
    </dsp:sp>
    <dsp:sp modelId="{95FCF055-303A-4445-9813-7E8E825042F7}">
      <dsp:nvSpPr>
        <dsp:cNvPr id="0" name=""/>
        <dsp:cNvSpPr/>
      </dsp:nvSpPr>
      <dsp:spPr>
        <a:xfrm>
          <a:off x="1227"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Flutter was </a:t>
          </a:r>
          <a:r>
            <a:rPr lang="en-US" sz="1200" kern="1200" dirty="0" smtClean="0">
              <a:solidFill>
                <a:schemeClr val="bg1"/>
              </a:solidFill>
            </a:rPr>
            <a:t>unveiled by the name ‘sky’ at Dart Developer summit</a:t>
          </a:r>
        </a:p>
        <a:p>
          <a:pPr lvl="0" algn="ctr" defTabSz="533400">
            <a:lnSpc>
              <a:spcPct val="90000"/>
            </a:lnSpc>
            <a:spcBef>
              <a:spcPct val="0"/>
            </a:spcBef>
            <a:spcAft>
              <a:spcPct val="35000"/>
            </a:spcAft>
          </a:pPr>
          <a:endParaRPr lang="en-US" sz="1200" kern="1200" dirty="0">
            <a:solidFill>
              <a:schemeClr val="bg1"/>
            </a:solidFill>
          </a:endParaRPr>
        </a:p>
      </dsp:txBody>
      <dsp:txXfrm>
        <a:off x="1227" y="0"/>
        <a:ext cx="2010471" cy="1929297"/>
      </dsp:txXfrm>
    </dsp:sp>
    <dsp:sp modelId="{9B8552CD-49EF-4C0D-A1E0-14E2B93937C6}">
      <dsp:nvSpPr>
        <dsp:cNvPr id="0" name=""/>
        <dsp:cNvSpPr/>
      </dsp:nvSpPr>
      <dsp:spPr>
        <a:xfrm>
          <a:off x="1730233"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D01E2BCD-A874-4A1C-89AC-5538E4157620}">
      <dsp:nvSpPr>
        <dsp:cNvPr id="0" name=""/>
        <dsp:cNvSpPr/>
      </dsp:nvSpPr>
      <dsp:spPr>
        <a:xfrm>
          <a:off x="1006463"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46172"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6B4BD2F-FDF2-43F2-B16B-BEB2D2725732}">
      <dsp:nvSpPr>
        <dsp:cNvPr id="0" name=""/>
        <dsp:cNvSpPr/>
      </dsp:nvSpPr>
      <dsp:spPr>
        <a:xfrm>
          <a:off x="2293165"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400050">
            <a:lnSpc>
              <a:spcPct val="90000"/>
            </a:lnSpc>
            <a:spcBef>
              <a:spcPct val="0"/>
            </a:spcBef>
            <a:spcAft>
              <a:spcPct val="35000"/>
            </a:spcAft>
          </a:pPr>
          <a:r>
            <a:rPr lang="en-US" sz="900" kern="1200" noProof="0" dirty="0" smtClean="0"/>
            <a:t>September</a:t>
          </a:r>
          <a:r>
            <a:rPr lang="en-US" sz="1100" kern="1200" noProof="0" dirty="0" smtClean="0"/>
            <a:t> 2018</a:t>
          </a:r>
          <a:endParaRPr lang="en-US" sz="1100" kern="1200" dirty="0"/>
        </a:p>
      </dsp:txBody>
      <dsp:txXfrm>
        <a:off x="2510258" y="2761288"/>
        <a:ext cx="1013353" cy="506478"/>
      </dsp:txXfrm>
    </dsp:sp>
    <dsp:sp modelId="{6C70F55F-492B-43E5-837C-20655AECEE3D}">
      <dsp:nvSpPr>
        <dsp:cNvPr id="0" name=""/>
        <dsp:cNvSpPr/>
      </dsp:nvSpPr>
      <dsp:spPr>
        <a:xfrm>
          <a:off x="2011699"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lvl="0" algn="ctr" defTabSz="533400">
            <a:lnSpc>
              <a:spcPct val="90000"/>
            </a:lnSpc>
            <a:spcBef>
              <a:spcPct val="0"/>
            </a:spcBef>
            <a:spcAft>
              <a:spcPct val="35000"/>
            </a:spcAft>
          </a:pPr>
          <a:r>
            <a:rPr lang="en-US" sz="1200" kern="1200" dirty="0" smtClean="0">
              <a:solidFill>
                <a:schemeClr val="bg1"/>
              </a:solidFill>
            </a:rPr>
            <a:t>First flutter stable version released.</a:t>
          </a:r>
          <a:endParaRPr lang="en-US" sz="1200" kern="1200" noProof="0" dirty="0"/>
        </a:p>
      </dsp:txBody>
      <dsp:txXfrm>
        <a:off x="2011699" y="4099757"/>
        <a:ext cx="2010471" cy="1929297"/>
      </dsp:txXfrm>
    </dsp:sp>
    <dsp:sp modelId="{237EB574-03EA-4B5E-A071-20BFF7A94025}">
      <dsp:nvSpPr>
        <dsp:cNvPr id="0" name=""/>
        <dsp:cNvSpPr/>
      </dsp:nvSpPr>
      <dsp:spPr>
        <a:xfrm>
          <a:off x="3740704"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EFE2D3E2-1871-4306-945A-082E4C6DFF62}">
      <dsp:nvSpPr>
        <dsp:cNvPr id="0" name=""/>
        <dsp:cNvSpPr/>
      </dsp:nvSpPr>
      <dsp:spPr>
        <a:xfrm>
          <a:off x="3016934"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2956644"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DDEEEA7-0EBE-4309-92B6-CBFCB63E298E}">
      <dsp:nvSpPr>
        <dsp:cNvPr id="0" name=""/>
        <dsp:cNvSpPr/>
      </dsp:nvSpPr>
      <dsp:spPr>
        <a:xfrm>
          <a:off x="4303636"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May 6 2020</a:t>
          </a:r>
          <a:endParaRPr lang="en-US" sz="1200" kern="1200" dirty="0"/>
        </a:p>
      </dsp:txBody>
      <dsp:txXfrm>
        <a:off x="4520729" y="2761288"/>
        <a:ext cx="1013353" cy="506478"/>
      </dsp:txXfrm>
    </dsp:sp>
    <dsp:sp modelId="{3FF769B3-EBB3-46FA-AC04-7A2FFA9A03FD}">
      <dsp:nvSpPr>
        <dsp:cNvPr id="0" name=""/>
        <dsp:cNvSpPr/>
      </dsp:nvSpPr>
      <dsp:spPr>
        <a:xfrm>
          <a:off x="4022170"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Dart 2.8 and Flutter 1.17.0 were released</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added support for metal API, which improved performance on iOS devices (approx. 50%) , new material widgets, etc.</a:t>
          </a:r>
          <a:endParaRPr lang="en-US" sz="1200" kern="1200" dirty="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4022170" y="0"/>
        <a:ext cx="2010471" cy="1929297"/>
      </dsp:txXfrm>
    </dsp:sp>
    <dsp:sp modelId="{637AC142-F56B-4B60-9F6F-D18D8FF387A2}">
      <dsp:nvSpPr>
        <dsp:cNvPr id="0" name=""/>
        <dsp:cNvSpPr/>
      </dsp:nvSpPr>
      <dsp:spPr>
        <a:xfrm>
          <a:off x="5751176"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80E1D005-1308-4325-A0AB-6379393309F1}">
      <dsp:nvSpPr>
        <dsp:cNvPr id="0" name=""/>
        <dsp:cNvSpPr/>
      </dsp:nvSpPr>
      <dsp:spPr>
        <a:xfrm>
          <a:off x="5027406"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FAFC1ED-AD9C-40FB-B5F1-78ADEF2DA146}">
      <dsp:nvSpPr>
        <dsp:cNvPr id="0" name=""/>
        <dsp:cNvSpPr/>
      </dsp:nvSpPr>
      <dsp:spPr>
        <a:xfrm>
          <a:off x="4967115"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9D5C208-0E39-443A-A61D-064E98ACAF95}">
      <dsp:nvSpPr>
        <dsp:cNvPr id="0" name=""/>
        <dsp:cNvSpPr/>
      </dsp:nvSpPr>
      <dsp:spPr>
        <a:xfrm>
          <a:off x="6314108"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March 3 2021</a:t>
          </a:r>
          <a:endParaRPr lang="en-US" sz="1200" kern="1200" dirty="0"/>
        </a:p>
      </dsp:txBody>
      <dsp:txXfrm>
        <a:off x="6531201" y="2761288"/>
        <a:ext cx="1013353" cy="506478"/>
      </dsp:txXfrm>
    </dsp:sp>
    <dsp:sp modelId="{762FD493-4EA0-44DA-B9A9-5048AC5F6B29}">
      <dsp:nvSpPr>
        <dsp:cNvPr id="0" name=""/>
        <dsp:cNvSpPr/>
      </dsp:nvSpPr>
      <dsp:spPr>
        <a:xfrm>
          <a:off x="6032642"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lvl="0" algn="ctr" defTabSz="533400">
            <a:lnSpc>
              <a:spcPct val="90000"/>
            </a:lnSpc>
            <a:spcBef>
              <a:spcPct val="0"/>
            </a:spcBef>
            <a:spcAft>
              <a:spcPct val="35000"/>
            </a:spcAft>
          </a:pPr>
          <a:r>
            <a:rPr lang="en-US" sz="1200" kern="1200" dirty="0" smtClean="0">
              <a:solidFill>
                <a:schemeClr val="bg1"/>
              </a:solidFill>
            </a:rPr>
            <a:t>Flutter version 2 released</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Early access desktop application support for windows, </a:t>
          </a:r>
          <a:r>
            <a:rPr lang="en-US" sz="1200" kern="1200" dirty="0" err="1" smtClean="0">
              <a:solidFill>
                <a:schemeClr val="bg1"/>
              </a:solidFill>
            </a:rPr>
            <a:t>macOS</a:t>
          </a:r>
          <a:r>
            <a:rPr lang="en-US" sz="1200" kern="1200" dirty="0" smtClean="0">
              <a:solidFill>
                <a:schemeClr val="bg1"/>
              </a:solidFill>
            </a:rPr>
            <a:t> and </a:t>
          </a:r>
          <a:r>
            <a:rPr lang="en-US" sz="1200" kern="1200" dirty="0" err="1" smtClean="0">
              <a:solidFill>
                <a:schemeClr val="bg1"/>
              </a:solidFill>
            </a:rPr>
            <a:t>linux</a:t>
          </a:r>
          <a:endParaRPr lang="en-US" sz="1200" kern="1200" dirty="0" smtClean="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Sound/concrete Null-safety</a:t>
          </a:r>
          <a:endParaRPr lang="en-US" sz="1200" kern="1200" dirty="0">
            <a:solidFill>
              <a:schemeClr val="bg1"/>
            </a:solidFill>
          </a:endParaRPr>
        </a:p>
      </dsp:txBody>
      <dsp:txXfrm>
        <a:off x="6032642" y="4099757"/>
        <a:ext cx="2010471" cy="1929297"/>
      </dsp:txXfrm>
    </dsp:sp>
    <dsp:sp modelId="{9713A1CC-0FB8-4C6E-918F-01FC945A87E0}">
      <dsp:nvSpPr>
        <dsp:cNvPr id="0" name=""/>
        <dsp:cNvSpPr/>
      </dsp:nvSpPr>
      <dsp:spPr>
        <a:xfrm>
          <a:off x="7761647"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48079405-CC48-4C93-A273-947A34AF6229}">
      <dsp:nvSpPr>
        <dsp:cNvPr id="0" name=""/>
        <dsp:cNvSpPr/>
      </dsp:nvSpPr>
      <dsp:spPr>
        <a:xfrm>
          <a:off x="7037878"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762B6ABF-F558-4F90-BDB7-29DF6C1C378B}">
      <dsp:nvSpPr>
        <dsp:cNvPr id="0" name=""/>
        <dsp:cNvSpPr/>
      </dsp:nvSpPr>
      <dsp:spPr>
        <a:xfrm>
          <a:off x="6977587"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8D785B7-C863-44BE-BCCB-CA8158724232}">
      <dsp:nvSpPr>
        <dsp:cNvPr id="0" name=""/>
        <dsp:cNvSpPr/>
      </dsp:nvSpPr>
      <dsp:spPr>
        <a:xfrm rot="10800000">
          <a:off x="8324579"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September 8 2021</a:t>
          </a:r>
          <a:endParaRPr lang="en-US" sz="1200" kern="1200" dirty="0">
            <a:solidFill>
              <a:schemeClr val="bg1"/>
            </a:solidFill>
          </a:endParaRPr>
        </a:p>
      </dsp:txBody>
      <dsp:txXfrm rot="10800000">
        <a:off x="8469276" y="2652784"/>
        <a:ext cx="1302842" cy="723486"/>
      </dsp:txXfrm>
    </dsp:sp>
    <dsp:sp modelId="{5FFA6619-C842-481A-9C1C-A25C4E89333D}">
      <dsp:nvSpPr>
        <dsp:cNvPr id="0" name=""/>
        <dsp:cNvSpPr/>
      </dsp:nvSpPr>
      <dsp:spPr>
        <a:xfrm>
          <a:off x="8043113"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Dart version 2.14</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Flutter version 2.5</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Latest update</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Added Google’s material Design called Material You</a:t>
          </a:r>
          <a:endParaRPr lang="en-US" sz="1200" kern="1200" dirty="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8043113" y="0"/>
        <a:ext cx="2010471" cy="1929297"/>
      </dsp:txXfrm>
    </dsp:sp>
    <dsp:sp modelId="{68CCBDC1-1647-49FF-BDB7-F1273123287B}">
      <dsp:nvSpPr>
        <dsp:cNvPr id="0" name=""/>
        <dsp:cNvSpPr/>
      </dsp:nvSpPr>
      <dsp:spPr>
        <a:xfrm>
          <a:off x="9048349"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5150B38-C7DB-438A-808C-EE0BBD48A392}">
      <dsp:nvSpPr>
        <dsp:cNvPr id="0" name=""/>
        <dsp:cNvSpPr/>
      </dsp:nvSpPr>
      <dsp:spPr>
        <a:xfrm>
          <a:off x="8988059"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11/13/2021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11.xml"/><Relationship Id="rId11" Type="http://schemas.openxmlformats.org/officeDocument/2006/relationships/image" Target="../media/image10.sv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Flutter</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Native Application Development</a:t>
            </a:r>
            <a:endParaRPr lang="en-US" dirty="0"/>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smtClean="0"/>
              <a:t>Hot Reload</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smtClean="0"/>
              <a:t> </a:t>
            </a:r>
          </a:p>
          <a:p>
            <a:pPr marL="285750" indent="-285750">
              <a:buFont typeface="Arial" panose="020B0604020202020204" pitchFamily="34" charset="0"/>
              <a:buChar char="•"/>
            </a:pPr>
            <a:r>
              <a:rPr lang="en-GB" dirty="0"/>
              <a:t>Flutter’s hot reload feature helps you quickly and easily experiment, build UIs, add features, and fix bugs</a:t>
            </a:r>
            <a:r>
              <a:rPr lang="en-GB" dirty="0" smtClean="0"/>
              <a:t>.</a:t>
            </a:r>
          </a:p>
          <a:p>
            <a:pPr marL="285750" indent="-285750">
              <a:buFont typeface="Arial" panose="020B0604020202020204" pitchFamily="34" charset="0"/>
              <a:buChar char="•"/>
            </a:pPr>
            <a:r>
              <a:rPr lang="en-GB" dirty="0"/>
              <a:t>Hot reload works by injecting updated source code files into the running </a:t>
            </a:r>
            <a:r>
              <a:rPr lang="en-GB" dirty="0" smtClean="0"/>
              <a:t>Dart’s Virtual Machine</a:t>
            </a:r>
          </a:p>
          <a:p>
            <a:pPr marL="285750" indent="-285750">
              <a:buFont typeface="Arial" panose="020B0604020202020204" pitchFamily="34" charset="0"/>
              <a:buChar char="•"/>
            </a:pPr>
            <a:r>
              <a:rPr lang="en-GB" dirty="0" smtClean="0"/>
              <a:t>After the VM updates classes with the new versions of fields and functions, the flutter framework automatically rebuilds the widget tree, enabling you to quickly view the effects of your changes</a:t>
            </a:r>
          </a:p>
          <a:p>
            <a:endParaRPr lang="en-US" dirty="0" smtClean="0"/>
          </a:p>
          <a:p>
            <a:endParaRPr lang="en-US" dirty="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45347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smtClean="0"/>
              <a:t>What are Widgets?</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5998748" cy="2111281"/>
          </a:xfrm>
        </p:spPr>
        <p:txBody>
          <a:bodyPr/>
          <a:lstStyle/>
          <a:p>
            <a:r>
              <a:rPr lang="en-US" dirty="0" smtClean="0"/>
              <a:t> </a:t>
            </a:r>
          </a:p>
          <a:p>
            <a:pPr marL="285750" indent="-285750">
              <a:buFont typeface="Arial" panose="020B0604020202020204" pitchFamily="34" charset="0"/>
              <a:buChar char="•"/>
            </a:pPr>
            <a:r>
              <a:rPr lang="en-GB" dirty="0"/>
              <a:t>Pre-build customisable templates for </a:t>
            </a:r>
            <a:r>
              <a:rPr lang="en-GB" dirty="0" smtClean="0"/>
              <a:t>direct</a:t>
            </a:r>
            <a:r>
              <a:rPr lang="en-GB" dirty="0"/>
              <a:t> </a:t>
            </a:r>
            <a:r>
              <a:rPr lang="en-GB" dirty="0" smtClean="0"/>
              <a:t>use.</a:t>
            </a:r>
          </a:p>
          <a:p>
            <a:pPr marL="285750" indent="-285750">
              <a:buFont typeface="Arial" panose="020B0604020202020204" pitchFamily="34" charset="0"/>
              <a:buChar char="•"/>
            </a:pPr>
            <a:r>
              <a:rPr lang="en-GB" dirty="0"/>
              <a:t>Inspired from React, built using a modern framework. </a:t>
            </a:r>
            <a:endParaRPr lang="en-GB" dirty="0" smtClean="0"/>
          </a:p>
          <a:p>
            <a:pPr marL="285750" indent="-285750">
              <a:buFont typeface="Arial" panose="020B0604020202020204" pitchFamily="34" charset="0"/>
              <a:buChar char="•"/>
            </a:pPr>
            <a:r>
              <a:rPr lang="en-GB" dirty="0" smtClean="0"/>
              <a:t>UI built using widgets</a:t>
            </a:r>
          </a:p>
          <a:p>
            <a:pPr marL="285750" indent="-285750">
              <a:buFont typeface="Arial" panose="020B0604020202020204" pitchFamily="34" charset="0"/>
              <a:buChar char="•"/>
            </a:pPr>
            <a:r>
              <a:rPr lang="en-GB" dirty="0" smtClean="0"/>
              <a:t>When widget’s state changes, it rebuilds it’s description, which is checked with the previous description and the new changes are made.</a:t>
            </a:r>
          </a:p>
          <a:p>
            <a:pPr marL="285750" indent="-285750">
              <a:buFont typeface="Arial" panose="020B0604020202020204" pitchFamily="34" charset="0"/>
              <a:buChar char="•"/>
            </a:pPr>
            <a:r>
              <a:rPr lang="en-GB" dirty="0" smtClean="0"/>
              <a:t>Examples : Row, Container, etc.</a:t>
            </a:r>
          </a:p>
          <a:p>
            <a:endParaRPr lang="en-US" dirty="0" smtClean="0"/>
          </a:p>
          <a:p>
            <a:endParaRPr lang="en-US" dirty="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826" y="1605606"/>
            <a:ext cx="4523860" cy="4523860"/>
          </a:xfrm>
          <a:prstGeom prst="rect">
            <a:avLst/>
          </a:prstGeom>
        </p:spPr>
      </p:pic>
    </p:spTree>
    <p:extLst>
      <p:ext uri="{BB962C8B-B14F-4D97-AF65-F5344CB8AC3E}">
        <p14:creationId xmlns:p14="http://schemas.microsoft.com/office/powerpoint/2010/main" val="21108273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smtClean="0"/>
              <a:t>Expressive and Flexible UI</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pPr marL="971550" lvl="1" indent="-285750"/>
            <a:r>
              <a:rPr lang="en-US" dirty="0" smtClean="0"/>
              <a:t>Easy to implement and Customize</a:t>
            </a:r>
          </a:p>
          <a:p>
            <a:pPr marL="971550" lvl="1" indent="-285750"/>
            <a:r>
              <a:rPr lang="en-US" dirty="0" smtClean="0"/>
              <a:t>Lot’s of documentation and examples</a:t>
            </a:r>
          </a:p>
          <a:p>
            <a:pPr marL="971550" lvl="1" indent="-285750"/>
            <a:r>
              <a:rPr lang="en-US" dirty="0" smtClean="0"/>
              <a:t>Open Source and frequent updates.</a:t>
            </a:r>
          </a:p>
          <a:p>
            <a:endParaRPr lang="en-US" dirty="0" smtClean="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Untitled desig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194170" y="1712865"/>
            <a:ext cx="3758880" cy="3758880"/>
          </a:xfrm>
          <a:prstGeom prst="rect">
            <a:avLst/>
          </a:prstGeom>
        </p:spPr>
      </p:pic>
    </p:spTree>
    <p:extLst>
      <p:ext uri="{BB962C8B-B14F-4D97-AF65-F5344CB8AC3E}">
        <p14:creationId xmlns:p14="http://schemas.microsoft.com/office/powerpoint/2010/main" val="6453061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634"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Native Performance</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Widgets incorporate all critical platform differences such as scrolling, navigation, icons, etc.</a:t>
            </a:r>
          </a:p>
          <a:p>
            <a:pPr marL="971550" lvl="1" indent="-285750"/>
            <a:r>
              <a:rPr lang="en-US" dirty="0" smtClean="0"/>
              <a:t>This is important so that all the apps developed from the flutter codebase share a similar user interface and user experience.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894" y="1944130"/>
            <a:ext cx="1930550" cy="382662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99" y="1992455"/>
            <a:ext cx="1944521" cy="3870869"/>
          </a:xfrm>
          <a:prstGeom prst="rect">
            <a:avLst/>
          </a:prstGeom>
        </p:spPr>
      </p:pic>
    </p:spTree>
    <p:extLst>
      <p:ext uri="{BB962C8B-B14F-4D97-AF65-F5344CB8AC3E}">
        <p14:creationId xmlns:p14="http://schemas.microsoft.com/office/powerpoint/2010/main" val="2560239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Why Native App Development?</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Lots of Packages and Dependencies</a:t>
            </a:r>
          </a:p>
          <a:p>
            <a:pPr marL="971550" lvl="1" indent="-285750"/>
            <a:r>
              <a:rPr lang="en-US" dirty="0" smtClean="0"/>
              <a:t>Massive amount of libraries</a:t>
            </a:r>
          </a:p>
          <a:p>
            <a:pPr marL="971550" lvl="1" indent="-285750"/>
            <a:r>
              <a:rPr lang="en-US" dirty="0" smtClean="0"/>
              <a:t>Easier to code and maintain</a:t>
            </a:r>
          </a:p>
          <a:p>
            <a:pPr marL="971550" lvl="1" indent="-285750"/>
            <a:r>
              <a:rPr lang="en-US" dirty="0" smtClean="0"/>
              <a:t>Comparatively Less code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6659784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Lots of Packages and Dependencies</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Packages can be obtained from </a:t>
            </a:r>
            <a:r>
              <a:rPr lang="en-US" dirty="0" err="1" smtClean="0"/>
              <a:t>pub.dev</a:t>
            </a:r>
            <a:endParaRPr lang="en-US" dirty="0" smtClean="0"/>
          </a:p>
          <a:p>
            <a:pPr marL="971550" lvl="1" indent="-285750"/>
            <a:r>
              <a:rPr lang="en-US" dirty="0" err="1" smtClean="0"/>
              <a:t>Pub.dev</a:t>
            </a:r>
            <a:r>
              <a:rPr lang="en-US" dirty="0" smtClean="0"/>
              <a:t> is the official package repository for Dart and Flutter Apps.</a:t>
            </a:r>
          </a:p>
          <a:p>
            <a:pPr marL="971550" lvl="1" indent="-285750"/>
            <a:r>
              <a:rPr lang="en-US" dirty="0" smtClean="0"/>
              <a:t>Packages can be easily imported into the code by either using command prompt or entering the dependency in the </a:t>
            </a:r>
            <a:r>
              <a:rPr lang="en-US" dirty="0" err="1" smtClean="0"/>
              <a:t>pubspec.yaml</a:t>
            </a:r>
            <a:r>
              <a:rPr lang="en-US" dirty="0" smtClean="0"/>
              <a:t> file.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0669672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smtClean="0"/>
              <a:t>Cons… are they?</a:t>
            </a:r>
            <a:endParaRPr lang="en-US" dirty="0"/>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Comparatively less people with expertise in flutter for your project</a:t>
            </a:r>
            <a:endParaRPr lang="en-US" dirty="0"/>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Has a larger size of the built applications. </a:t>
            </a:r>
            <a:endParaRPr lang="en-US" dirty="0"/>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a:xfrm>
            <a:off x="5466248" y="2096716"/>
            <a:ext cx="1259505" cy="1259505"/>
          </a:xfrm>
        </p:spPr>
      </p:pic>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Needs its own Engine with the </a:t>
            </a:r>
            <a:r>
              <a:rPr lang="en-US" dirty="0" smtClean="0"/>
              <a:t>app, adds memory and startup overhead</a:t>
            </a:r>
          </a:p>
          <a:p>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42204826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smtClean="0"/>
              <a:t>Software Development</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4754880"/>
            <a:ext cx="6803136" cy="1925320"/>
          </a:xfrm>
        </p:spPr>
        <p:txBody>
          <a:bodyPr>
            <a:normAutofit/>
          </a:bodyPr>
          <a:lstStyle/>
          <a:p>
            <a:r>
              <a:rPr lang="en-US" dirty="0" smtClean="0"/>
              <a:t>   developing</a:t>
            </a:r>
            <a:r>
              <a:rPr lang="en-US" dirty="0"/>
              <a:t>, deploying, maintaining.</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smtClean="0"/>
              <a:t>The Problem</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smtClean="0"/>
              <a:t>The Problem with traditional software development!</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25849" y="991335"/>
            <a:ext cx="11214100" cy="535531"/>
          </a:xfrm>
        </p:spPr>
        <p:txBody>
          <a:bodyPr/>
          <a:lstStyle/>
          <a:p>
            <a:r>
              <a:rPr lang="en-US" dirty="0" smtClean="0"/>
              <a:t>The Problem</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25849" y="2073795"/>
            <a:ext cx="6718300" cy="4093243"/>
          </a:xfrm>
        </p:spPr>
        <p:txBody>
          <a:bodyPr/>
          <a:lstStyle/>
          <a:p>
            <a:r>
              <a:rPr lang="en-US" dirty="0" smtClean="0"/>
              <a:t>Not cost-effective</a:t>
            </a:r>
          </a:p>
          <a:p>
            <a:pPr lvl="1"/>
            <a:r>
              <a:rPr lang="en-US" dirty="0" smtClean="0"/>
              <a:t>Testing cost for software for different devices</a:t>
            </a:r>
          </a:p>
          <a:p>
            <a:pPr lvl="1"/>
            <a:r>
              <a:rPr lang="en-US" dirty="0" smtClean="0"/>
              <a:t>Development cost for teams developing for separate OS</a:t>
            </a:r>
          </a:p>
          <a:p>
            <a:r>
              <a:rPr lang="en-US" dirty="0" smtClean="0"/>
              <a:t>Slow Development</a:t>
            </a:r>
          </a:p>
          <a:p>
            <a:pPr lvl="1"/>
            <a:r>
              <a:rPr lang="en-US" dirty="0" smtClean="0"/>
              <a:t>Every team developing software has own setbacks</a:t>
            </a:r>
          </a:p>
          <a:p>
            <a:pPr lvl="1"/>
            <a:r>
              <a:rPr lang="en-US" dirty="0" smtClean="0"/>
              <a:t>Slower compilation speed </a:t>
            </a:r>
          </a:p>
          <a:p>
            <a:r>
              <a:rPr lang="en-US" dirty="0" smtClean="0"/>
              <a:t>Hard to maintain</a:t>
            </a:r>
          </a:p>
          <a:p>
            <a:pPr lvl="1"/>
            <a:r>
              <a:rPr lang="en-US" dirty="0" smtClean="0"/>
              <a:t>Multiple source codes, change has to be made everywhere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Current Development Scenario</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smtClean="0"/>
              <a:t>Android </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smtClean="0"/>
              <a:t>IOS</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smtClean="0"/>
              <a:t>Java</a:t>
            </a:r>
          </a:p>
          <a:p>
            <a:pPr lvl="1"/>
            <a:r>
              <a:rPr lang="en-US" dirty="0" smtClean="0"/>
              <a:t>Previous Official Language </a:t>
            </a:r>
          </a:p>
          <a:p>
            <a:pPr lvl="1"/>
            <a:r>
              <a:rPr lang="en-US" dirty="0" smtClean="0"/>
              <a:t>The most used language</a:t>
            </a:r>
          </a:p>
          <a:p>
            <a:pPr lvl="1"/>
            <a:r>
              <a:rPr lang="en-US" dirty="0" smtClean="0"/>
              <a:t>The most supported language by google</a:t>
            </a:r>
          </a:p>
          <a:p>
            <a:r>
              <a:rPr lang="en-US" dirty="0" err="1" smtClean="0"/>
              <a:t>Kotlin</a:t>
            </a:r>
            <a:endParaRPr lang="en-US" dirty="0" smtClean="0"/>
          </a:p>
          <a:p>
            <a:pPr lvl="1"/>
            <a:r>
              <a:rPr lang="en-US" dirty="0" smtClean="0"/>
              <a:t>Official Language for Android Development</a:t>
            </a:r>
          </a:p>
          <a:p>
            <a:pPr lvl="1"/>
            <a:r>
              <a:rPr lang="en-US" dirty="0" smtClean="0"/>
              <a:t>Developed by Google</a:t>
            </a:r>
          </a:p>
          <a:p>
            <a:pPr lvl="1"/>
            <a:r>
              <a:rPr lang="en-US" dirty="0" smtClean="0"/>
              <a:t>Ideal for beginners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smtClean="0"/>
              <a:t>Objective-C</a:t>
            </a:r>
          </a:p>
          <a:p>
            <a:pPr lvl="1"/>
            <a:r>
              <a:rPr lang="en-US" dirty="0" smtClean="0"/>
              <a:t>Developed in 1980’s</a:t>
            </a:r>
          </a:p>
          <a:p>
            <a:pPr lvl="1"/>
            <a:r>
              <a:rPr lang="en-US" dirty="0" smtClean="0"/>
              <a:t>Derived from C language</a:t>
            </a:r>
          </a:p>
          <a:p>
            <a:pPr lvl="1"/>
            <a:r>
              <a:rPr lang="en-US" dirty="0" smtClean="0"/>
              <a:t>Was Primary programming language for all apple products for decades</a:t>
            </a:r>
          </a:p>
          <a:p>
            <a:pPr lvl="1"/>
            <a:endParaRPr lang="en-US" dirty="0" smtClean="0"/>
          </a:p>
          <a:p>
            <a:r>
              <a:rPr lang="en-US" dirty="0" smtClean="0"/>
              <a:t>Swift</a:t>
            </a:r>
          </a:p>
          <a:p>
            <a:pPr lvl="1"/>
            <a:r>
              <a:rPr lang="en-US" dirty="0" smtClean="0"/>
              <a:t>New Official Language of iOS</a:t>
            </a:r>
          </a:p>
          <a:p>
            <a:pPr lvl="1"/>
            <a:r>
              <a:rPr lang="en-US" dirty="0" smtClean="0"/>
              <a:t>Simpler Syntax</a:t>
            </a:r>
          </a:p>
          <a:p>
            <a:pPr lvl="1"/>
            <a:r>
              <a:rPr lang="en-US" dirty="0" smtClean="0"/>
              <a:t>More focused on security</a:t>
            </a: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What is Flutter?</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 </a:t>
            </a:r>
          </a:p>
          <a:p>
            <a:pPr marL="285750" indent="-285750">
              <a:buFont typeface="Arial" panose="020B0604020202020204" pitchFamily="34" charset="0"/>
              <a:buChar char="•"/>
            </a:pPr>
            <a:r>
              <a:rPr lang="en-GB" dirty="0" smtClean="0"/>
              <a:t>Framework for developing cross-platform applications using Widgets and Dart Language.</a:t>
            </a:r>
          </a:p>
          <a:p>
            <a:pPr marL="285750" indent="-285750">
              <a:buFont typeface="Arial" panose="020B0604020202020204" pitchFamily="34" charset="0"/>
              <a:buChar char="•"/>
            </a:pPr>
            <a:r>
              <a:rPr lang="en-GB" dirty="0" smtClean="0"/>
              <a:t>Developed By Google for cross platform development and native compilation.</a:t>
            </a:r>
          </a:p>
          <a:p>
            <a:pPr marL="285750" indent="-285750">
              <a:buFont typeface="Arial" panose="020B0604020202020204" pitchFamily="34" charset="0"/>
              <a:buChar char="•"/>
            </a:pPr>
            <a:r>
              <a:rPr lang="en-GB" dirty="0" smtClean="0"/>
              <a:t>One codebase for all platforms</a:t>
            </a:r>
          </a:p>
          <a:p>
            <a:pPr marL="285750" indent="-285750">
              <a:buFont typeface="Arial" panose="020B0604020202020204" pitchFamily="34" charset="0"/>
              <a:buChar char="•"/>
            </a:pPr>
            <a:r>
              <a:rPr lang="en-GB" dirty="0" smtClean="0"/>
              <a:t>Free and Open Source</a:t>
            </a: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7" name="Flutt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9557"/>
            <a:ext cx="12192000" cy="2286000"/>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76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mute="1">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What is Dart?</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 </a:t>
            </a:r>
          </a:p>
          <a:p>
            <a:pPr marL="285750" indent="-285750">
              <a:buFont typeface="Arial" panose="020B0604020202020204" pitchFamily="34" charset="0"/>
              <a:buChar char="•"/>
            </a:pPr>
            <a:r>
              <a:rPr lang="en-GB" dirty="0" smtClean="0"/>
              <a:t>Developed by Google</a:t>
            </a:r>
          </a:p>
          <a:p>
            <a:pPr marL="285750" indent="-285750">
              <a:buFont typeface="Arial" panose="020B0604020202020204" pitchFamily="34" charset="0"/>
              <a:buChar char="•"/>
            </a:pPr>
            <a:r>
              <a:rPr lang="en-GB" dirty="0" smtClean="0"/>
              <a:t>Launched on November 14, 2013</a:t>
            </a:r>
          </a:p>
          <a:p>
            <a:pPr marL="285750" indent="-285750">
              <a:buFont typeface="Arial" panose="020B0604020202020204" pitchFamily="34" charset="0"/>
              <a:buChar char="•"/>
            </a:pPr>
            <a:r>
              <a:rPr lang="en-US" dirty="0" smtClean="0"/>
              <a:t>Syntax inspired from C  Language</a:t>
            </a:r>
          </a:p>
          <a:p>
            <a:pPr marL="285750" indent="-285750">
              <a:buFont typeface="Arial" panose="020B0604020202020204" pitchFamily="34" charset="0"/>
              <a:buChar char="•"/>
            </a:pPr>
            <a:r>
              <a:rPr lang="en-US" dirty="0" smtClean="0"/>
              <a:t>Null Safety</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 name="dar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0765"/>
            <a:ext cx="12147550" cy="2286000"/>
          </a:xfrm>
          <a:prstGeom prst="rect">
            <a:avLst/>
          </a:prstGeom>
        </p:spPr>
      </p:pic>
    </p:spTree>
    <p:extLst>
      <p:ext uri="{BB962C8B-B14F-4D97-AF65-F5344CB8AC3E}">
        <p14:creationId xmlns:p14="http://schemas.microsoft.com/office/powerpoint/2010/main" val="37462395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repeatCount="indefinite" fill="hold" display="0">
                  <p:stCondLst>
                    <p:cond delay="indefinite"/>
                  </p:stCondLst>
                </p:cTn>
                <p:tgtEl>
                  <p:spTgt spid="3"/>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History</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graphicFrame>
        <p:nvGraphicFramePr>
          <p:cNvPr id="1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832459353"/>
              </p:ext>
            </p:extLst>
          </p:nvPr>
        </p:nvGraphicFramePr>
        <p:xfrm>
          <a:off x="885036" y="828945"/>
          <a:ext cx="10054813" cy="602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3987114" y="4810897"/>
            <a:ext cx="1285102" cy="369332"/>
          </a:xfrm>
          <a:prstGeom prst="rect">
            <a:avLst/>
          </a:prstGeom>
          <a:noFill/>
        </p:spPr>
        <p:txBody>
          <a:bodyPr wrap="square" rtlCol="0">
            <a:spAutoFit/>
          </a:bodyPr>
          <a:lstStyle/>
          <a:p>
            <a:endParaRPr lang="en-IN" dirty="0">
              <a:solidFill>
                <a:schemeClr val="bg1"/>
              </a:solidFill>
            </a:endParaRPr>
          </a:p>
        </p:txBody>
      </p:sp>
    </p:spTree>
    <p:extLst>
      <p:ext uri="{BB962C8B-B14F-4D97-AF65-F5344CB8AC3E}">
        <p14:creationId xmlns:p14="http://schemas.microsoft.com/office/powerpoint/2010/main" val="539176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smtClean="0"/>
              <a:t>Why Flutter?</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smtClean="0"/>
              <a:t> </a:t>
            </a:r>
          </a:p>
          <a:p>
            <a:pPr marL="285750" indent="-285750">
              <a:buFont typeface="Arial" panose="020B0604020202020204" pitchFamily="34" charset="0"/>
              <a:buChar char="•"/>
            </a:pPr>
            <a:r>
              <a:rPr lang="en-GB" dirty="0" smtClean="0"/>
              <a:t>Fast Development Using hot reload and </a:t>
            </a:r>
            <a:r>
              <a:rPr lang="en-GB" dirty="0" err="1" smtClean="0"/>
              <a:t>Stateful</a:t>
            </a:r>
            <a:r>
              <a:rPr lang="en-GB" dirty="0" smtClean="0"/>
              <a:t> Widget</a:t>
            </a:r>
          </a:p>
          <a:p>
            <a:pPr marL="285750" indent="-285750">
              <a:buFont typeface="Arial" panose="020B0604020202020204" pitchFamily="34" charset="0"/>
              <a:buChar char="•"/>
            </a:pPr>
            <a:r>
              <a:rPr lang="en-GB" dirty="0" smtClean="0"/>
              <a:t>Expressive and Flexible UI</a:t>
            </a:r>
          </a:p>
          <a:p>
            <a:pPr marL="285750" indent="-285750">
              <a:buFont typeface="Arial" panose="020B0604020202020204" pitchFamily="34" charset="0"/>
              <a:buChar char="•"/>
            </a:pPr>
            <a:r>
              <a:rPr lang="en-GB" dirty="0" smtClean="0"/>
              <a:t>Native Performance</a:t>
            </a:r>
            <a:endParaRPr lang="en-GB" dirty="0" smtClean="0"/>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896035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documentManagement/types"/>
    <ds:schemaRef ds:uri="http://purl.org/dc/terms/"/>
    <ds:schemaRef ds:uri="http://www.w3.org/XML/1998/namespace"/>
    <ds:schemaRef ds:uri="16c05727-aa75-4e4a-9b5f-8a80a1165891"/>
    <ds:schemaRef ds:uri="http://purl.org/dc/elements/1.1/"/>
    <ds:schemaRef ds:uri="71af3243-3dd4-4a8d-8c0d-dd76da1f02a5"/>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736</Words>
  <Application>Microsoft Office PowerPoint</Application>
  <PresentationFormat>Widescreen</PresentationFormat>
  <Paragraphs>142</Paragraphs>
  <Slides>24</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Tahoma</vt:lpstr>
      <vt:lpstr>Trade Gothic LT Pro</vt:lpstr>
      <vt:lpstr>Trebuchet MS</vt:lpstr>
      <vt:lpstr>Office Theme</vt:lpstr>
      <vt:lpstr>Flutter</vt:lpstr>
      <vt:lpstr>Software Development</vt:lpstr>
      <vt:lpstr>The Problem</vt:lpstr>
      <vt:lpstr>The Problem</vt:lpstr>
      <vt:lpstr>Current Development Scenario</vt:lpstr>
      <vt:lpstr>What is Flutter?</vt:lpstr>
      <vt:lpstr>What is Dart?</vt:lpstr>
      <vt:lpstr>History</vt:lpstr>
      <vt:lpstr>Why Flutter?</vt:lpstr>
      <vt:lpstr>Hot Reload</vt:lpstr>
      <vt:lpstr>What are Widgets?</vt:lpstr>
      <vt:lpstr>Expressive and Flexible UI</vt:lpstr>
      <vt:lpstr>Native Performance</vt:lpstr>
      <vt:lpstr>Why Native App Development?</vt:lpstr>
      <vt:lpstr>Lots of Packages and Dependencies</vt:lpstr>
      <vt:lpstr>Cons… are they?</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2021-11-08T14:33:10Z</dcterms:created>
  <dcterms:modified xsi:type="dcterms:W3CDTF">2021-11-13T09:15:55Z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