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9900"/>
    <a:srgbClr val="33CCFF"/>
    <a:srgbClr val="66FFFF"/>
    <a:srgbClr val="33CC33"/>
    <a:srgbClr val="66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938A-80F5-4EC7-B328-95011D4D36C0}" type="datetimeFigureOut">
              <a:rPr lang="ru-RU" smtClean="0"/>
              <a:pPr/>
              <a:t>05.03.2013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3C22-0D14-4C43-8B71-8B61A170AF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ㇽ睂辎℔쏫"/>
          <p:cNvPicPr>
            <a:picLocks noChangeAspect="1" noChangeArrowheads="1"/>
          </p:cNvPicPr>
          <p:nvPr/>
        </p:nvPicPr>
        <p:blipFill>
          <a:blip r:embed="rId2" cstate="print"/>
          <a:srcRect b="43703"/>
          <a:stretch>
            <a:fillRect/>
          </a:stretch>
        </p:blipFill>
        <p:spPr bwMode="auto">
          <a:xfrm>
            <a:off x="143508" y="1160748"/>
            <a:ext cx="878261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99892" y="296652"/>
            <a:ext cx="163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Linear sizes</a:t>
            </a:r>
            <a:endParaRPr lang="ru-RU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>
            <a:grpSpLocks noChangeAspect="1"/>
          </p:cNvGrpSpPr>
          <p:nvPr/>
        </p:nvGrpSpPr>
        <p:grpSpPr>
          <a:xfrm>
            <a:off x="1115616" y="920025"/>
            <a:ext cx="7128510" cy="1152128"/>
            <a:chOff x="1547664" y="559024"/>
            <a:chExt cx="5940425" cy="1715566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1547664" y="1052736"/>
              <a:ext cx="5932488" cy="825500"/>
            </a:xfrm>
            <a:custGeom>
              <a:avLst/>
              <a:gdLst/>
              <a:ahLst/>
              <a:cxnLst>
                <a:cxn ang="0">
                  <a:pos x="12" y="622"/>
                </a:cxn>
                <a:cxn ang="0">
                  <a:pos x="1952" y="112"/>
                </a:cxn>
                <a:cxn ang="0">
                  <a:pos x="4812" y="102"/>
                </a:cxn>
                <a:cxn ang="0">
                  <a:pos x="7272" y="721"/>
                </a:cxn>
                <a:cxn ang="0">
                  <a:pos x="4802" y="1221"/>
                </a:cxn>
                <a:cxn ang="0">
                  <a:pos x="1882" y="1191"/>
                </a:cxn>
                <a:cxn ang="0">
                  <a:pos x="12" y="622"/>
                </a:cxn>
              </a:cxnLst>
              <a:rect l="0" t="0" r="r" b="b"/>
              <a:pathLst>
                <a:path w="7274" h="1299">
                  <a:moveTo>
                    <a:pt x="12" y="622"/>
                  </a:moveTo>
                  <a:cubicBezTo>
                    <a:pt x="24" y="442"/>
                    <a:pt x="1152" y="199"/>
                    <a:pt x="1952" y="112"/>
                  </a:cubicBezTo>
                  <a:cubicBezTo>
                    <a:pt x="2752" y="25"/>
                    <a:pt x="3926" y="0"/>
                    <a:pt x="4812" y="102"/>
                  </a:cubicBezTo>
                  <a:cubicBezTo>
                    <a:pt x="5698" y="204"/>
                    <a:pt x="7274" y="535"/>
                    <a:pt x="7272" y="721"/>
                  </a:cubicBezTo>
                  <a:cubicBezTo>
                    <a:pt x="7270" y="908"/>
                    <a:pt x="5700" y="1143"/>
                    <a:pt x="4802" y="1221"/>
                  </a:cubicBezTo>
                  <a:cubicBezTo>
                    <a:pt x="3904" y="1299"/>
                    <a:pt x="2680" y="1291"/>
                    <a:pt x="1882" y="1191"/>
                  </a:cubicBezTo>
                  <a:cubicBezTo>
                    <a:pt x="1084" y="1091"/>
                    <a:pt x="0" y="802"/>
                    <a:pt x="12" y="622"/>
                  </a:cubicBez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4290864" y="1073374"/>
              <a:ext cx="196850" cy="7810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4386114" y="711424"/>
              <a:ext cx="501650" cy="355600"/>
            </a:xfrm>
            <a:custGeom>
              <a:avLst/>
              <a:gdLst/>
              <a:ahLst/>
              <a:cxnLst>
                <a:cxn ang="0">
                  <a:pos x="790" y="0"/>
                </a:cxn>
                <a:cxn ang="0">
                  <a:pos x="0" y="310"/>
                </a:cxn>
                <a:cxn ang="0">
                  <a:pos x="2" y="560"/>
                </a:cxn>
              </a:cxnLst>
              <a:rect l="0" t="0" r="r" b="b"/>
              <a:pathLst>
                <a:path w="790" h="560">
                  <a:moveTo>
                    <a:pt x="790" y="0"/>
                  </a:moveTo>
                  <a:lnTo>
                    <a:pt x="0" y="310"/>
                  </a:lnTo>
                  <a:lnTo>
                    <a:pt x="2" y="5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4830614" y="559024"/>
              <a:ext cx="14033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 = 6..8·10</a:t>
              </a:r>
              <a:r>
                <a:rPr kumimoji="0" lang="en-US" sz="10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-2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mm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V="1">
              <a:off x="1547664" y="1938561"/>
              <a:ext cx="5940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851920" y="1988840"/>
              <a:ext cx="14033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 = 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.0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mm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2550" y="4115355"/>
            <a:ext cx="6276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Numerical integration over worm slices gives the following results:</a:t>
            </a:r>
          </a:p>
          <a:p>
            <a:pPr algn="ctr"/>
            <a:r>
              <a:rPr lang="en-US" sz="1600" b="1" dirty="0" smtClean="0"/>
              <a:t>Adult worm volume = 0.0033 mm</a:t>
            </a:r>
            <a:r>
              <a:rPr lang="en-US" sz="1600" b="1" baseline="30000" dirty="0" smtClean="0"/>
              <a:t>3</a:t>
            </a:r>
          </a:p>
          <a:p>
            <a:pPr algn="ctr"/>
            <a:r>
              <a:rPr lang="en-US" sz="1600" b="1" dirty="0" smtClean="0"/>
              <a:t>Adult worm mass = 3.25E-06 grams</a:t>
            </a:r>
          </a:p>
          <a:p>
            <a:pPr algn="ctr"/>
            <a:endParaRPr lang="en-US" sz="1600" b="1" baseline="30000" dirty="0" smtClean="0"/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To be done: calculate correct single particle mass depending on how many particles will compose a whole worm; the same with distances</a:t>
            </a:r>
          </a:p>
          <a:p>
            <a:pPr algn="ctr"/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Then calculate corresponding correct integration </a:t>
            </a:r>
            <a:r>
              <a:rPr lang="en-US" sz="1600" b="1" dirty="0" err="1" smtClean="0">
                <a:solidFill>
                  <a:srgbClr val="C00000"/>
                </a:solidFill>
              </a:rPr>
              <a:t>timestep</a:t>
            </a:r>
            <a:r>
              <a:rPr lang="en-US" sz="1600" b="1" dirty="0" smtClean="0">
                <a:solidFill>
                  <a:srgbClr val="C00000"/>
                </a:solidFill>
              </a:rPr>
              <a:t>. Add a function, which makes this calculations automatically, because we’ll experiment with number of particles composing a worm to find a balance between computational performance and biological details</a:t>
            </a:r>
          </a:p>
          <a:p>
            <a:pPr algn="ctr"/>
            <a:endParaRPr lang="en-US" sz="1600" b="1" baseline="30000" dirty="0" smtClean="0">
              <a:solidFill>
                <a:srgbClr val="C00000"/>
              </a:solidFill>
            </a:endParaRPr>
          </a:p>
          <a:p>
            <a:endParaRPr lang="ru-RU" sz="1600" b="1" baseline="30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67390"/>
            <a:ext cx="9068198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100324" y="295563"/>
            <a:ext cx="295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Worm measurements</a:t>
            </a:r>
            <a:endParaRPr lang="ru-RU" sz="2400" b="1" dirty="0"/>
          </a:p>
        </p:txBody>
      </p:sp>
      <p:sp>
        <p:nvSpPr>
          <p:cNvPr id="13" name="Овал 12"/>
          <p:cNvSpPr/>
          <p:nvPr/>
        </p:nvSpPr>
        <p:spPr>
          <a:xfrm>
            <a:off x="4619625" y="2691252"/>
            <a:ext cx="95250" cy="352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781550" y="2681727"/>
            <a:ext cx="95250" cy="352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743451" y="3110353"/>
            <a:ext cx="9524" cy="11144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Прямая соединительная линия 190"/>
          <p:cNvCxnSpPr/>
          <p:nvPr/>
        </p:nvCxnSpPr>
        <p:spPr>
          <a:xfrm>
            <a:off x="6053023" y="2184014"/>
            <a:ext cx="77432" cy="26498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/>
          <p:cNvSpPr/>
          <p:nvPr/>
        </p:nvSpPr>
        <p:spPr>
          <a:xfrm>
            <a:off x="742782" y="4185084"/>
            <a:ext cx="2520280" cy="237626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850794" y="4293096"/>
            <a:ext cx="2304256" cy="2160240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 rot="2700000">
            <a:off x="2309065" y="4611969"/>
            <a:ext cx="936104" cy="235305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1231"/>
            <a:ext cx="3832491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 rot="2700000">
            <a:off x="794946" y="5921030"/>
            <a:ext cx="936104" cy="240203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 rot="-2700000">
            <a:off x="2273062" y="5921527"/>
            <a:ext cx="936104" cy="235305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rot="-2700000">
            <a:off x="783264" y="4589380"/>
            <a:ext cx="936104" cy="235305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 rot="2700000">
            <a:off x="2855413" y="4857555"/>
            <a:ext cx="1152128" cy="648072"/>
            <a:chOff x="3491880" y="3681028"/>
            <a:chExt cx="1152128" cy="648072"/>
          </a:xfrm>
        </p:grpSpPr>
        <p:sp>
          <p:nvSpPr>
            <p:cNvPr id="9" name="Кольцо 8"/>
            <p:cNvSpPr/>
            <p:nvPr/>
          </p:nvSpPr>
          <p:spPr>
            <a:xfrm>
              <a:off x="3491880" y="3681028"/>
              <a:ext cx="648072" cy="648072"/>
            </a:xfrm>
            <a:prstGeom prst="donut">
              <a:avLst>
                <a:gd name="adj" fmla="val 93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39952" y="3969060"/>
              <a:ext cx="504056" cy="10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69529" y="123825"/>
            <a:ext cx="424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Worm structure at particle level</a:t>
            </a:r>
            <a:endParaRPr lang="ru-RU" sz="2400" b="1" dirty="0"/>
          </a:p>
        </p:txBody>
      </p:sp>
      <p:sp>
        <p:nvSpPr>
          <p:cNvPr id="16" name="Овал 15"/>
          <p:cNvSpPr/>
          <p:nvPr/>
        </p:nvSpPr>
        <p:spPr>
          <a:xfrm flipV="1">
            <a:off x="5552276" y="228117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 flipV="1">
            <a:off x="6038392" y="239389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6206576" y="666769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9" name="Овал 28"/>
          <p:cNvSpPr/>
          <p:nvPr/>
        </p:nvSpPr>
        <p:spPr>
          <a:xfrm flipV="1">
            <a:off x="6421702" y="252782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 flipV="1">
            <a:off x="6777302" y="274487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V="1">
            <a:off x="7095957" y="2989637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 flipV="1">
            <a:off x="7377665" y="325287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flipV="1">
            <a:off x="7613193" y="356229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 flipV="1">
            <a:off x="7811775" y="3954837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 flipV="1">
            <a:off x="6144610" y="280491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 flipV="1">
            <a:off x="6481738" y="303120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 flipV="1">
            <a:off x="6828102" y="330367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 flipV="1">
            <a:off x="4984239" y="23412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 flipV="1">
            <a:off x="5312130" y="255826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 flipV="1">
            <a:off x="4540893" y="242433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 flipV="1">
            <a:off x="4794893" y="2742991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 flipV="1">
            <a:off x="5390639" y="301546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 flipV="1">
            <a:off x="4970384" y="31309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 flipV="1">
            <a:off x="4494712" y="304317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V="1">
            <a:off x="5764711" y="35096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215391" y="1131156"/>
            <a:ext cx="1800000" cy="180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698139" y="1577059"/>
            <a:ext cx="900000" cy="90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 flipV="1">
            <a:off x="7128284" y="3594619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 flipV="1">
            <a:off x="7391520" y="389480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 flipV="1">
            <a:off x="6190793" y="3294436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 flipV="1">
            <a:off x="6537156" y="3594619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 flipV="1">
            <a:off x="6874284" y="3894798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 flipV="1">
            <a:off x="5724357" y="265251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 flipV="1">
            <a:off x="5830575" y="306353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 flipV="1">
            <a:off x="7183701" y="4204217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 flipV="1">
            <a:off x="7603955" y="4273489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 flipV="1">
            <a:off x="5344456" y="3477281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 flipV="1">
            <a:off x="4610165" y="35096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 flipV="1">
            <a:off x="5021183" y="3745135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 flipV="1">
            <a:off x="5543038" y="3860590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 flipV="1">
            <a:off x="5168965" y="4142300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 flipV="1">
            <a:off x="4628638" y="399913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 flipV="1">
            <a:off x="5972529" y="414229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 flipV="1">
            <a:off x="6180347" y="376822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 flipV="1">
            <a:off x="6457438" y="409149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 flipV="1">
            <a:off x="6794566" y="434549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 flipV="1">
            <a:off x="6365076" y="45256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 flipV="1">
            <a:off x="5566130" y="431779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 flipV="1">
            <a:off x="5118167" y="46272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 flipV="1">
            <a:off x="4725622" y="44009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 flipV="1">
            <a:off x="5926349" y="46780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 flipV="1">
            <a:off x="6762240" y="4876591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 flipV="1">
            <a:off x="7542712" y="514906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 flipV="1">
            <a:off x="7981440" y="540306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 flipV="1">
            <a:off x="7976822" y="489968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 flipV="1">
            <a:off x="8009148" y="44517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 flipV="1">
            <a:off x="7607367" y="46780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 flipV="1">
            <a:off x="7159403" y="46549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 flipV="1">
            <a:off x="5533804" y="488582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 flipV="1">
            <a:off x="6314276" y="50105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 flipV="1">
            <a:off x="5949440" y="5172155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 flipV="1">
            <a:off x="5510712" y="5333790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 flipV="1">
            <a:off x="5053513" y="5042845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 flipV="1">
            <a:off x="7080894" y="517677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 flipV="1">
            <a:off x="6595985" y="535688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 flipV="1">
            <a:off x="6074130" y="557393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 flipV="1">
            <a:off x="6605222" y="580946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 flipV="1">
            <a:off x="7099367" y="564782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 flipV="1">
            <a:off x="7611985" y="5680155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 flipV="1">
            <a:off x="7588895" y="615582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 flipV="1">
            <a:off x="7067040" y="60773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 flipV="1">
            <a:off x="6212719" y="9938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19" name="Овал 118"/>
          <p:cNvSpPr/>
          <p:nvPr/>
        </p:nvSpPr>
        <p:spPr>
          <a:xfrm flipV="1">
            <a:off x="6197371" y="34024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122" name="Прямая соединительная линия 121"/>
          <p:cNvCxnSpPr>
            <a:endCxn id="50" idx="2"/>
          </p:cNvCxnSpPr>
          <p:nvPr/>
        </p:nvCxnSpPr>
        <p:spPr>
          <a:xfrm flipV="1">
            <a:off x="4818834" y="2024844"/>
            <a:ext cx="221218" cy="3396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V="1">
            <a:off x="5251724" y="2013924"/>
            <a:ext cx="251505" cy="9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5684615" y="2038238"/>
            <a:ext cx="256180" cy="3739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6131212" y="2103175"/>
            <a:ext cx="245734" cy="6753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>
            <a:off x="6538054" y="2223771"/>
            <a:ext cx="284166" cy="12981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>
            <a:off x="6981245" y="2441050"/>
            <a:ext cx="214685" cy="13517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>
            <a:off x="7358363" y="2686272"/>
            <a:ext cx="227181" cy="1841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>
            <a:off x="7684367" y="2996373"/>
            <a:ext cx="203327" cy="20005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7956039" y="3331654"/>
            <a:ext cx="170195" cy="2543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/>
          <p:cNvCxnSpPr/>
          <p:nvPr/>
        </p:nvCxnSpPr>
        <p:spPr>
          <a:xfrm>
            <a:off x="8195904" y="3722593"/>
            <a:ext cx="137064" cy="27691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>
            <a:off x="8388061" y="4129435"/>
            <a:ext cx="72126" cy="33124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/>
          <p:nvPr/>
        </p:nvCxnSpPr>
        <p:spPr>
          <a:xfrm>
            <a:off x="8492754" y="4568082"/>
            <a:ext cx="38996" cy="33787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 flipH="1">
            <a:off x="8499944" y="4990826"/>
            <a:ext cx="33891" cy="37630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/>
          <p:nvPr/>
        </p:nvCxnSpPr>
        <p:spPr>
          <a:xfrm flipH="1">
            <a:off x="8429709" y="5454595"/>
            <a:ext cx="62285" cy="33527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/>
          <p:cNvCxnSpPr/>
          <p:nvPr/>
        </p:nvCxnSpPr>
        <p:spPr>
          <a:xfrm flipH="1">
            <a:off x="8287912" y="5868062"/>
            <a:ext cx="116617" cy="2968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 flipH="1">
            <a:off x="8042749" y="6337190"/>
            <a:ext cx="170948" cy="27432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 flipV="1">
            <a:off x="5481336" y="191683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 flipV="1">
            <a:off x="5922620" y="1988840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 flipV="1">
            <a:off x="6362964" y="209685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flipV="1">
            <a:off x="7168321" y="251764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V="1">
            <a:off x="8068867" y="355673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 flipV="1">
            <a:off x="7814868" y="314571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V="1">
            <a:off x="5040052" y="191683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V="1">
            <a:off x="6795012" y="229534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 flipV="1">
            <a:off x="7514684" y="2827060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 flipV="1">
            <a:off x="8258212" y="3958513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 flipV="1">
            <a:off x="4610562" y="1967631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 flipV="1">
            <a:off x="8364430" y="4397240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 flipV="1">
            <a:off x="8424466" y="4835967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 flipV="1">
            <a:off x="8392139" y="5293167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 flipV="1">
            <a:off x="8313631" y="5722658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 flipV="1">
            <a:off x="8142756" y="6142912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/>
          <p:cNvSpPr/>
          <p:nvPr/>
        </p:nvSpPr>
        <p:spPr>
          <a:xfrm flipV="1">
            <a:off x="7916465" y="6535456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6" name="Прямая соединительная линия 195"/>
          <p:cNvCxnSpPr>
            <a:stCxn id="21" idx="1"/>
            <a:endCxn id="18" idx="5"/>
          </p:cNvCxnSpPr>
          <p:nvPr/>
        </p:nvCxnSpPr>
        <p:spPr>
          <a:xfrm flipH="1">
            <a:off x="6222780" y="2281240"/>
            <a:ext cx="171820" cy="14428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/>
          <p:nvPr/>
        </p:nvCxnSpPr>
        <p:spPr>
          <a:xfrm>
            <a:off x="6472361" y="2305878"/>
            <a:ext cx="41450" cy="21399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H="1">
            <a:off x="6623437" y="2463829"/>
            <a:ext cx="203212" cy="10444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/>
          <p:nvPr/>
        </p:nvCxnSpPr>
        <p:spPr>
          <a:xfrm flipH="1">
            <a:off x="6893781" y="2505986"/>
            <a:ext cx="1324" cy="24516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497278" y="23565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liquid</a:t>
            </a:r>
            <a:endParaRPr lang="ru-RU" sz="1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524031" y="582201"/>
            <a:ext cx="1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elastic matter </a:t>
            </a:r>
            <a:endParaRPr lang="ru-RU" sz="1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6509456" y="900088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elastic matter  (muscle)</a:t>
            </a:r>
            <a:endParaRPr lang="ru-RU" sz="1400" b="1" dirty="0"/>
          </a:p>
        </p:txBody>
      </p:sp>
      <p:cxnSp>
        <p:nvCxnSpPr>
          <p:cNvPr id="214" name="Прямая со стрелкой 213"/>
          <p:cNvCxnSpPr>
            <a:stCxn id="9" idx="2"/>
          </p:cNvCxnSpPr>
          <p:nvPr/>
        </p:nvCxnSpPr>
        <p:spPr>
          <a:xfrm flipV="1">
            <a:off x="3024138" y="2146852"/>
            <a:ext cx="1516057" cy="262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9" idx="5"/>
          </p:cNvCxnSpPr>
          <p:nvPr/>
        </p:nvCxnSpPr>
        <p:spPr>
          <a:xfrm>
            <a:off x="3253266" y="5327416"/>
            <a:ext cx="4570817" cy="140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>
            <a:endCxn id="16" idx="4"/>
          </p:cNvCxnSpPr>
          <p:nvPr/>
        </p:nvCxnSpPr>
        <p:spPr>
          <a:xfrm>
            <a:off x="5617026" y="2137630"/>
            <a:ext cx="43262" cy="14354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0" idx="1"/>
            <a:endCxn id="16" idx="5"/>
          </p:cNvCxnSpPr>
          <p:nvPr/>
        </p:nvCxnSpPr>
        <p:spPr>
          <a:xfrm flipH="1">
            <a:off x="5736664" y="2173228"/>
            <a:ext cx="217592" cy="13958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69" idx="3"/>
            <a:endCxn id="16" idx="0"/>
          </p:cNvCxnSpPr>
          <p:nvPr/>
        </p:nvCxnSpPr>
        <p:spPr>
          <a:xfrm flipH="1" flipV="1">
            <a:off x="5660288" y="2497197"/>
            <a:ext cx="95705" cy="18695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 flipH="1" flipV="1">
            <a:off x="5724939" y="2393343"/>
            <a:ext cx="302149" cy="6361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H="1">
            <a:off x="5454595" y="2468752"/>
            <a:ext cx="119324" cy="12337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16" idx="2"/>
          </p:cNvCxnSpPr>
          <p:nvPr/>
        </p:nvCxnSpPr>
        <p:spPr>
          <a:xfrm flipH="1">
            <a:off x="5208105" y="2389185"/>
            <a:ext cx="344171" cy="2005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/>
          <p:cNvCxnSpPr/>
          <p:nvPr/>
        </p:nvCxnSpPr>
        <p:spPr>
          <a:xfrm flipH="1" flipV="1">
            <a:off x="5487725" y="2696817"/>
            <a:ext cx="237213" cy="3843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/>
          <p:cNvCxnSpPr>
            <a:stCxn id="16" idx="3"/>
          </p:cNvCxnSpPr>
          <p:nvPr/>
        </p:nvCxnSpPr>
        <p:spPr>
          <a:xfrm flipH="1" flipV="1">
            <a:off x="5217383" y="2100469"/>
            <a:ext cx="366529" cy="21234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40" idx="4"/>
            <a:endCxn id="50" idx="0"/>
          </p:cNvCxnSpPr>
          <p:nvPr/>
        </p:nvCxnSpPr>
        <p:spPr>
          <a:xfrm flipV="1">
            <a:off x="5092251" y="2132856"/>
            <a:ext cx="55813" cy="20835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/>
          <p:cNvCxnSpPr/>
          <p:nvPr/>
        </p:nvCxnSpPr>
        <p:spPr>
          <a:xfrm flipH="1">
            <a:off x="6949441" y="2686127"/>
            <a:ext cx="242566" cy="11273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/>
          <p:cNvCxnSpPr/>
          <p:nvPr/>
        </p:nvCxnSpPr>
        <p:spPr>
          <a:xfrm flipH="1">
            <a:off x="7308575" y="2973788"/>
            <a:ext cx="229261" cy="8083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/>
          <p:cNvCxnSpPr/>
          <p:nvPr/>
        </p:nvCxnSpPr>
        <p:spPr>
          <a:xfrm flipH="1">
            <a:off x="7213158" y="2727298"/>
            <a:ext cx="54334" cy="26371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/>
          <p:nvPr/>
        </p:nvCxnSpPr>
        <p:spPr>
          <a:xfrm flipH="1">
            <a:off x="7513986" y="3037398"/>
            <a:ext cx="79510" cy="21468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/>
          <p:cNvCxnSpPr/>
          <p:nvPr/>
        </p:nvCxnSpPr>
        <p:spPr>
          <a:xfrm flipH="1">
            <a:off x="7578922" y="3283888"/>
            <a:ext cx="245161" cy="4903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/>
          <p:cNvCxnSpPr/>
          <p:nvPr/>
        </p:nvCxnSpPr>
        <p:spPr>
          <a:xfrm flipH="1">
            <a:off x="7752521" y="3347500"/>
            <a:ext cx="127220" cy="23058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/>
          <p:cNvCxnSpPr/>
          <p:nvPr/>
        </p:nvCxnSpPr>
        <p:spPr>
          <a:xfrm flipH="1">
            <a:off x="7834690" y="3657600"/>
            <a:ext cx="243835" cy="265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/>
          <p:cNvCxnSpPr/>
          <p:nvPr/>
        </p:nvCxnSpPr>
        <p:spPr>
          <a:xfrm flipH="1">
            <a:off x="7977811" y="3753015"/>
            <a:ext cx="148422" cy="21733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>
            <a:stCxn id="36" idx="7"/>
            <a:endCxn id="37" idx="3"/>
          </p:cNvCxnSpPr>
          <p:nvPr/>
        </p:nvCxnSpPr>
        <p:spPr>
          <a:xfrm>
            <a:off x="6666126" y="3215588"/>
            <a:ext cx="193612" cy="11972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/>
          <p:cNvCxnSpPr/>
          <p:nvPr/>
        </p:nvCxnSpPr>
        <p:spPr>
          <a:xfrm>
            <a:off x="6965343" y="2926080"/>
            <a:ext cx="162250" cy="11904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/>
          <p:cNvCxnSpPr>
            <a:stCxn id="36" idx="5"/>
            <a:endCxn id="30" idx="1"/>
          </p:cNvCxnSpPr>
          <p:nvPr/>
        </p:nvCxnSpPr>
        <p:spPr>
          <a:xfrm flipV="1">
            <a:off x="6666126" y="2929261"/>
            <a:ext cx="142812" cy="13357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37" idx="5"/>
            <a:endCxn id="31" idx="1"/>
          </p:cNvCxnSpPr>
          <p:nvPr/>
        </p:nvCxnSpPr>
        <p:spPr>
          <a:xfrm flipV="1">
            <a:off x="7012490" y="3174025"/>
            <a:ext cx="115103" cy="16128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>
            <a:stCxn id="35" idx="5"/>
            <a:endCxn id="29" idx="1"/>
          </p:cNvCxnSpPr>
          <p:nvPr/>
        </p:nvCxnSpPr>
        <p:spPr>
          <a:xfrm flipV="1">
            <a:off x="6328998" y="2712208"/>
            <a:ext cx="124340" cy="12433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/>
          <p:cNvCxnSpPr/>
          <p:nvPr/>
        </p:nvCxnSpPr>
        <p:spPr>
          <a:xfrm>
            <a:off x="6621993" y="2696306"/>
            <a:ext cx="184324" cy="10255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единительная линия 298"/>
          <p:cNvCxnSpPr/>
          <p:nvPr/>
        </p:nvCxnSpPr>
        <p:spPr>
          <a:xfrm flipV="1">
            <a:off x="5899867" y="2560321"/>
            <a:ext cx="166978" cy="135173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/>
          <p:nvPr/>
        </p:nvCxnSpPr>
        <p:spPr>
          <a:xfrm>
            <a:off x="6249725" y="2536467"/>
            <a:ext cx="171977" cy="6756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>
            <a:off x="6162261" y="2592126"/>
            <a:ext cx="55659" cy="21468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315"/>
          <p:cNvCxnSpPr/>
          <p:nvPr/>
        </p:nvCxnSpPr>
        <p:spPr>
          <a:xfrm flipH="1" flipV="1">
            <a:off x="5860111" y="2862470"/>
            <a:ext cx="49034" cy="21601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единительная линия 319"/>
          <p:cNvCxnSpPr/>
          <p:nvPr/>
        </p:nvCxnSpPr>
        <p:spPr>
          <a:xfrm flipH="1" flipV="1">
            <a:off x="5924647" y="2789192"/>
            <a:ext cx="235865" cy="76023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единительная линия 322"/>
          <p:cNvCxnSpPr/>
          <p:nvPr/>
        </p:nvCxnSpPr>
        <p:spPr>
          <a:xfrm flipH="1" flipV="1">
            <a:off x="6329238" y="2965836"/>
            <a:ext cx="168403" cy="11771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единительная линия 327"/>
          <p:cNvCxnSpPr/>
          <p:nvPr/>
        </p:nvCxnSpPr>
        <p:spPr>
          <a:xfrm flipH="1">
            <a:off x="8025190" y="4067175"/>
            <a:ext cx="243835" cy="265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единительная линия 328"/>
          <p:cNvCxnSpPr>
            <a:stCxn id="37" idx="1"/>
          </p:cNvCxnSpPr>
          <p:nvPr/>
        </p:nvCxnSpPr>
        <p:spPr>
          <a:xfrm flipH="1">
            <a:off x="6710742" y="3488061"/>
            <a:ext cx="148996" cy="16266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единительная линия 331"/>
          <p:cNvCxnSpPr/>
          <p:nvPr/>
        </p:nvCxnSpPr>
        <p:spPr>
          <a:xfrm flipH="1">
            <a:off x="6381750" y="3228975"/>
            <a:ext cx="133350" cy="11430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единительная линия 335"/>
          <p:cNvCxnSpPr>
            <a:stCxn id="35" idx="1"/>
          </p:cNvCxnSpPr>
          <p:nvPr/>
        </p:nvCxnSpPr>
        <p:spPr>
          <a:xfrm flipH="1">
            <a:off x="6029325" y="2989298"/>
            <a:ext cx="146921" cy="11585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/>
          <p:cNvCxnSpPr/>
          <p:nvPr/>
        </p:nvCxnSpPr>
        <p:spPr>
          <a:xfrm flipH="1" flipV="1">
            <a:off x="6024439" y="3261112"/>
            <a:ext cx="195386" cy="110738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единительная линия 339"/>
          <p:cNvCxnSpPr>
            <a:endCxn id="67" idx="3"/>
          </p:cNvCxnSpPr>
          <p:nvPr/>
        </p:nvCxnSpPr>
        <p:spPr>
          <a:xfrm>
            <a:off x="6351801" y="3472763"/>
            <a:ext cx="216991" cy="15349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/>
          <p:cNvCxnSpPr>
            <a:stCxn id="67" idx="7"/>
            <a:endCxn id="68" idx="3"/>
          </p:cNvCxnSpPr>
          <p:nvPr/>
        </p:nvCxnSpPr>
        <p:spPr>
          <a:xfrm>
            <a:off x="6721544" y="3779007"/>
            <a:ext cx="184376" cy="14742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/>
          <p:cNvCxnSpPr>
            <a:endCxn id="71" idx="3"/>
          </p:cNvCxnSpPr>
          <p:nvPr/>
        </p:nvCxnSpPr>
        <p:spPr>
          <a:xfrm>
            <a:off x="7044541" y="4067884"/>
            <a:ext cx="170796" cy="16796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/>
          <p:cNvCxnSpPr>
            <a:endCxn id="73" idx="2"/>
          </p:cNvCxnSpPr>
          <p:nvPr/>
        </p:nvCxnSpPr>
        <p:spPr>
          <a:xfrm>
            <a:off x="7381186" y="4343114"/>
            <a:ext cx="222769" cy="383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/>
          <p:cNvCxnSpPr>
            <a:stCxn id="37" idx="7"/>
            <a:endCxn id="64" idx="3"/>
          </p:cNvCxnSpPr>
          <p:nvPr/>
        </p:nvCxnSpPr>
        <p:spPr>
          <a:xfrm>
            <a:off x="7012490" y="3488061"/>
            <a:ext cx="147430" cy="13819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единительная линия 351"/>
          <p:cNvCxnSpPr/>
          <p:nvPr/>
        </p:nvCxnSpPr>
        <p:spPr>
          <a:xfrm>
            <a:off x="7301367" y="3776939"/>
            <a:ext cx="147430" cy="13819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/>
          <p:cNvCxnSpPr/>
          <p:nvPr/>
        </p:nvCxnSpPr>
        <p:spPr>
          <a:xfrm>
            <a:off x="7549301" y="4086287"/>
            <a:ext cx="120741" cy="21275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/>
          <p:cNvCxnSpPr/>
          <p:nvPr/>
        </p:nvCxnSpPr>
        <p:spPr>
          <a:xfrm flipH="1">
            <a:off x="7033739" y="3770114"/>
            <a:ext cx="148996" cy="16266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/>
          <p:cNvCxnSpPr/>
          <p:nvPr/>
        </p:nvCxnSpPr>
        <p:spPr>
          <a:xfrm flipH="1">
            <a:off x="7315793" y="4065815"/>
            <a:ext cx="148996" cy="16266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/>
          <p:cNvCxnSpPr>
            <a:stCxn id="64" idx="5"/>
          </p:cNvCxnSpPr>
          <p:nvPr/>
        </p:nvCxnSpPr>
        <p:spPr>
          <a:xfrm flipV="1">
            <a:off x="7312672" y="3449255"/>
            <a:ext cx="117446" cy="17700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/>
          <p:cNvCxnSpPr/>
          <p:nvPr/>
        </p:nvCxnSpPr>
        <p:spPr>
          <a:xfrm>
            <a:off x="7281516" y="3174014"/>
            <a:ext cx="162250" cy="11904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/>
          <p:cNvCxnSpPr/>
          <p:nvPr/>
        </p:nvCxnSpPr>
        <p:spPr>
          <a:xfrm>
            <a:off x="7547212" y="3446060"/>
            <a:ext cx="118089" cy="13421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/>
          <p:cNvCxnSpPr/>
          <p:nvPr/>
        </p:nvCxnSpPr>
        <p:spPr>
          <a:xfrm>
            <a:off x="7774675" y="3762234"/>
            <a:ext cx="100083" cy="20244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/>
          <p:cNvCxnSpPr/>
          <p:nvPr/>
        </p:nvCxnSpPr>
        <p:spPr>
          <a:xfrm flipV="1">
            <a:off x="7553783" y="3751780"/>
            <a:ext cx="117446" cy="17700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/>
          <p:cNvCxnSpPr/>
          <p:nvPr/>
        </p:nvCxnSpPr>
        <p:spPr>
          <a:xfrm flipV="1">
            <a:off x="7774422" y="4129368"/>
            <a:ext cx="117446" cy="177000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/>
          <p:cNvCxnSpPr/>
          <p:nvPr/>
        </p:nvCxnSpPr>
        <p:spPr>
          <a:xfrm>
            <a:off x="7607544" y="4009636"/>
            <a:ext cx="212623" cy="2327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/>
          <p:cNvCxnSpPr/>
          <p:nvPr/>
        </p:nvCxnSpPr>
        <p:spPr>
          <a:xfrm flipH="1" flipV="1">
            <a:off x="7975859" y="4157674"/>
            <a:ext cx="127653" cy="35545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/>
          <p:cNvCxnSpPr>
            <a:stCxn id="40" idx="3"/>
          </p:cNvCxnSpPr>
          <p:nvPr/>
        </p:nvCxnSpPr>
        <p:spPr>
          <a:xfrm flipH="1" flipV="1">
            <a:off x="4782930" y="2177806"/>
            <a:ext cx="232945" cy="19503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/>
          <p:cNvCxnSpPr/>
          <p:nvPr/>
        </p:nvCxnSpPr>
        <p:spPr>
          <a:xfrm flipV="1">
            <a:off x="8145769" y="4174537"/>
            <a:ext cx="172688" cy="30881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/>
          <p:cNvCxnSpPr/>
          <p:nvPr/>
        </p:nvCxnSpPr>
        <p:spPr>
          <a:xfrm flipV="1">
            <a:off x="8091178" y="4531377"/>
            <a:ext cx="278906" cy="2284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/>
          <p:nvPr/>
        </p:nvCxnSpPr>
        <p:spPr>
          <a:xfrm>
            <a:off x="7820498" y="4440488"/>
            <a:ext cx="190738" cy="7692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73" idx="0"/>
            <a:endCxn id="100" idx="4"/>
          </p:cNvCxnSpPr>
          <p:nvPr/>
        </p:nvCxnSpPr>
        <p:spPr>
          <a:xfrm>
            <a:off x="7711967" y="4489513"/>
            <a:ext cx="3412" cy="188496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/>
          <p:cNvCxnSpPr/>
          <p:nvPr/>
        </p:nvCxnSpPr>
        <p:spPr>
          <a:xfrm flipH="1">
            <a:off x="7823392" y="4640238"/>
            <a:ext cx="201492" cy="9801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единительная линия 404"/>
          <p:cNvCxnSpPr>
            <a:stCxn id="76" idx="2"/>
          </p:cNvCxnSpPr>
          <p:nvPr/>
        </p:nvCxnSpPr>
        <p:spPr>
          <a:xfrm flipH="1">
            <a:off x="8200980" y="4943979"/>
            <a:ext cx="223486" cy="4220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Прямая соединительная линия 406"/>
          <p:cNvCxnSpPr/>
          <p:nvPr/>
        </p:nvCxnSpPr>
        <p:spPr>
          <a:xfrm flipH="1">
            <a:off x="8175960" y="5430749"/>
            <a:ext cx="223486" cy="4220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единительная линия 407"/>
          <p:cNvCxnSpPr/>
          <p:nvPr/>
        </p:nvCxnSpPr>
        <p:spPr>
          <a:xfrm flipH="1" flipV="1">
            <a:off x="8127242" y="5588758"/>
            <a:ext cx="197554" cy="15188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я соединительная линия 411"/>
          <p:cNvCxnSpPr>
            <a:stCxn id="99" idx="0"/>
            <a:endCxn id="98" idx="4"/>
          </p:cNvCxnSpPr>
          <p:nvPr/>
        </p:nvCxnSpPr>
        <p:spPr>
          <a:xfrm flipH="1">
            <a:off x="8084834" y="4667742"/>
            <a:ext cx="32326" cy="23194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/>
          <p:cNvCxnSpPr>
            <a:stCxn id="78" idx="3"/>
            <a:endCxn id="98" idx="7"/>
          </p:cNvCxnSpPr>
          <p:nvPr/>
        </p:nvCxnSpPr>
        <p:spPr>
          <a:xfrm flipH="1" flipV="1">
            <a:off x="8161210" y="5084070"/>
            <a:ext cx="262565" cy="24073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/>
          <p:cNvCxnSpPr>
            <a:stCxn id="97" idx="4"/>
            <a:endCxn id="98" idx="0"/>
          </p:cNvCxnSpPr>
          <p:nvPr/>
        </p:nvCxnSpPr>
        <p:spPr>
          <a:xfrm flipH="1" flipV="1">
            <a:off x="8084834" y="5115706"/>
            <a:ext cx="4618" cy="28735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/>
          <p:cNvCxnSpPr/>
          <p:nvPr/>
        </p:nvCxnSpPr>
        <p:spPr>
          <a:xfrm flipH="1" flipV="1">
            <a:off x="7812228" y="4869224"/>
            <a:ext cx="185360" cy="7809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/>
          <p:cNvCxnSpPr>
            <a:endCxn id="101" idx="4"/>
          </p:cNvCxnSpPr>
          <p:nvPr/>
        </p:nvCxnSpPr>
        <p:spPr>
          <a:xfrm flipH="1">
            <a:off x="7267415" y="4437197"/>
            <a:ext cx="16922" cy="21772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/>
          <p:cNvCxnSpPr>
            <a:stCxn id="100" idx="2"/>
            <a:endCxn id="101" idx="6"/>
          </p:cNvCxnSpPr>
          <p:nvPr/>
        </p:nvCxnSpPr>
        <p:spPr>
          <a:xfrm flipH="1" flipV="1">
            <a:off x="7375427" y="4762930"/>
            <a:ext cx="231940" cy="2309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/>
          <p:nvPr/>
        </p:nvCxnSpPr>
        <p:spPr>
          <a:xfrm flipH="1" flipV="1">
            <a:off x="5592358" y="3122172"/>
            <a:ext cx="237213" cy="3843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/>
          <p:cNvCxnSpPr/>
          <p:nvPr/>
        </p:nvCxnSpPr>
        <p:spPr>
          <a:xfrm flipH="1">
            <a:off x="5964071" y="3476777"/>
            <a:ext cx="222618" cy="9211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/>
          <p:cNvCxnSpPr/>
          <p:nvPr/>
        </p:nvCxnSpPr>
        <p:spPr>
          <a:xfrm flipH="1">
            <a:off x="5875362" y="3289109"/>
            <a:ext cx="47767" cy="22518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/>
          <p:cNvCxnSpPr>
            <a:endCxn id="44" idx="5"/>
          </p:cNvCxnSpPr>
          <p:nvPr/>
        </p:nvCxnSpPr>
        <p:spPr>
          <a:xfrm flipH="1">
            <a:off x="5575027" y="2868303"/>
            <a:ext cx="186605" cy="178796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/>
          <p:cNvCxnSpPr>
            <a:endCxn id="87" idx="4"/>
          </p:cNvCxnSpPr>
          <p:nvPr/>
        </p:nvCxnSpPr>
        <p:spPr>
          <a:xfrm>
            <a:off x="6282523" y="3512022"/>
            <a:ext cx="5836" cy="25620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/>
          <p:cNvCxnSpPr/>
          <p:nvPr/>
        </p:nvCxnSpPr>
        <p:spPr>
          <a:xfrm flipH="1">
            <a:off x="6339385" y="3765358"/>
            <a:ext cx="195288" cy="76486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/>
          <p:cNvCxnSpPr/>
          <p:nvPr/>
        </p:nvCxnSpPr>
        <p:spPr>
          <a:xfrm flipH="1">
            <a:off x="6578220" y="3828197"/>
            <a:ext cx="54591" cy="25930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/>
          <p:cNvCxnSpPr/>
          <p:nvPr/>
        </p:nvCxnSpPr>
        <p:spPr>
          <a:xfrm flipH="1">
            <a:off x="6660108" y="4064225"/>
            <a:ext cx="193705" cy="9834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/>
          <p:cNvCxnSpPr/>
          <p:nvPr/>
        </p:nvCxnSpPr>
        <p:spPr>
          <a:xfrm flipH="1">
            <a:off x="6916225" y="4121624"/>
            <a:ext cx="50956" cy="25117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/>
          <p:cNvCxnSpPr/>
          <p:nvPr/>
        </p:nvCxnSpPr>
        <p:spPr>
          <a:xfrm flipH="1">
            <a:off x="6978954" y="4359996"/>
            <a:ext cx="204747" cy="64906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Прямая соединительная линия 464"/>
          <p:cNvCxnSpPr/>
          <p:nvPr/>
        </p:nvCxnSpPr>
        <p:spPr>
          <a:xfrm flipV="1">
            <a:off x="7676866" y="4899546"/>
            <a:ext cx="20472" cy="22519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Прямая соединительная линия 471"/>
          <p:cNvCxnSpPr>
            <a:stCxn id="97" idx="3"/>
          </p:cNvCxnSpPr>
          <p:nvPr/>
        </p:nvCxnSpPr>
        <p:spPr>
          <a:xfrm flipH="1" flipV="1">
            <a:off x="7773559" y="5308227"/>
            <a:ext cx="239517" cy="12647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Прямая соединительная линия 473"/>
          <p:cNvCxnSpPr/>
          <p:nvPr/>
        </p:nvCxnSpPr>
        <p:spPr>
          <a:xfrm flipH="1">
            <a:off x="7813343" y="5573803"/>
            <a:ext cx="172439" cy="15143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Прямая соединительная линия 477"/>
          <p:cNvCxnSpPr/>
          <p:nvPr/>
        </p:nvCxnSpPr>
        <p:spPr>
          <a:xfrm flipH="1" flipV="1">
            <a:off x="5182927" y="2508024"/>
            <a:ext cx="160172" cy="11234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Прямая соединительная линия 482"/>
          <p:cNvCxnSpPr>
            <a:stCxn id="117" idx="3"/>
          </p:cNvCxnSpPr>
          <p:nvPr/>
        </p:nvCxnSpPr>
        <p:spPr>
          <a:xfrm flipH="1" flipV="1">
            <a:off x="7763977" y="6345725"/>
            <a:ext cx="184124" cy="22136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/>
          <p:cNvCxnSpPr/>
          <p:nvPr/>
        </p:nvCxnSpPr>
        <p:spPr>
          <a:xfrm flipH="1">
            <a:off x="7758752" y="6243851"/>
            <a:ext cx="368490" cy="682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/>
          <p:cNvCxnSpPr/>
          <p:nvPr/>
        </p:nvCxnSpPr>
        <p:spPr>
          <a:xfrm flipH="1">
            <a:off x="7706437" y="5827594"/>
            <a:ext cx="18196" cy="41170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/>
          <p:cNvCxnSpPr>
            <a:stCxn id="115" idx="2"/>
          </p:cNvCxnSpPr>
          <p:nvPr/>
        </p:nvCxnSpPr>
        <p:spPr>
          <a:xfrm flipH="1" flipV="1">
            <a:off x="7829265" y="5795750"/>
            <a:ext cx="484366" cy="3492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/>
          <p:cNvCxnSpPr>
            <a:stCxn id="116" idx="3"/>
            <a:endCxn id="112" idx="7"/>
          </p:cNvCxnSpPr>
          <p:nvPr/>
        </p:nvCxnSpPr>
        <p:spPr>
          <a:xfrm flipH="1" flipV="1">
            <a:off x="7796373" y="5864543"/>
            <a:ext cx="378019" cy="31000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/>
          <p:cNvCxnSpPr/>
          <p:nvPr/>
        </p:nvCxnSpPr>
        <p:spPr>
          <a:xfrm flipH="1">
            <a:off x="7745104" y="5070143"/>
            <a:ext cx="232012" cy="13647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/>
          <p:cNvCxnSpPr>
            <a:stCxn id="112" idx="4"/>
          </p:cNvCxnSpPr>
          <p:nvPr/>
        </p:nvCxnSpPr>
        <p:spPr>
          <a:xfrm flipH="1" flipV="1">
            <a:off x="7653005" y="5365093"/>
            <a:ext cx="66992" cy="31506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/>
          <p:cNvCxnSpPr/>
          <p:nvPr/>
        </p:nvCxnSpPr>
        <p:spPr>
          <a:xfrm flipH="1" flipV="1">
            <a:off x="5442234" y="2787803"/>
            <a:ext cx="34632" cy="26612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/>
          <p:cNvCxnSpPr>
            <a:stCxn id="47" idx="3"/>
          </p:cNvCxnSpPr>
          <p:nvPr/>
        </p:nvCxnSpPr>
        <p:spPr>
          <a:xfrm flipH="1" flipV="1">
            <a:off x="5574163" y="3233630"/>
            <a:ext cx="222184" cy="30761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/>
          <p:cNvCxnSpPr/>
          <p:nvPr/>
        </p:nvCxnSpPr>
        <p:spPr>
          <a:xfrm flipH="1" flipV="1">
            <a:off x="5965399" y="3686282"/>
            <a:ext cx="244333" cy="15556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/>
          <p:cNvCxnSpPr/>
          <p:nvPr/>
        </p:nvCxnSpPr>
        <p:spPr>
          <a:xfrm flipH="1" flipV="1">
            <a:off x="6359857" y="3971498"/>
            <a:ext cx="136043" cy="14481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/>
          <p:cNvCxnSpPr>
            <a:stCxn id="89" idx="3"/>
          </p:cNvCxnSpPr>
          <p:nvPr/>
        </p:nvCxnSpPr>
        <p:spPr>
          <a:xfrm flipH="1" flipV="1">
            <a:off x="6662383" y="4280848"/>
            <a:ext cx="163819" cy="9628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/>
          <p:cNvCxnSpPr>
            <a:stCxn id="101" idx="3"/>
            <a:endCxn id="89" idx="7"/>
          </p:cNvCxnSpPr>
          <p:nvPr/>
        </p:nvCxnSpPr>
        <p:spPr>
          <a:xfrm flipH="1" flipV="1">
            <a:off x="6978954" y="4529887"/>
            <a:ext cx="212085" cy="15666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/>
          <p:cNvCxnSpPr>
            <a:stCxn id="96" idx="3"/>
          </p:cNvCxnSpPr>
          <p:nvPr/>
        </p:nvCxnSpPr>
        <p:spPr>
          <a:xfrm flipH="1" flipV="1">
            <a:off x="7342896" y="4846061"/>
            <a:ext cx="231452" cy="33463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/>
          <p:cNvCxnSpPr/>
          <p:nvPr/>
        </p:nvCxnSpPr>
        <p:spPr>
          <a:xfrm flipV="1">
            <a:off x="4960962" y="2533047"/>
            <a:ext cx="76389" cy="23062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/>
          <p:cNvCxnSpPr/>
          <p:nvPr/>
        </p:nvCxnSpPr>
        <p:spPr>
          <a:xfrm flipV="1">
            <a:off x="5024565" y="2694884"/>
            <a:ext cx="332849" cy="10835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/>
          <p:cNvCxnSpPr/>
          <p:nvPr/>
        </p:nvCxnSpPr>
        <p:spPr>
          <a:xfrm flipV="1">
            <a:off x="5186264" y="3145809"/>
            <a:ext cx="259192" cy="7816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/>
          <p:cNvCxnSpPr/>
          <p:nvPr/>
        </p:nvCxnSpPr>
        <p:spPr>
          <a:xfrm flipH="1" flipV="1">
            <a:off x="4950672" y="2959015"/>
            <a:ext cx="99115" cy="20353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/>
          <p:cNvCxnSpPr>
            <a:stCxn id="45" idx="7"/>
            <a:endCxn id="80" idx="3"/>
          </p:cNvCxnSpPr>
          <p:nvPr/>
        </p:nvCxnSpPr>
        <p:spPr>
          <a:xfrm>
            <a:off x="5154772" y="3315306"/>
            <a:ext cx="221320" cy="19361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Прямая соединительная линия 546"/>
          <p:cNvCxnSpPr>
            <a:stCxn id="80" idx="4"/>
            <a:endCxn id="44" idx="0"/>
          </p:cNvCxnSpPr>
          <p:nvPr/>
        </p:nvCxnSpPr>
        <p:spPr>
          <a:xfrm flipV="1">
            <a:off x="5452468" y="3231487"/>
            <a:ext cx="46183" cy="24579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Прямая соединительная линия 549"/>
          <p:cNvCxnSpPr/>
          <p:nvPr/>
        </p:nvCxnSpPr>
        <p:spPr>
          <a:xfrm>
            <a:off x="5568286" y="3609833"/>
            <a:ext cx="196425" cy="96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единительная линия 552"/>
          <p:cNvCxnSpPr/>
          <p:nvPr/>
        </p:nvCxnSpPr>
        <p:spPr>
          <a:xfrm flipV="1">
            <a:off x="5725704" y="3719015"/>
            <a:ext cx="88242" cy="16039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Прямая соединительная линия 557"/>
          <p:cNvCxnSpPr/>
          <p:nvPr/>
        </p:nvCxnSpPr>
        <p:spPr>
          <a:xfrm flipH="1" flipV="1">
            <a:off x="5507060" y="3693306"/>
            <a:ext cx="88522" cy="17583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/>
          <p:cNvCxnSpPr/>
          <p:nvPr/>
        </p:nvCxnSpPr>
        <p:spPr>
          <a:xfrm flipV="1">
            <a:off x="5738591" y="3891198"/>
            <a:ext cx="548456" cy="5693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Прямая соединительная линия 568"/>
          <p:cNvCxnSpPr/>
          <p:nvPr/>
        </p:nvCxnSpPr>
        <p:spPr>
          <a:xfrm flipV="1">
            <a:off x="6068412" y="4180075"/>
            <a:ext cx="548456" cy="56932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Прямая соединительная линия 569"/>
          <p:cNvCxnSpPr/>
          <p:nvPr/>
        </p:nvCxnSpPr>
        <p:spPr>
          <a:xfrm>
            <a:off x="5736317" y="4048212"/>
            <a:ext cx="329263" cy="182940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/>
          <p:cNvCxnSpPr/>
          <p:nvPr/>
        </p:nvCxnSpPr>
        <p:spPr>
          <a:xfrm flipV="1">
            <a:off x="6109150" y="3984250"/>
            <a:ext cx="131442" cy="189685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/>
          <p:cNvCxnSpPr>
            <a:stCxn id="90" idx="3"/>
          </p:cNvCxnSpPr>
          <p:nvPr/>
        </p:nvCxnSpPr>
        <p:spPr>
          <a:xfrm flipH="1" flipV="1">
            <a:off x="6177888" y="4335438"/>
            <a:ext cx="218824" cy="221807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/>
          <p:cNvCxnSpPr/>
          <p:nvPr/>
        </p:nvCxnSpPr>
        <p:spPr>
          <a:xfrm flipV="1">
            <a:off x="6509982" y="4276300"/>
            <a:ext cx="45494" cy="24110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единительная линия 586"/>
          <p:cNvCxnSpPr/>
          <p:nvPr/>
        </p:nvCxnSpPr>
        <p:spPr>
          <a:xfrm flipV="1">
            <a:off x="6567452" y="4488943"/>
            <a:ext cx="245102" cy="10373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единительная линия 589"/>
          <p:cNvCxnSpPr/>
          <p:nvPr/>
        </p:nvCxnSpPr>
        <p:spPr>
          <a:xfrm flipV="1">
            <a:off x="6979159" y="4818764"/>
            <a:ext cx="245102" cy="103734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единительная линия 590"/>
          <p:cNvCxnSpPr>
            <a:endCxn id="95" idx="3"/>
          </p:cNvCxnSpPr>
          <p:nvPr/>
        </p:nvCxnSpPr>
        <p:spPr>
          <a:xfrm>
            <a:off x="6558353" y="4706409"/>
            <a:ext cx="235523" cy="20181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единительная линия 592"/>
          <p:cNvCxnSpPr>
            <a:stCxn id="95" idx="4"/>
            <a:endCxn id="89" idx="0"/>
          </p:cNvCxnSpPr>
          <p:nvPr/>
        </p:nvCxnSpPr>
        <p:spPr>
          <a:xfrm flipV="1">
            <a:off x="6870252" y="4561523"/>
            <a:ext cx="32326" cy="31506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единительная линия 595"/>
          <p:cNvCxnSpPr/>
          <p:nvPr/>
        </p:nvCxnSpPr>
        <p:spPr>
          <a:xfrm flipV="1">
            <a:off x="7213720" y="4850401"/>
            <a:ext cx="32326" cy="315068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единительная линия 596"/>
          <p:cNvCxnSpPr>
            <a:stCxn id="107" idx="3"/>
            <a:endCxn id="95" idx="7"/>
          </p:cNvCxnSpPr>
          <p:nvPr/>
        </p:nvCxnSpPr>
        <p:spPr>
          <a:xfrm flipH="1" flipV="1">
            <a:off x="6946628" y="5060979"/>
            <a:ext cx="165902" cy="147429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Прямая соединительная линия 599"/>
          <p:cNvCxnSpPr/>
          <p:nvPr/>
        </p:nvCxnSpPr>
        <p:spPr>
          <a:xfrm flipH="1">
            <a:off x="7269627" y="5274860"/>
            <a:ext cx="263938" cy="13583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единительная линия 603"/>
          <p:cNvCxnSpPr>
            <a:stCxn id="112" idx="3"/>
            <a:endCxn id="107" idx="7"/>
          </p:cNvCxnSpPr>
          <p:nvPr/>
        </p:nvCxnSpPr>
        <p:spPr>
          <a:xfrm flipH="1" flipV="1">
            <a:off x="7265282" y="5361160"/>
            <a:ext cx="378339" cy="350631"/>
          </a:xfrm>
          <a:prstGeom prst="line">
            <a:avLst/>
          </a:prstGeom>
          <a:ln w="38100">
            <a:solidFill>
              <a:srgbClr val="33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Овал 240"/>
          <p:cNvSpPr/>
          <p:nvPr/>
        </p:nvSpPr>
        <p:spPr>
          <a:xfrm flipV="1">
            <a:off x="6212719" y="13367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42" name="Овал 241"/>
          <p:cNvSpPr/>
          <p:nvPr/>
        </p:nvSpPr>
        <p:spPr>
          <a:xfrm flipV="1">
            <a:off x="6698494" y="13367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244" name="Прямая соединительная линия 243"/>
          <p:cNvCxnSpPr>
            <a:endCxn id="242" idx="2"/>
          </p:cNvCxnSpPr>
          <p:nvPr/>
        </p:nvCxnSpPr>
        <p:spPr>
          <a:xfrm flipV="1">
            <a:off x="6421175" y="1444783"/>
            <a:ext cx="277319" cy="583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6928556" y="1223938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elastic connection (spring)</a:t>
            </a:r>
            <a:endParaRPr lang="ru-RU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единительная линия 52"/>
          <p:cNvCxnSpPr/>
          <p:nvPr/>
        </p:nvCxnSpPr>
        <p:spPr>
          <a:xfrm flipV="1">
            <a:off x="3095625" y="3552825"/>
            <a:ext cx="666750" cy="485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 flipV="1">
            <a:off x="5273126" y="1069288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Дуга 63"/>
          <p:cNvSpPr/>
          <p:nvPr/>
        </p:nvSpPr>
        <p:spPr>
          <a:xfrm>
            <a:off x="-819150" y="2228850"/>
            <a:ext cx="5981700" cy="5981699"/>
          </a:xfrm>
          <a:prstGeom prst="arc">
            <a:avLst>
              <a:gd name="adj1" fmla="val 15675235"/>
              <a:gd name="adj2" fmla="val 1054536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/>
          <p:cNvSpPr/>
          <p:nvPr/>
        </p:nvSpPr>
        <p:spPr>
          <a:xfrm>
            <a:off x="-2609851" y="2543175"/>
            <a:ext cx="6648451" cy="5981699"/>
          </a:xfrm>
          <a:prstGeom prst="arc">
            <a:avLst>
              <a:gd name="adj1" fmla="val 15782365"/>
              <a:gd name="adj2" fmla="val 1090021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>
            <a:endCxn id="15" idx="0"/>
          </p:cNvCxnSpPr>
          <p:nvPr/>
        </p:nvCxnSpPr>
        <p:spPr>
          <a:xfrm flipV="1">
            <a:off x="3857625" y="2911618"/>
            <a:ext cx="66188" cy="51738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 flipV="1">
            <a:off x="3736219" y="337512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1939696" y="266434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flipV="1">
            <a:off x="3149371" y="273102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 flipV="1">
            <a:off x="5263601" y="431113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 flipV="1">
            <a:off x="5269744" y="758215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 flipV="1">
            <a:off x="5254396" y="104591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554303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liquid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1056" y="346545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matter 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6481" y="664432"/>
            <a:ext cx="241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matter  (muscle)</a:t>
            </a:r>
            <a:endParaRPr lang="ru-RU" b="1" dirty="0"/>
          </a:p>
        </p:txBody>
      </p:sp>
      <p:sp>
        <p:nvSpPr>
          <p:cNvPr id="8" name="Полилиния 7"/>
          <p:cNvSpPr/>
          <p:nvPr/>
        </p:nvSpPr>
        <p:spPr>
          <a:xfrm>
            <a:off x="1571627" y="2352675"/>
            <a:ext cx="1562100" cy="619125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828800"/>
              <a:gd name="connsiteY0" fmla="*/ 466724 h 762000"/>
              <a:gd name="connsiteX1" fmla="*/ 1828800 w 1828800"/>
              <a:gd name="connsiteY1" fmla="*/ 0 h 762000"/>
              <a:gd name="connsiteX2" fmla="*/ 838199 w 1828800"/>
              <a:gd name="connsiteY2" fmla="*/ 762000 h 762000"/>
              <a:gd name="connsiteX3" fmla="*/ 0 w 1828800"/>
              <a:gd name="connsiteY3" fmla="*/ 466724 h 762000"/>
              <a:gd name="connsiteX0" fmla="*/ 0 w 1504950"/>
              <a:gd name="connsiteY0" fmla="*/ 276224 h 571500"/>
              <a:gd name="connsiteX1" fmla="*/ 1504950 w 1504950"/>
              <a:gd name="connsiteY1" fmla="*/ 0 h 571500"/>
              <a:gd name="connsiteX2" fmla="*/ 838199 w 1504950"/>
              <a:gd name="connsiteY2" fmla="*/ 571500 h 571500"/>
              <a:gd name="connsiteX3" fmla="*/ 0 w 1504950"/>
              <a:gd name="connsiteY3" fmla="*/ 276224 h 571500"/>
              <a:gd name="connsiteX0" fmla="*/ 0 w 1504950"/>
              <a:gd name="connsiteY0" fmla="*/ 276224 h 590550"/>
              <a:gd name="connsiteX1" fmla="*/ 1504950 w 1504950"/>
              <a:gd name="connsiteY1" fmla="*/ 0 h 590550"/>
              <a:gd name="connsiteX2" fmla="*/ 790574 w 1504950"/>
              <a:gd name="connsiteY2" fmla="*/ 590550 h 590550"/>
              <a:gd name="connsiteX3" fmla="*/ 0 w 1504950"/>
              <a:gd name="connsiteY3" fmla="*/ 276224 h 590550"/>
              <a:gd name="connsiteX0" fmla="*/ 0 w 1543050"/>
              <a:gd name="connsiteY0" fmla="*/ 257174 h 571500"/>
              <a:gd name="connsiteX1" fmla="*/ 1543050 w 1543050"/>
              <a:gd name="connsiteY1" fmla="*/ 0 h 571500"/>
              <a:gd name="connsiteX2" fmla="*/ 790574 w 1543050"/>
              <a:gd name="connsiteY2" fmla="*/ 571500 h 571500"/>
              <a:gd name="connsiteX3" fmla="*/ 0 w 1543050"/>
              <a:gd name="connsiteY3" fmla="*/ 257174 h 571500"/>
              <a:gd name="connsiteX0" fmla="*/ 0 w 1524000"/>
              <a:gd name="connsiteY0" fmla="*/ 295274 h 609600"/>
              <a:gd name="connsiteX1" fmla="*/ 1524000 w 1524000"/>
              <a:gd name="connsiteY1" fmla="*/ 0 h 609600"/>
              <a:gd name="connsiteX2" fmla="*/ 790574 w 1524000"/>
              <a:gd name="connsiteY2" fmla="*/ 609600 h 609600"/>
              <a:gd name="connsiteX3" fmla="*/ 0 w 1524000"/>
              <a:gd name="connsiteY3" fmla="*/ 295274 h 609600"/>
              <a:gd name="connsiteX0" fmla="*/ 0 w 1562100"/>
              <a:gd name="connsiteY0" fmla="*/ 304799 h 619125"/>
              <a:gd name="connsiteX1" fmla="*/ 1562100 w 1562100"/>
              <a:gd name="connsiteY1" fmla="*/ 0 h 619125"/>
              <a:gd name="connsiteX2" fmla="*/ 790574 w 1562100"/>
              <a:gd name="connsiteY2" fmla="*/ 619125 h 619125"/>
              <a:gd name="connsiteX3" fmla="*/ 0 w 1562100"/>
              <a:gd name="connsiteY3" fmla="*/ 304799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619125">
                <a:moveTo>
                  <a:pt x="0" y="304799"/>
                </a:moveTo>
                <a:lnTo>
                  <a:pt x="1562100" y="0"/>
                </a:lnTo>
                <a:lnTo>
                  <a:pt x="790574" y="619125"/>
                </a:lnTo>
                <a:lnTo>
                  <a:pt x="0" y="304799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2409826" y="2800350"/>
            <a:ext cx="1524000" cy="676275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752475"/>
              <a:gd name="connsiteX1" fmla="*/ 1695450 w 1695450"/>
              <a:gd name="connsiteY1" fmla="*/ 0 h 752475"/>
              <a:gd name="connsiteX2" fmla="*/ 666749 w 1695450"/>
              <a:gd name="connsiteY2" fmla="*/ 752475 h 752475"/>
              <a:gd name="connsiteX3" fmla="*/ 0 w 1695450"/>
              <a:gd name="connsiteY3" fmla="*/ 219074 h 752475"/>
              <a:gd name="connsiteX0" fmla="*/ 0 w 1685925"/>
              <a:gd name="connsiteY0" fmla="*/ 180974 h 714375"/>
              <a:gd name="connsiteX1" fmla="*/ 1685925 w 1685925"/>
              <a:gd name="connsiteY1" fmla="*/ 0 h 714375"/>
              <a:gd name="connsiteX2" fmla="*/ 666749 w 1685925"/>
              <a:gd name="connsiteY2" fmla="*/ 714375 h 714375"/>
              <a:gd name="connsiteX3" fmla="*/ 0 w 1685925"/>
              <a:gd name="connsiteY3" fmla="*/ 180974 h 714375"/>
              <a:gd name="connsiteX0" fmla="*/ 0 w 1695450"/>
              <a:gd name="connsiteY0" fmla="*/ 219074 h 714375"/>
              <a:gd name="connsiteX1" fmla="*/ 1695450 w 1695450"/>
              <a:gd name="connsiteY1" fmla="*/ 0 h 714375"/>
              <a:gd name="connsiteX2" fmla="*/ 676274 w 1695450"/>
              <a:gd name="connsiteY2" fmla="*/ 714375 h 714375"/>
              <a:gd name="connsiteX3" fmla="*/ 0 w 1695450"/>
              <a:gd name="connsiteY3" fmla="*/ 219074 h 714375"/>
              <a:gd name="connsiteX0" fmla="*/ 0 w 1524000"/>
              <a:gd name="connsiteY0" fmla="*/ 180974 h 676275"/>
              <a:gd name="connsiteX1" fmla="*/ 1524000 w 1524000"/>
              <a:gd name="connsiteY1" fmla="*/ 0 h 676275"/>
              <a:gd name="connsiteX2" fmla="*/ 676274 w 1524000"/>
              <a:gd name="connsiteY2" fmla="*/ 676275 h 676275"/>
              <a:gd name="connsiteX3" fmla="*/ 0 w 1524000"/>
              <a:gd name="connsiteY3" fmla="*/ 18097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76275">
                <a:moveTo>
                  <a:pt x="0" y="180974"/>
                </a:moveTo>
                <a:lnTo>
                  <a:pt x="1524000" y="0"/>
                </a:lnTo>
                <a:lnTo>
                  <a:pt x="676274" y="676275"/>
                </a:lnTo>
                <a:lnTo>
                  <a:pt x="0" y="180974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3124201" y="3495675"/>
            <a:ext cx="1438275" cy="714376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962025"/>
              <a:gd name="connsiteX1" fmla="*/ 1695450 w 1695450"/>
              <a:gd name="connsiteY1" fmla="*/ 0 h 962025"/>
              <a:gd name="connsiteX2" fmla="*/ 523874 w 1695450"/>
              <a:gd name="connsiteY2" fmla="*/ 962025 h 962025"/>
              <a:gd name="connsiteX3" fmla="*/ 0 w 1695450"/>
              <a:gd name="connsiteY3" fmla="*/ 219074 h 962025"/>
              <a:gd name="connsiteX0" fmla="*/ 0 w 1438275"/>
              <a:gd name="connsiteY0" fmla="*/ 0 h 742951"/>
              <a:gd name="connsiteX1" fmla="*/ 1438275 w 1438275"/>
              <a:gd name="connsiteY1" fmla="*/ 19051 h 742951"/>
              <a:gd name="connsiteX2" fmla="*/ 523874 w 1438275"/>
              <a:gd name="connsiteY2" fmla="*/ 742951 h 742951"/>
              <a:gd name="connsiteX3" fmla="*/ 0 w 1438275"/>
              <a:gd name="connsiteY3" fmla="*/ 0 h 74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75" h="742951">
                <a:moveTo>
                  <a:pt x="0" y="0"/>
                </a:moveTo>
                <a:lnTo>
                  <a:pt x="1438275" y="19051"/>
                </a:lnTo>
                <a:lnTo>
                  <a:pt x="523874" y="7429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52775" y="2828925"/>
            <a:ext cx="1409701" cy="657226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962025"/>
              <a:gd name="connsiteX1" fmla="*/ 1695450 w 1695450"/>
              <a:gd name="connsiteY1" fmla="*/ 0 h 962025"/>
              <a:gd name="connsiteX2" fmla="*/ 523874 w 1695450"/>
              <a:gd name="connsiteY2" fmla="*/ 962025 h 962025"/>
              <a:gd name="connsiteX3" fmla="*/ 0 w 1695450"/>
              <a:gd name="connsiteY3" fmla="*/ 219074 h 962025"/>
              <a:gd name="connsiteX0" fmla="*/ 0 w 1438275"/>
              <a:gd name="connsiteY0" fmla="*/ 0 h 742951"/>
              <a:gd name="connsiteX1" fmla="*/ 1438275 w 1438275"/>
              <a:gd name="connsiteY1" fmla="*/ 19051 h 742951"/>
              <a:gd name="connsiteX2" fmla="*/ 523874 w 1438275"/>
              <a:gd name="connsiteY2" fmla="*/ 742951 h 742951"/>
              <a:gd name="connsiteX3" fmla="*/ 0 w 1438275"/>
              <a:gd name="connsiteY3" fmla="*/ 0 h 742951"/>
              <a:gd name="connsiteX0" fmla="*/ 304801 w 914401"/>
              <a:gd name="connsiteY0" fmla="*/ 0 h 1609726"/>
              <a:gd name="connsiteX1" fmla="*/ 914401 w 914401"/>
              <a:gd name="connsiteY1" fmla="*/ 885826 h 1609726"/>
              <a:gd name="connsiteX2" fmla="*/ 0 w 914401"/>
              <a:gd name="connsiteY2" fmla="*/ 1609726 h 1609726"/>
              <a:gd name="connsiteX3" fmla="*/ 304801 w 914401"/>
              <a:gd name="connsiteY3" fmla="*/ 0 h 1609726"/>
              <a:gd name="connsiteX0" fmla="*/ 304801 w 762001"/>
              <a:gd name="connsiteY0" fmla="*/ 0 h 1609726"/>
              <a:gd name="connsiteX1" fmla="*/ 762001 w 762001"/>
              <a:gd name="connsiteY1" fmla="*/ 733426 h 1609726"/>
              <a:gd name="connsiteX2" fmla="*/ 0 w 762001"/>
              <a:gd name="connsiteY2" fmla="*/ 1609726 h 1609726"/>
              <a:gd name="connsiteX3" fmla="*/ 304801 w 762001"/>
              <a:gd name="connsiteY3" fmla="*/ 0 h 1609726"/>
              <a:gd name="connsiteX0" fmla="*/ 952501 w 1409701"/>
              <a:gd name="connsiteY0" fmla="*/ 0 h 733426"/>
              <a:gd name="connsiteX1" fmla="*/ 1409701 w 1409701"/>
              <a:gd name="connsiteY1" fmla="*/ 733426 h 733426"/>
              <a:gd name="connsiteX2" fmla="*/ 0 w 1409701"/>
              <a:gd name="connsiteY2" fmla="*/ 714376 h 733426"/>
              <a:gd name="connsiteX3" fmla="*/ 952501 w 1409701"/>
              <a:gd name="connsiteY3" fmla="*/ 0 h 733426"/>
              <a:gd name="connsiteX0" fmla="*/ 800101 w 1409701"/>
              <a:gd name="connsiteY0" fmla="*/ 0 h 702867"/>
              <a:gd name="connsiteX1" fmla="*/ 1409701 w 1409701"/>
              <a:gd name="connsiteY1" fmla="*/ 702867 h 702867"/>
              <a:gd name="connsiteX2" fmla="*/ 0 w 1409701"/>
              <a:gd name="connsiteY2" fmla="*/ 683817 h 702867"/>
              <a:gd name="connsiteX3" fmla="*/ 800101 w 1409701"/>
              <a:gd name="connsiteY3" fmla="*/ 0 h 70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1" h="702867">
                <a:moveTo>
                  <a:pt x="800101" y="0"/>
                </a:moveTo>
                <a:lnTo>
                  <a:pt x="1409701" y="702867"/>
                </a:lnTo>
                <a:lnTo>
                  <a:pt x="0" y="683817"/>
                </a:lnTo>
                <a:lnTo>
                  <a:pt x="800101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2438400" y="2419350"/>
            <a:ext cx="1419226" cy="523876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962025"/>
              <a:gd name="connsiteX1" fmla="*/ 1695450 w 1695450"/>
              <a:gd name="connsiteY1" fmla="*/ 0 h 962025"/>
              <a:gd name="connsiteX2" fmla="*/ 523874 w 1695450"/>
              <a:gd name="connsiteY2" fmla="*/ 962025 h 962025"/>
              <a:gd name="connsiteX3" fmla="*/ 0 w 1695450"/>
              <a:gd name="connsiteY3" fmla="*/ 219074 h 962025"/>
              <a:gd name="connsiteX0" fmla="*/ 0 w 1438275"/>
              <a:gd name="connsiteY0" fmla="*/ 0 h 742951"/>
              <a:gd name="connsiteX1" fmla="*/ 1438275 w 1438275"/>
              <a:gd name="connsiteY1" fmla="*/ 19051 h 742951"/>
              <a:gd name="connsiteX2" fmla="*/ 523874 w 1438275"/>
              <a:gd name="connsiteY2" fmla="*/ 742951 h 742951"/>
              <a:gd name="connsiteX3" fmla="*/ 0 w 1438275"/>
              <a:gd name="connsiteY3" fmla="*/ 0 h 742951"/>
              <a:gd name="connsiteX0" fmla="*/ 304801 w 914401"/>
              <a:gd name="connsiteY0" fmla="*/ 0 h 1609726"/>
              <a:gd name="connsiteX1" fmla="*/ 914401 w 914401"/>
              <a:gd name="connsiteY1" fmla="*/ 885826 h 1609726"/>
              <a:gd name="connsiteX2" fmla="*/ 0 w 914401"/>
              <a:gd name="connsiteY2" fmla="*/ 1609726 h 1609726"/>
              <a:gd name="connsiteX3" fmla="*/ 304801 w 914401"/>
              <a:gd name="connsiteY3" fmla="*/ 0 h 1609726"/>
              <a:gd name="connsiteX0" fmla="*/ 304801 w 762001"/>
              <a:gd name="connsiteY0" fmla="*/ 0 h 1609726"/>
              <a:gd name="connsiteX1" fmla="*/ 762001 w 762001"/>
              <a:gd name="connsiteY1" fmla="*/ 733426 h 1609726"/>
              <a:gd name="connsiteX2" fmla="*/ 0 w 762001"/>
              <a:gd name="connsiteY2" fmla="*/ 1609726 h 1609726"/>
              <a:gd name="connsiteX3" fmla="*/ 304801 w 762001"/>
              <a:gd name="connsiteY3" fmla="*/ 0 h 1609726"/>
              <a:gd name="connsiteX0" fmla="*/ 952501 w 1409701"/>
              <a:gd name="connsiteY0" fmla="*/ 0 h 733426"/>
              <a:gd name="connsiteX1" fmla="*/ 1409701 w 1409701"/>
              <a:gd name="connsiteY1" fmla="*/ 733426 h 733426"/>
              <a:gd name="connsiteX2" fmla="*/ 0 w 1409701"/>
              <a:gd name="connsiteY2" fmla="*/ 714376 h 733426"/>
              <a:gd name="connsiteX3" fmla="*/ 952501 w 1409701"/>
              <a:gd name="connsiteY3" fmla="*/ 0 h 733426"/>
              <a:gd name="connsiteX0" fmla="*/ 1228726 w 1685926"/>
              <a:gd name="connsiteY0" fmla="*/ 0 h 952501"/>
              <a:gd name="connsiteX1" fmla="*/ 1685926 w 1685926"/>
              <a:gd name="connsiteY1" fmla="*/ 733426 h 952501"/>
              <a:gd name="connsiteX2" fmla="*/ 0 w 1685926"/>
              <a:gd name="connsiteY2" fmla="*/ 952501 h 952501"/>
              <a:gd name="connsiteX3" fmla="*/ 1228726 w 1685926"/>
              <a:gd name="connsiteY3" fmla="*/ 0 h 952501"/>
              <a:gd name="connsiteX0" fmla="*/ 676276 w 1685926"/>
              <a:gd name="connsiteY0" fmla="*/ 0 h 552451"/>
              <a:gd name="connsiteX1" fmla="*/ 1685926 w 1685926"/>
              <a:gd name="connsiteY1" fmla="*/ 333376 h 552451"/>
              <a:gd name="connsiteX2" fmla="*/ 0 w 1685926"/>
              <a:gd name="connsiteY2" fmla="*/ 552451 h 552451"/>
              <a:gd name="connsiteX3" fmla="*/ 676276 w 1685926"/>
              <a:gd name="connsiteY3" fmla="*/ 0 h 552451"/>
              <a:gd name="connsiteX0" fmla="*/ 695326 w 1704976"/>
              <a:gd name="connsiteY0" fmla="*/ 0 h 523876"/>
              <a:gd name="connsiteX1" fmla="*/ 1704976 w 1704976"/>
              <a:gd name="connsiteY1" fmla="*/ 333376 h 523876"/>
              <a:gd name="connsiteX2" fmla="*/ 0 w 1704976"/>
              <a:gd name="connsiteY2" fmla="*/ 523876 h 523876"/>
              <a:gd name="connsiteX3" fmla="*/ 695326 w 1704976"/>
              <a:gd name="connsiteY3" fmla="*/ 0 h 523876"/>
              <a:gd name="connsiteX0" fmla="*/ 657226 w 1666876"/>
              <a:gd name="connsiteY0" fmla="*/ 0 h 542926"/>
              <a:gd name="connsiteX1" fmla="*/ 1666876 w 1666876"/>
              <a:gd name="connsiteY1" fmla="*/ 333376 h 542926"/>
              <a:gd name="connsiteX2" fmla="*/ 0 w 1666876"/>
              <a:gd name="connsiteY2" fmla="*/ 542926 h 542926"/>
              <a:gd name="connsiteX3" fmla="*/ 657226 w 1666876"/>
              <a:gd name="connsiteY3" fmla="*/ 0 h 542926"/>
              <a:gd name="connsiteX0" fmla="*/ 638176 w 1666876"/>
              <a:gd name="connsiteY0" fmla="*/ 0 h 504826"/>
              <a:gd name="connsiteX1" fmla="*/ 1666876 w 1666876"/>
              <a:gd name="connsiteY1" fmla="*/ 295276 h 504826"/>
              <a:gd name="connsiteX2" fmla="*/ 0 w 1666876"/>
              <a:gd name="connsiteY2" fmla="*/ 504826 h 504826"/>
              <a:gd name="connsiteX3" fmla="*/ 638176 w 1666876"/>
              <a:gd name="connsiteY3" fmla="*/ 0 h 504826"/>
              <a:gd name="connsiteX0" fmla="*/ 676276 w 1666876"/>
              <a:gd name="connsiteY0" fmla="*/ 0 h 523876"/>
              <a:gd name="connsiteX1" fmla="*/ 1666876 w 1666876"/>
              <a:gd name="connsiteY1" fmla="*/ 314326 h 523876"/>
              <a:gd name="connsiteX2" fmla="*/ 0 w 1666876"/>
              <a:gd name="connsiteY2" fmla="*/ 523876 h 523876"/>
              <a:gd name="connsiteX3" fmla="*/ 676276 w 1666876"/>
              <a:gd name="connsiteY3" fmla="*/ 0 h 523876"/>
              <a:gd name="connsiteX0" fmla="*/ 676276 w 1514476"/>
              <a:gd name="connsiteY0" fmla="*/ 0 h 523876"/>
              <a:gd name="connsiteX1" fmla="*/ 1514476 w 1514476"/>
              <a:gd name="connsiteY1" fmla="*/ 352426 h 523876"/>
              <a:gd name="connsiteX2" fmla="*/ 0 w 1514476"/>
              <a:gd name="connsiteY2" fmla="*/ 523876 h 523876"/>
              <a:gd name="connsiteX3" fmla="*/ 676276 w 1514476"/>
              <a:gd name="connsiteY3" fmla="*/ 0 h 523876"/>
              <a:gd name="connsiteX0" fmla="*/ 676276 w 1419226"/>
              <a:gd name="connsiteY0" fmla="*/ 0 h 523876"/>
              <a:gd name="connsiteX1" fmla="*/ 1419226 w 1419226"/>
              <a:gd name="connsiteY1" fmla="*/ 361951 h 523876"/>
              <a:gd name="connsiteX2" fmla="*/ 0 w 1419226"/>
              <a:gd name="connsiteY2" fmla="*/ 523876 h 523876"/>
              <a:gd name="connsiteX3" fmla="*/ 676276 w 1419226"/>
              <a:gd name="connsiteY3" fmla="*/ 0 h 52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226" h="523876">
                <a:moveTo>
                  <a:pt x="676276" y="0"/>
                </a:moveTo>
                <a:lnTo>
                  <a:pt x="1419226" y="361951"/>
                </a:lnTo>
                <a:lnTo>
                  <a:pt x="0" y="523876"/>
                </a:lnTo>
                <a:lnTo>
                  <a:pt x="676276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 flipV="1">
            <a:off x="1482176" y="2552719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 flipV="1">
            <a:off x="2968076" y="2266969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 flipV="1">
            <a:off x="3815801" y="269559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 flipV="1">
            <a:off x="4425401" y="338139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 flipV="1">
            <a:off x="2282276" y="2857519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 flipV="1">
            <a:off x="3025226" y="3352819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flipV="1">
            <a:off x="3539576" y="406719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 flipV="1">
            <a:off x="1739671" y="307392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 flipV="1">
            <a:off x="2425471" y="335014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3257550" y="2581275"/>
            <a:ext cx="19050" cy="25717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276600" y="2314575"/>
            <a:ext cx="19050" cy="25717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Крест 26"/>
          <p:cNvSpPr/>
          <p:nvPr/>
        </p:nvSpPr>
        <p:spPr>
          <a:xfrm rot="2700000">
            <a:off x="3122782" y="2470395"/>
            <a:ext cx="324000" cy="323850"/>
          </a:xfrm>
          <a:prstGeom prst="plus">
            <a:avLst>
              <a:gd name="adj" fmla="val 4558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1905000" y="3257551"/>
            <a:ext cx="152400" cy="24764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1" idx="1"/>
          </p:cNvCxnSpPr>
          <p:nvPr/>
        </p:nvCxnSpPr>
        <p:spPr>
          <a:xfrm flipH="1">
            <a:off x="2276475" y="3534535"/>
            <a:ext cx="180632" cy="2087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1695450" y="2820160"/>
            <a:ext cx="256832" cy="1230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 flipV="1">
            <a:off x="2888494" y="3975196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 flipV="1">
            <a:off x="4107694" y="40037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 flipV="1">
            <a:off x="3288544" y="4546696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3038475" y="3567321"/>
            <a:ext cx="78436" cy="40460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3438525" y="4272171"/>
            <a:ext cx="173686" cy="30935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276725" y="3600450"/>
            <a:ext cx="219075" cy="40957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37" idx="1"/>
          </p:cNvCxnSpPr>
          <p:nvPr/>
        </p:nvCxnSpPr>
        <p:spPr>
          <a:xfrm flipV="1">
            <a:off x="3495675" y="4188159"/>
            <a:ext cx="643655" cy="4124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3067050" y="4162425"/>
            <a:ext cx="285750" cy="39052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3905250" y="3562350"/>
            <a:ext cx="266700" cy="44767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олилиния 60"/>
          <p:cNvSpPr/>
          <p:nvPr/>
        </p:nvSpPr>
        <p:spPr>
          <a:xfrm>
            <a:off x="3686175" y="3543299"/>
            <a:ext cx="1352551" cy="828676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962025"/>
              <a:gd name="connsiteX1" fmla="*/ 1695450 w 1695450"/>
              <a:gd name="connsiteY1" fmla="*/ 0 h 962025"/>
              <a:gd name="connsiteX2" fmla="*/ 523874 w 1695450"/>
              <a:gd name="connsiteY2" fmla="*/ 962025 h 962025"/>
              <a:gd name="connsiteX3" fmla="*/ 0 w 1695450"/>
              <a:gd name="connsiteY3" fmla="*/ 219074 h 962025"/>
              <a:gd name="connsiteX0" fmla="*/ 0 w 1438275"/>
              <a:gd name="connsiteY0" fmla="*/ 0 h 742951"/>
              <a:gd name="connsiteX1" fmla="*/ 1438275 w 1438275"/>
              <a:gd name="connsiteY1" fmla="*/ 19051 h 742951"/>
              <a:gd name="connsiteX2" fmla="*/ 523874 w 1438275"/>
              <a:gd name="connsiteY2" fmla="*/ 742951 h 742951"/>
              <a:gd name="connsiteX3" fmla="*/ 0 w 1438275"/>
              <a:gd name="connsiteY3" fmla="*/ 0 h 742951"/>
              <a:gd name="connsiteX0" fmla="*/ 304801 w 914401"/>
              <a:gd name="connsiteY0" fmla="*/ 0 h 1609726"/>
              <a:gd name="connsiteX1" fmla="*/ 914401 w 914401"/>
              <a:gd name="connsiteY1" fmla="*/ 885826 h 1609726"/>
              <a:gd name="connsiteX2" fmla="*/ 0 w 914401"/>
              <a:gd name="connsiteY2" fmla="*/ 1609726 h 1609726"/>
              <a:gd name="connsiteX3" fmla="*/ 304801 w 914401"/>
              <a:gd name="connsiteY3" fmla="*/ 0 h 1609726"/>
              <a:gd name="connsiteX0" fmla="*/ 304801 w 762001"/>
              <a:gd name="connsiteY0" fmla="*/ 0 h 1609726"/>
              <a:gd name="connsiteX1" fmla="*/ 762001 w 762001"/>
              <a:gd name="connsiteY1" fmla="*/ 733426 h 1609726"/>
              <a:gd name="connsiteX2" fmla="*/ 0 w 762001"/>
              <a:gd name="connsiteY2" fmla="*/ 1609726 h 1609726"/>
              <a:gd name="connsiteX3" fmla="*/ 304801 w 762001"/>
              <a:gd name="connsiteY3" fmla="*/ 0 h 1609726"/>
              <a:gd name="connsiteX0" fmla="*/ 952501 w 1409701"/>
              <a:gd name="connsiteY0" fmla="*/ 0 h 733426"/>
              <a:gd name="connsiteX1" fmla="*/ 1409701 w 1409701"/>
              <a:gd name="connsiteY1" fmla="*/ 733426 h 733426"/>
              <a:gd name="connsiteX2" fmla="*/ 0 w 1409701"/>
              <a:gd name="connsiteY2" fmla="*/ 714376 h 733426"/>
              <a:gd name="connsiteX3" fmla="*/ 952501 w 1409701"/>
              <a:gd name="connsiteY3" fmla="*/ 0 h 733426"/>
              <a:gd name="connsiteX0" fmla="*/ 885826 w 1409701"/>
              <a:gd name="connsiteY0" fmla="*/ 0 h 743612"/>
              <a:gd name="connsiteX1" fmla="*/ 1409701 w 1409701"/>
              <a:gd name="connsiteY1" fmla="*/ 743612 h 743612"/>
              <a:gd name="connsiteX2" fmla="*/ 0 w 1409701"/>
              <a:gd name="connsiteY2" fmla="*/ 724562 h 743612"/>
              <a:gd name="connsiteX3" fmla="*/ 885826 w 1409701"/>
              <a:gd name="connsiteY3" fmla="*/ 0 h 743612"/>
              <a:gd name="connsiteX0" fmla="*/ 885826 w 1247776"/>
              <a:gd name="connsiteY0" fmla="*/ 0 h 937155"/>
              <a:gd name="connsiteX1" fmla="*/ 1247776 w 1247776"/>
              <a:gd name="connsiteY1" fmla="*/ 937155 h 937155"/>
              <a:gd name="connsiteX2" fmla="*/ 0 w 1247776"/>
              <a:gd name="connsiteY2" fmla="*/ 724562 h 937155"/>
              <a:gd name="connsiteX3" fmla="*/ 885826 w 1247776"/>
              <a:gd name="connsiteY3" fmla="*/ 0 h 937155"/>
              <a:gd name="connsiteX0" fmla="*/ 885826 w 1352551"/>
              <a:gd name="connsiteY0" fmla="*/ 0 h 886223"/>
              <a:gd name="connsiteX1" fmla="*/ 1352551 w 1352551"/>
              <a:gd name="connsiteY1" fmla="*/ 886223 h 886223"/>
              <a:gd name="connsiteX2" fmla="*/ 0 w 1352551"/>
              <a:gd name="connsiteY2" fmla="*/ 724562 h 886223"/>
              <a:gd name="connsiteX3" fmla="*/ 885826 w 1352551"/>
              <a:gd name="connsiteY3" fmla="*/ 0 h 88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1" h="886223">
                <a:moveTo>
                  <a:pt x="885826" y="0"/>
                </a:moveTo>
                <a:lnTo>
                  <a:pt x="1352551" y="886223"/>
                </a:lnTo>
                <a:lnTo>
                  <a:pt x="0" y="724562"/>
                </a:lnTo>
                <a:lnTo>
                  <a:pt x="885826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 flipV="1">
            <a:off x="4920701" y="4257694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олилиния 64"/>
          <p:cNvSpPr/>
          <p:nvPr/>
        </p:nvSpPr>
        <p:spPr>
          <a:xfrm>
            <a:off x="142877" y="1743078"/>
            <a:ext cx="6400800" cy="847724"/>
          </a:xfrm>
          <a:custGeom>
            <a:avLst/>
            <a:gdLst>
              <a:gd name="connsiteX0" fmla="*/ 0 w 8582025"/>
              <a:gd name="connsiteY0" fmla="*/ 1344612 h 1373187"/>
              <a:gd name="connsiteX1" fmla="*/ 5314950 w 8582025"/>
              <a:gd name="connsiteY1" fmla="*/ 173037 h 1373187"/>
              <a:gd name="connsiteX2" fmla="*/ 8105775 w 8582025"/>
              <a:gd name="connsiteY2" fmla="*/ 306387 h 1373187"/>
              <a:gd name="connsiteX3" fmla="*/ 8172450 w 8582025"/>
              <a:gd name="connsiteY3" fmla="*/ 439737 h 1373187"/>
              <a:gd name="connsiteX4" fmla="*/ 6924675 w 8582025"/>
              <a:gd name="connsiteY4" fmla="*/ 1373187 h 1373187"/>
              <a:gd name="connsiteX0" fmla="*/ 0 w 8374063"/>
              <a:gd name="connsiteY0" fmla="*/ 1344612 h 1373187"/>
              <a:gd name="connsiteX1" fmla="*/ 5314950 w 8374063"/>
              <a:gd name="connsiteY1" fmla="*/ 173037 h 1373187"/>
              <a:gd name="connsiteX2" fmla="*/ 8105775 w 8374063"/>
              <a:gd name="connsiteY2" fmla="*/ 306387 h 1373187"/>
              <a:gd name="connsiteX3" fmla="*/ 6924675 w 8374063"/>
              <a:gd name="connsiteY3" fmla="*/ 1373187 h 1373187"/>
              <a:gd name="connsiteX0" fmla="*/ 0 w 8105775"/>
              <a:gd name="connsiteY0" fmla="*/ 1344612 h 1344612"/>
              <a:gd name="connsiteX1" fmla="*/ 5314950 w 8105775"/>
              <a:gd name="connsiteY1" fmla="*/ 173037 h 1344612"/>
              <a:gd name="connsiteX2" fmla="*/ 8105775 w 8105775"/>
              <a:gd name="connsiteY2" fmla="*/ 306387 h 1344612"/>
              <a:gd name="connsiteX0" fmla="*/ 0 w 8105775"/>
              <a:gd name="connsiteY0" fmla="*/ 1238250 h 1238250"/>
              <a:gd name="connsiteX1" fmla="*/ 2647950 w 8105775"/>
              <a:gd name="connsiteY1" fmla="*/ 628650 h 1238250"/>
              <a:gd name="connsiteX2" fmla="*/ 8105775 w 8105775"/>
              <a:gd name="connsiteY2" fmla="*/ 200025 h 1238250"/>
              <a:gd name="connsiteX0" fmla="*/ 0 w 5324475"/>
              <a:gd name="connsiteY0" fmla="*/ 1190625 h 1190625"/>
              <a:gd name="connsiteX1" fmla="*/ 2647950 w 5324475"/>
              <a:gd name="connsiteY1" fmla="*/ 581025 h 1190625"/>
              <a:gd name="connsiteX2" fmla="*/ 5324475 w 5324475"/>
              <a:gd name="connsiteY2" fmla="*/ 200025 h 1190625"/>
              <a:gd name="connsiteX0" fmla="*/ 0 w 5324475"/>
              <a:gd name="connsiteY0" fmla="*/ 1190625 h 1190625"/>
              <a:gd name="connsiteX1" fmla="*/ 2647950 w 5324475"/>
              <a:gd name="connsiteY1" fmla="*/ 581025 h 1190625"/>
              <a:gd name="connsiteX2" fmla="*/ 5324475 w 5324475"/>
              <a:gd name="connsiteY2" fmla="*/ 200025 h 1190625"/>
              <a:gd name="connsiteX0" fmla="*/ 0 w 5324475"/>
              <a:gd name="connsiteY0" fmla="*/ 990600 h 990600"/>
              <a:gd name="connsiteX1" fmla="*/ 2647950 w 5324475"/>
              <a:gd name="connsiteY1" fmla="*/ 381000 h 990600"/>
              <a:gd name="connsiteX2" fmla="*/ 5324475 w 5324475"/>
              <a:gd name="connsiteY2" fmla="*/ 0 h 990600"/>
              <a:gd name="connsiteX0" fmla="*/ 508000 w 5832475"/>
              <a:gd name="connsiteY0" fmla="*/ 990600 h 1035049"/>
              <a:gd name="connsiteX1" fmla="*/ 441325 w 5832475"/>
              <a:gd name="connsiteY1" fmla="*/ 933449 h 1035049"/>
              <a:gd name="connsiteX2" fmla="*/ 3155950 w 5832475"/>
              <a:gd name="connsiteY2" fmla="*/ 381000 h 1035049"/>
              <a:gd name="connsiteX3" fmla="*/ 5832475 w 5832475"/>
              <a:gd name="connsiteY3" fmla="*/ 0 h 1035049"/>
              <a:gd name="connsiteX0" fmla="*/ 508000 w 6794500"/>
              <a:gd name="connsiteY0" fmla="*/ 904875 h 949324"/>
              <a:gd name="connsiteX1" fmla="*/ 441325 w 6794500"/>
              <a:gd name="connsiteY1" fmla="*/ 847724 h 949324"/>
              <a:gd name="connsiteX2" fmla="*/ 3155950 w 6794500"/>
              <a:gd name="connsiteY2" fmla="*/ 295275 h 949324"/>
              <a:gd name="connsiteX3" fmla="*/ 6794500 w 6794500"/>
              <a:gd name="connsiteY3" fmla="*/ 0 h 949324"/>
              <a:gd name="connsiteX0" fmla="*/ 508000 w 6813550"/>
              <a:gd name="connsiteY0" fmla="*/ 800100 h 844549"/>
              <a:gd name="connsiteX1" fmla="*/ 441325 w 6813550"/>
              <a:gd name="connsiteY1" fmla="*/ 742949 h 844549"/>
              <a:gd name="connsiteX2" fmla="*/ 3155950 w 6813550"/>
              <a:gd name="connsiteY2" fmla="*/ 190500 h 844549"/>
              <a:gd name="connsiteX3" fmla="*/ 6813550 w 6813550"/>
              <a:gd name="connsiteY3" fmla="*/ 0 h 844549"/>
              <a:gd name="connsiteX0" fmla="*/ 508000 w 6823075"/>
              <a:gd name="connsiteY0" fmla="*/ 771525 h 815974"/>
              <a:gd name="connsiteX1" fmla="*/ 441325 w 6823075"/>
              <a:gd name="connsiteY1" fmla="*/ 714374 h 815974"/>
              <a:gd name="connsiteX2" fmla="*/ 3155950 w 6823075"/>
              <a:gd name="connsiteY2" fmla="*/ 161925 h 815974"/>
              <a:gd name="connsiteX3" fmla="*/ 6823075 w 6823075"/>
              <a:gd name="connsiteY3" fmla="*/ 0 h 815974"/>
              <a:gd name="connsiteX0" fmla="*/ 508000 w 6842125"/>
              <a:gd name="connsiteY0" fmla="*/ 762000 h 806449"/>
              <a:gd name="connsiteX1" fmla="*/ 441325 w 6842125"/>
              <a:gd name="connsiteY1" fmla="*/ 704849 h 806449"/>
              <a:gd name="connsiteX2" fmla="*/ 3155950 w 6842125"/>
              <a:gd name="connsiteY2" fmla="*/ 152400 h 806449"/>
              <a:gd name="connsiteX3" fmla="*/ 6842125 w 6842125"/>
              <a:gd name="connsiteY3" fmla="*/ 0 h 806449"/>
              <a:gd name="connsiteX0" fmla="*/ 508000 w 6842125"/>
              <a:gd name="connsiteY0" fmla="*/ 838200 h 882649"/>
              <a:gd name="connsiteX1" fmla="*/ 441325 w 6842125"/>
              <a:gd name="connsiteY1" fmla="*/ 781049 h 882649"/>
              <a:gd name="connsiteX2" fmla="*/ 3155950 w 6842125"/>
              <a:gd name="connsiteY2" fmla="*/ 228600 h 882649"/>
              <a:gd name="connsiteX3" fmla="*/ 6842125 w 6842125"/>
              <a:gd name="connsiteY3" fmla="*/ 76200 h 882649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0 w 6400800"/>
              <a:gd name="connsiteY0" fmla="*/ 847724 h 847724"/>
              <a:gd name="connsiteX1" fmla="*/ 2714625 w 6400800"/>
              <a:gd name="connsiteY1" fmla="*/ 295275 h 847724"/>
              <a:gd name="connsiteX2" fmla="*/ 6400800 w 6400800"/>
              <a:gd name="connsiteY2" fmla="*/ 142875 h 84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847724">
                <a:moveTo>
                  <a:pt x="0" y="847724"/>
                </a:moveTo>
                <a:cubicBezTo>
                  <a:pt x="441325" y="746124"/>
                  <a:pt x="1647825" y="412750"/>
                  <a:pt x="2714625" y="295275"/>
                </a:cubicBezTo>
                <a:cubicBezTo>
                  <a:pt x="3781425" y="177800"/>
                  <a:pt x="4589463" y="0"/>
                  <a:pt x="6400800" y="1428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олилиния 65"/>
          <p:cNvSpPr/>
          <p:nvPr/>
        </p:nvSpPr>
        <p:spPr>
          <a:xfrm>
            <a:off x="2476500" y="4191002"/>
            <a:ext cx="5248275" cy="2828924"/>
          </a:xfrm>
          <a:custGeom>
            <a:avLst/>
            <a:gdLst>
              <a:gd name="connsiteX0" fmla="*/ 0 w 8582025"/>
              <a:gd name="connsiteY0" fmla="*/ 1344612 h 1373187"/>
              <a:gd name="connsiteX1" fmla="*/ 5314950 w 8582025"/>
              <a:gd name="connsiteY1" fmla="*/ 173037 h 1373187"/>
              <a:gd name="connsiteX2" fmla="*/ 8105775 w 8582025"/>
              <a:gd name="connsiteY2" fmla="*/ 306387 h 1373187"/>
              <a:gd name="connsiteX3" fmla="*/ 8172450 w 8582025"/>
              <a:gd name="connsiteY3" fmla="*/ 439737 h 1373187"/>
              <a:gd name="connsiteX4" fmla="*/ 6924675 w 8582025"/>
              <a:gd name="connsiteY4" fmla="*/ 1373187 h 1373187"/>
              <a:gd name="connsiteX0" fmla="*/ 0 w 8374063"/>
              <a:gd name="connsiteY0" fmla="*/ 1344612 h 1373187"/>
              <a:gd name="connsiteX1" fmla="*/ 5314950 w 8374063"/>
              <a:gd name="connsiteY1" fmla="*/ 173037 h 1373187"/>
              <a:gd name="connsiteX2" fmla="*/ 8105775 w 8374063"/>
              <a:gd name="connsiteY2" fmla="*/ 306387 h 1373187"/>
              <a:gd name="connsiteX3" fmla="*/ 6924675 w 8374063"/>
              <a:gd name="connsiteY3" fmla="*/ 1373187 h 1373187"/>
              <a:gd name="connsiteX0" fmla="*/ 0 w 8105775"/>
              <a:gd name="connsiteY0" fmla="*/ 1344612 h 1344612"/>
              <a:gd name="connsiteX1" fmla="*/ 5314950 w 8105775"/>
              <a:gd name="connsiteY1" fmla="*/ 173037 h 1344612"/>
              <a:gd name="connsiteX2" fmla="*/ 8105775 w 8105775"/>
              <a:gd name="connsiteY2" fmla="*/ 306387 h 1344612"/>
              <a:gd name="connsiteX0" fmla="*/ 0 w 8105775"/>
              <a:gd name="connsiteY0" fmla="*/ 1238250 h 1238250"/>
              <a:gd name="connsiteX1" fmla="*/ 2647950 w 8105775"/>
              <a:gd name="connsiteY1" fmla="*/ 628650 h 1238250"/>
              <a:gd name="connsiteX2" fmla="*/ 8105775 w 8105775"/>
              <a:gd name="connsiteY2" fmla="*/ 200025 h 1238250"/>
              <a:gd name="connsiteX0" fmla="*/ 0 w 5324475"/>
              <a:gd name="connsiteY0" fmla="*/ 1190625 h 1190625"/>
              <a:gd name="connsiteX1" fmla="*/ 2647950 w 5324475"/>
              <a:gd name="connsiteY1" fmla="*/ 581025 h 1190625"/>
              <a:gd name="connsiteX2" fmla="*/ 5324475 w 5324475"/>
              <a:gd name="connsiteY2" fmla="*/ 200025 h 1190625"/>
              <a:gd name="connsiteX0" fmla="*/ 0 w 5324475"/>
              <a:gd name="connsiteY0" fmla="*/ 1190625 h 1190625"/>
              <a:gd name="connsiteX1" fmla="*/ 2647950 w 5324475"/>
              <a:gd name="connsiteY1" fmla="*/ 581025 h 1190625"/>
              <a:gd name="connsiteX2" fmla="*/ 5324475 w 5324475"/>
              <a:gd name="connsiteY2" fmla="*/ 200025 h 1190625"/>
              <a:gd name="connsiteX0" fmla="*/ 0 w 5324475"/>
              <a:gd name="connsiteY0" fmla="*/ 990600 h 990600"/>
              <a:gd name="connsiteX1" fmla="*/ 2647950 w 5324475"/>
              <a:gd name="connsiteY1" fmla="*/ 381000 h 990600"/>
              <a:gd name="connsiteX2" fmla="*/ 5324475 w 5324475"/>
              <a:gd name="connsiteY2" fmla="*/ 0 h 990600"/>
              <a:gd name="connsiteX0" fmla="*/ 508000 w 5832475"/>
              <a:gd name="connsiteY0" fmla="*/ 990600 h 1035049"/>
              <a:gd name="connsiteX1" fmla="*/ 441325 w 5832475"/>
              <a:gd name="connsiteY1" fmla="*/ 933449 h 1035049"/>
              <a:gd name="connsiteX2" fmla="*/ 3155950 w 5832475"/>
              <a:gd name="connsiteY2" fmla="*/ 381000 h 1035049"/>
              <a:gd name="connsiteX3" fmla="*/ 5832475 w 5832475"/>
              <a:gd name="connsiteY3" fmla="*/ 0 h 1035049"/>
              <a:gd name="connsiteX0" fmla="*/ 508000 w 6794500"/>
              <a:gd name="connsiteY0" fmla="*/ 904875 h 949324"/>
              <a:gd name="connsiteX1" fmla="*/ 441325 w 6794500"/>
              <a:gd name="connsiteY1" fmla="*/ 847724 h 949324"/>
              <a:gd name="connsiteX2" fmla="*/ 3155950 w 6794500"/>
              <a:gd name="connsiteY2" fmla="*/ 295275 h 949324"/>
              <a:gd name="connsiteX3" fmla="*/ 6794500 w 6794500"/>
              <a:gd name="connsiteY3" fmla="*/ 0 h 949324"/>
              <a:gd name="connsiteX0" fmla="*/ 508000 w 6813550"/>
              <a:gd name="connsiteY0" fmla="*/ 800100 h 844549"/>
              <a:gd name="connsiteX1" fmla="*/ 441325 w 6813550"/>
              <a:gd name="connsiteY1" fmla="*/ 742949 h 844549"/>
              <a:gd name="connsiteX2" fmla="*/ 3155950 w 6813550"/>
              <a:gd name="connsiteY2" fmla="*/ 190500 h 844549"/>
              <a:gd name="connsiteX3" fmla="*/ 6813550 w 6813550"/>
              <a:gd name="connsiteY3" fmla="*/ 0 h 844549"/>
              <a:gd name="connsiteX0" fmla="*/ 508000 w 6823075"/>
              <a:gd name="connsiteY0" fmla="*/ 771525 h 815974"/>
              <a:gd name="connsiteX1" fmla="*/ 441325 w 6823075"/>
              <a:gd name="connsiteY1" fmla="*/ 714374 h 815974"/>
              <a:gd name="connsiteX2" fmla="*/ 3155950 w 6823075"/>
              <a:gd name="connsiteY2" fmla="*/ 161925 h 815974"/>
              <a:gd name="connsiteX3" fmla="*/ 6823075 w 6823075"/>
              <a:gd name="connsiteY3" fmla="*/ 0 h 815974"/>
              <a:gd name="connsiteX0" fmla="*/ 508000 w 6842125"/>
              <a:gd name="connsiteY0" fmla="*/ 762000 h 806449"/>
              <a:gd name="connsiteX1" fmla="*/ 441325 w 6842125"/>
              <a:gd name="connsiteY1" fmla="*/ 704849 h 806449"/>
              <a:gd name="connsiteX2" fmla="*/ 3155950 w 6842125"/>
              <a:gd name="connsiteY2" fmla="*/ 152400 h 806449"/>
              <a:gd name="connsiteX3" fmla="*/ 6842125 w 6842125"/>
              <a:gd name="connsiteY3" fmla="*/ 0 h 806449"/>
              <a:gd name="connsiteX0" fmla="*/ 508000 w 6842125"/>
              <a:gd name="connsiteY0" fmla="*/ 838200 h 882649"/>
              <a:gd name="connsiteX1" fmla="*/ 441325 w 6842125"/>
              <a:gd name="connsiteY1" fmla="*/ 781049 h 882649"/>
              <a:gd name="connsiteX2" fmla="*/ 3155950 w 6842125"/>
              <a:gd name="connsiteY2" fmla="*/ 228600 h 882649"/>
              <a:gd name="connsiteX3" fmla="*/ 6842125 w 6842125"/>
              <a:gd name="connsiteY3" fmla="*/ 76200 h 882649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508000 w 6842125"/>
              <a:gd name="connsiteY0" fmla="*/ 904875 h 949324"/>
              <a:gd name="connsiteX1" fmla="*/ 441325 w 6842125"/>
              <a:gd name="connsiteY1" fmla="*/ 847724 h 949324"/>
              <a:gd name="connsiteX2" fmla="*/ 3155950 w 6842125"/>
              <a:gd name="connsiteY2" fmla="*/ 295275 h 949324"/>
              <a:gd name="connsiteX3" fmla="*/ 6842125 w 6842125"/>
              <a:gd name="connsiteY3" fmla="*/ 142875 h 949324"/>
              <a:gd name="connsiteX0" fmla="*/ 0 w 6400800"/>
              <a:gd name="connsiteY0" fmla="*/ 847724 h 847724"/>
              <a:gd name="connsiteX1" fmla="*/ 2714625 w 6400800"/>
              <a:gd name="connsiteY1" fmla="*/ 295275 h 847724"/>
              <a:gd name="connsiteX2" fmla="*/ 6400800 w 6400800"/>
              <a:gd name="connsiteY2" fmla="*/ 142875 h 847724"/>
              <a:gd name="connsiteX0" fmla="*/ 0 w 6276975"/>
              <a:gd name="connsiteY0" fmla="*/ 1352549 h 1352549"/>
              <a:gd name="connsiteX1" fmla="*/ 2714625 w 6276975"/>
              <a:gd name="connsiteY1" fmla="*/ 800100 h 1352549"/>
              <a:gd name="connsiteX2" fmla="*/ 6276975 w 6276975"/>
              <a:gd name="connsiteY2" fmla="*/ 142875 h 1352549"/>
              <a:gd name="connsiteX0" fmla="*/ 0 w 6276975"/>
              <a:gd name="connsiteY0" fmla="*/ 1209674 h 1209674"/>
              <a:gd name="connsiteX1" fmla="*/ 2714625 w 6276975"/>
              <a:gd name="connsiteY1" fmla="*/ 657225 h 1209674"/>
              <a:gd name="connsiteX2" fmla="*/ 6276975 w 6276975"/>
              <a:gd name="connsiteY2" fmla="*/ 0 h 1209674"/>
              <a:gd name="connsiteX0" fmla="*/ 0 w 5981700"/>
              <a:gd name="connsiteY0" fmla="*/ 1847849 h 1847849"/>
              <a:gd name="connsiteX1" fmla="*/ 2714625 w 5981700"/>
              <a:gd name="connsiteY1" fmla="*/ 1295400 h 1847849"/>
              <a:gd name="connsiteX2" fmla="*/ 5981700 w 5981700"/>
              <a:gd name="connsiteY2" fmla="*/ 0 h 1847849"/>
              <a:gd name="connsiteX0" fmla="*/ 0 w 5267325"/>
              <a:gd name="connsiteY0" fmla="*/ 1695449 h 1695449"/>
              <a:gd name="connsiteX1" fmla="*/ 2714625 w 5267325"/>
              <a:gd name="connsiteY1" fmla="*/ 1143000 h 1695449"/>
              <a:gd name="connsiteX2" fmla="*/ 5267325 w 5267325"/>
              <a:gd name="connsiteY2" fmla="*/ 0 h 1695449"/>
              <a:gd name="connsiteX0" fmla="*/ 0 w 5267325"/>
              <a:gd name="connsiteY0" fmla="*/ 2000249 h 2000249"/>
              <a:gd name="connsiteX1" fmla="*/ 2714625 w 5267325"/>
              <a:gd name="connsiteY1" fmla="*/ 1143000 h 2000249"/>
              <a:gd name="connsiteX2" fmla="*/ 5267325 w 5267325"/>
              <a:gd name="connsiteY2" fmla="*/ 0 h 2000249"/>
              <a:gd name="connsiteX0" fmla="*/ 0 w 5267325"/>
              <a:gd name="connsiteY0" fmla="*/ 2000249 h 2000249"/>
              <a:gd name="connsiteX1" fmla="*/ 2924175 w 5267325"/>
              <a:gd name="connsiteY1" fmla="*/ 1247775 h 2000249"/>
              <a:gd name="connsiteX2" fmla="*/ 5267325 w 5267325"/>
              <a:gd name="connsiteY2" fmla="*/ 0 h 2000249"/>
              <a:gd name="connsiteX0" fmla="*/ 315913 w 5583238"/>
              <a:gd name="connsiteY0" fmla="*/ 2000249 h 2592385"/>
              <a:gd name="connsiteX1" fmla="*/ 487363 w 5583238"/>
              <a:gd name="connsiteY1" fmla="*/ 2466973 h 2592385"/>
              <a:gd name="connsiteX2" fmla="*/ 3240088 w 5583238"/>
              <a:gd name="connsiteY2" fmla="*/ 1247775 h 2592385"/>
              <a:gd name="connsiteX3" fmla="*/ 5583238 w 5583238"/>
              <a:gd name="connsiteY3" fmla="*/ 0 h 2592385"/>
              <a:gd name="connsiteX0" fmla="*/ 0 w 5267325"/>
              <a:gd name="connsiteY0" fmla="*/ 2000249 h 2000249"/>
              <a:gd name="connsiteX1" fmla="*/ 2924175 w 5267325"/>
              <a:gd name="connsiteY1" fmla="*/ 1247775 h 2000249"/>
              <a:gd name="connsiteX2" fmla="*/ 5267325 w 5267325"/>
              <a:gd name="connsiteY2" fmla="*/ 0 h 2000249"/>
              <a:gd name="connsiteX0" fmla="*/ 0 w 5286375"/>
              <a:gd name="connsiteY0" fmla="*/ 2438399 h 2438399"/>
              <a:gd name="connsiteX1" fmla="*/ 2943225 w 5286375"/>
              <a:gd name="connsiteY1" fmla="*/ 1247775 h 2438399"/>
              <a:gd name="connsiteX2" fmla="*/ 5286375 w 5286375"/>
              <a:gd name="connsiteY2" fmla="*/ 0 h 2438399"/>
              <a:gd name="connsiteX0" fmla="*/ 0 w 5286375"/>
              <a:gd name="connsiteY0" fmla="*/ 2438399 h 2438399"/>
              <a:gd name="connsiteX1" fmla="*/ 2943225 w 5286375"/>
              <a:gd name="connsiteY1" fmla="*/ 1247775 h 2438399"/>
              <a:gd name="connsiteX2" fmla="*/ 5286375 w 5286375"/>
              <a:gd name="connsiteY2" fmla="*/ 0 h 2438399"/>
              <a:gd name="connsiteX0" fmla="*/ 0 w 5286375"/>
              <a:gd name="connsiteY0" fmla="*/ 2438399 h 2438399"/>
              <a:gd name="connsiteX1" fmla="*/ 2790825 w 5286375"/>
              <a:gd name="connsiteY1" fmla="*/ 1390650 h 2438399"/>
              <a:gd name="connsiteX2" fmla="*/ 5286375 w 5286375"/>
              <a:gd name="connsiteY2" fmla="*/ 0 h 2438399"/>
              <a:gd name="connsiteX0" fmla="*/ 0 w 5286375"/>
              <a:gd name="connsiteY0" fmla="*/ 2438399 h 2438399"/>
              <a:gd name="connsiteX1" fmla="*/ 2628900 w 5286375"/>
              <a:gd name="connsiteY1" fmla="*/ 1476375 h 2438399"/>
              <a:gd name="connsiteX2" fmla="*/ 5286375 w 5286375"/>
              <a:gd name="connsiteY2" fmla="*/ 0 h 2438399"/>
              <a:gd name="connsiteX0" fmla="*/ 0 w 5248275"/>
              <a:gd name="connsiteY0" fmla="*/ 2828924 h 2828924"/>
              <a:gd name="connsiteX1" fmla="*/ 2628900 w 5248275"/>
              <a:gd name="connsiteY1" fmla="*/ 1866900 h 2828924"/>
              <a:gd name="connsiteX2" fmla="*/ 5248275 w 5248275"/>
              <a:gd name="connsiteY2" fmla="*/ 0 h 2828924"/>
              <a:gd name="connsiteX0" fmla="*/ 0 w 5248275"/>
              <a:gd name="connsiteY0" fmla="*/ 2828924 h 2828924"/>
              <a:gd name="connsiteX1" fmla="*/ 2628900 w 5248275"/>
              <a:gd name="connsiteY1" fmla="*/ 1866900 h 2828924"/>
              <a:gd name="connsiteX2" fmla="*/ 5248275 w 5248275"/>
              <a:gd name="connsiteY2" fmla="*/ 0 h 28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8275" h="2828924">
                <a:moveTo>
                  <a:pt x="0" y="2828924"/>
                </a:moveTo>
                <a:cubicBezTo>
                  <a:pt x="1466453" y="2367359"/>
                  <a:pt x="1751013" y="2200275"/>
                  <a:pt x="2628900" y="1866900"/>
                </a:cubicBezTo>
                <a:cubicBezTo>
                  <a:pt x="3478212" y="1455738"/>
                  <a:pt x="4094163" y="1076325"/>
                  <a:pt x="524827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/>
          <p:nvPr/>
        </p:nvCxnSpPr>
        <p:spPr>
          <a:xfrm flipV="1">
            <a:off x="5543550" y="1250244"/>
            <a:ext cx="19050" cy="25717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5562600" y="1050219"/>
            <a:ext cx="19050" cy="25717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Крест 73"/>
          <p:cNvSpPr/>
          <p:nvPr/>
        </p:nvSpPr>
        <p:spPr>
          <a:xfrm rot="2700000">
            <a:off x="5408783" y="1148889"/>
            <a:ext cx="324000" cy="323850"/>
          </a:xfrm>
          <a:prstGeom prst="plus">
            <a:avLst>
              <a:gd name="adj" fmla="val 4558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>
            <a:off x="4886325" y="1202619"/>
            <a:ext cx="1314451" cy="219076"/>
          </a:xfrm>
          <a:custGeom>
            <a:avLst/>
            <a:gdLst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0" fmla="*/ 382587 w 1414462"/>
              <a:gd name="connsiteY0" fmla="*/ 0 h 1104900"/>
              <a:gd name="connsiteX1" fmla="*/ 1411287 w 1414462"/>
              <a:gd name="connsiteY1" fmla="*/ 466725 h 1104900"/>
              <a:gd name="connsiteX2" fmla="*/ 363537 w 1414462"/>
              <a:gd name="connsiteY2" fmla="*/ 942975 h 1104900"/>
              <a:gd name="connsiteX3" fmla="*/ 363537 w 1414462"/>
              <a:gd name="connsiteY3" fmla="*/ 942975 h 1104900"/>
              <a:gd name="connsiteX4" fmla="*/ 58737 w 1414462"/>
              <a:gd name="connsiteY4" fmla="*/ 466725 h 1104900"/>
              <a:gd name="connsiteX5" fmla="*/ 11112 w 1414462"/>
              <a:gd name="connsiteY5" fmla="*/ 1104900 h 1104900"/>
              <a:gd name="connsiteX6" fmla="*/ 382587 w 1414462"/>
              <a:gd name="connsiteY6" fmla="*/ 0 h 1104900"/>
              <a:gd name="connsiteX0" fmla="*/ 374650 w 1406525"/>
              <a:gd name="connsiteY0" fmla="*/ 0 h 1262062"/>
              <a:gd name="connsiteX1" fmla="*/ 1403350 w 1406525"/>
              <a:gd name="connsiteY1" fmla="*/ 466725 h 1262062"/>
              <a:gd name="connsiteX2" fmla="*/ 355600 w 1406525"/>
              <a:gd name="connsiteY2" fmla="*/ 942975 h 1262062"/>
              <a:gd name="connsiteX3" fmla="*/ 355600 w 1406525"/>
              <a:gd name="connsiteY3" fmla="*/ 942975 h 1262062"/>
              <a:gd name="connsiteX4" fmla="*/ 3175 w 1406525"/>
              <a:gd name="connsiteY4" fmla="*/ 1104900 h 1262062"/>
              <a:gd name="connsiteX5" fmla="*/ 374650 w 1406525"/>
              <a:gd name="connsiteY5" fmla="*/ 0 h 1262062"/>
              <a:gd name="connsiteX0" fmla="*/ 374650 w 433387"/>
              <a:gd name="connsiteY0" fmla="*/ 26987 h 1289049"/>
              <a:gd name="connsiteX1" fmla="*/ 355600 w 433387"/>
              <a:gd name="connsiteY1" fmla="*/ 969962 h 1289049"/>
              <a:gd name="connsiteX2" fmla="*/ 355600 w 433387"/>
              <a:gd name="connsiteY2" fmla="*/ 969962 h 1289049"/>
              <a:gd name="connsiteX3" fmla="*/ 3175 w 433387"/>
              <a:gd name="connsiteY3" fmla="*/ 1131887 h 1289049"/>
              <a:gd name="connsiteX4" fmla="*/ 374650 w 433387"/>
              <a:gd name="connsiteY4" fmla="*/ 26987 h 1289049"/>
              <a:gd name="connsiteX0" fmla="*/ 374650 w 1298575"/>
              <a:gd name="connsiteY0" fmla="*/ 26987 h 1289049"/>
              <a:gd name="connsiteX1" fmla="*/ 355600 w 1298575"/>
              <a:gd name="connsiteY1" fmla="*/ 969962 h 1289049"/>
              <a:gd name="connsiteX2" fmla="*/ 1298575 w 1298575"/>
              <a:gd name="connsiteY2" fmla="*/ 1084262 h 1289049"/>
              <a:gd name="connsiteX3" fmla="*/ 3175 w 1298575"/>
              <a:gd name="connsiteY3" fmla="*/ 1131887 h 1289049"/>
              <a:gd name="connsiteX4" fmla="*/ 374650 w 1298575"/>
              <a:gd name="connsiteY4" fmla="*/ 26987 h 1289049"/>
              <a:gd name="connsiteX0" fmla="*/ 374650 w 1298575"/>
              <a:gd name="connsiteY0" fmla="*/ 74612 h 1336674"/>
              <a:gd name="connsiteX1" fmla="*/ 1250950 w 1298575"/>
              <a:gd name="connsiteY1" fmla="*/ 474663 h 1336674"/>
              <a:gd name="connsiteX2" fmla="*/ 355600 w 1298575"/>
              <a:gd name="connsiteY2" fmla="*/ 1017587 h 1336674"/>
              <a:gd name="connsiteX3" fmla="*/ 1298575 w 1298575"/>
              <a:gd name="connsiteY3" fmla="*/ 1131887 h 1336674"/>
              <a:gd name="connsiteX4" fmla="*/ 3175 w 1298575"/>
              <a:gd name="connsiteY4" fmla="*/ 1179512 h 1336674"/>
              <a:gd name="connsiteX5" fmla="*/ 374650 w 1298575"/>
              <a:gd name="connsiteY5" fmla="*/ 74612 h 1336674"/>
              <a:gd name="connsiteX0" fmla="*/ 374650 w 1498600"/>
              <a:gd name="connsiteY0" fmla="*/ 74612 h 1336674"/>
              <a:gd name="connsiteX1" fmla="*/ 1250950 w 1498600"/>
              <a:gd name="connsiteY1" fmla="*/ 474663 h 1336674"/>
              <a:gd name="connsiteX2" fmla="*/ 355600 w 1498600"/>
              <a:gd name="connsiteY2" fmla="*/ 1017587 h 1336674"/>
              <a:gd name="connsiteX3" fmla="*/ 1498600 w 1498600"/>
              <a:gd name="connsiteY3" fmla="*/ 741363 h 1336674"/>
              <a:gd name="connsiteX4" fmla="*/ 1298575 w 1498600"/>
              <a:gd name="connsiteY4" fmla="*/ 1131887 h 1336674"/>
              <a:gd name="connsiteX5" fmla="*/ 3175 w 1498600"/>
              <a:gd name="connsiteY5" fmla="*/ 1179512 h 1336674"/>
              <a:gd name="connsiteX6" fmla="*/ 374650 w 1498600"/>
              <a:gd name="connsiteY6" fmla="*/ 74612 h 1336674"/>
              <a:gd name="connsiteX0" fmla="*/ 374650 w 1498600"/>
              <a:gd name="connsiteY0" fmla="*/ 26987 h 1289049"/>
              <a:gd name="connsiteX1" fmla="*/ 355600 w 1498600"/>
              <a:gd name="connsiteY1" fmla="*/ 969962 h 1289049"/>
              <a:gd name="connsiteX2" fmla="*/ 1498600 w 1498600"/>
              <a:gd name="connsiteY2" fmla="*/ 693738 h 1289049"/>
              <a:gd name="connsiteX3" fmla="*/ 1298575 w 1498600"/>
              <a:gd name="connsiteY3" fmla="*/ 1084262 h 1289049"/>
              <a:gd name="connsiteX4" fmla="*/ 3175 w 1498600"/>
              <a:gd name="connsiteY4" fmla="*/ 1131887 h 1289049"/>
              <a:gd name="connsiteX5" fmla="*/ 374650 w 1498600"/>
              <a:gd name="connsiteY5" fmla="*/ 26987 h 1289049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4650 w 1498600"/>
              <a:gd name="connsiteY0" fmla="*/ 73025 h 1335087"/>
              <a:gd name="connsiteX1" fmla="*/ 1498600 w 1498600"/>
              <a:gd name="connsiteY1" fmla="*/ 739776 h 1335087"/>
              <a:gd name="connsiteX2" fmla="*/ 1298575 w 1498600"/>
              <a:gd name="connsiteY2" fmla="*/ 1130300 h 1335087"/>
              <a:gd name="connsiteX3" fmla="*/ 3175 w 1498600"/>
              <a:gd name="connsiteY3" fmla="*/ 1177925 h 1335087"/>
              <a:gd name="connsiteX4" fmla="*/ 374650 w 1498600"/>
              <a:gd name="connsiteY4" fmla="*/ 73025 h 1335087"/>
              <a:gd name="connsiteX0" fmla="*/ 371475 w 1495425"/>
              <a:gd name="connsiteY0" fmla="*/ 73025 h 1177925"/>
              <a:gd name="connsiteX1" fmla="*/ 1495425 w 1495425"/>
              <a:gd name="connsiteY1" fmla="*/ 739776 h 1177925"/>
              <a:gd name="connsiteX2" fmla="*/ 0 w 1495425"/>
              <a:gd name="connsiteY2" fmla="*/ 1177925 h 1177925"/>
              <a:gd name="connsiteX3" fmla="*/ 371475 w 1495425"/>
              <a:gd name="connsiteY3" fmla="*/ 73025 h 1177925"/>
              <a:gd name="connsiteX0" fmla="*/ 371475 w 1495425"/>
              <a:gd name="connsiteY0" fmla="*/ 73025 h 1720851"/>
              <a:gd name="connsiteX1" fmla="*/ 1495425 w 1495425"/>
              <a:gd name="connsiteY1" fmla="*/ 739776 h 1720851"/>
              <a:gd name="connsiteX2" fmla="*/ 704849 w 1495425"/>
              <a:gd name="connsiteY2" fmla="*/ 1720851 h 1720851"/>
              <a:gd name="connsiteX3" fmla="*/ 0 w 1495425"/>
              <a:gd name="connsiteY3" fmla="*/ 1177925 h 1720851"/>
              <a:gd name="connsiteX4" fmla="*/ 371475 w 1495425"/>
              <a:gd name="connsiteY4" fmla="*/ 73025 h 1720851"/>
              <a:gd name="connsiteX0" fmla="*/ 0 w 1495425"/>
              <a:gd name="connsiteY0" fmla="*/ 438149 h 981075"/>
              <a:gd name="connsiteX1" fmla="*/ 1495425 w 1495425"/>
              <a:gd name="connsiteY1" fmla="*/ 0 h 981075"/>
              <a:gd name="connsiteX2" fmla="*/ 704849 w 1495425"/>
              <a:gd name="connsiteY2" fmla="*/ 981075 h 981075"/>
              <a:gd name="connsiteX3" fmla="*/ 0 w 1495425"/>
              <a:gd name="connsiteY3" fmla="*/ 438149 h 981075"/>
              <a:gd name="connsiteX0" fmla="*/ 0 w 1695450"/>
              <a:gd name="connsiteY0" fmla="*/ 219074 h 762000"/>
              <a:gd name="connsiteX1" fmla="*/ 1695450 w 1695450"/>
              <a:gd name="connsiteY1" fmla="*/ 0 h 762000"/>
              <a:gd name="connsiteX2" fmla="*/ 704849 w 1695450"/>
              <a:gd name="connsiteY2" fmla="*/ 762000 h 762000"/>
              <a:gd name="connsiteX3" fmla="*/ 0 w 1695450"/>
              <a:gd name="connsiteY3" fmla="*/ 219074 h 762000"/>
              <a:gd name="connsiteX0" fmla="*/ 0 w 1695450"/>
              <a:gd name="connsiteY0" fmla="*/ 219074 h 962025"/>
              <a:gd name="connsiteX1" fmla="*/ 1695450 w 1695450"/>
              <a:gd name="connsiteY1" fmla="*/ 0 h 962025"/>
              <a:gd name="connsiteX2" fmla="*/ 523874 w 1695450"/>
              <a:gd name="connsiteY2" fmla="*/ 962025 h 962025"/>
              <a:gd name="connsiteX3" fmla="*/ 0 w 1695450"/>
              <a:gd name="connsiteY3" fmla="*/ 219074 h 962025"/>
              <a:gd name="connsiteX0" fmla="*/ 0 w 1438275"/>
              <a:gd name="connsiteY0" fmla="*/ 0 h 742951"/>
              <a:gd name="connsiteX1" fmla="*/ 1438275 w 1438275"/>
              <a:gd name="connsiteY1" fmla="*/ 19051 h 742951"/>
              <a:gd name="connsiteX2" fmla="*/ 523874 w 1438275"/>
              <a:gd name="connsiteY2" fmla="*/ 742951 h 742951"/>
              <a:gd name="connsiteX3" fmla="*/ 0 w 1438275"/>
              <a:gd name="connsiteY3" fmla="*/ 0 h 742951"/>
              <a:gd name="connsiteX0" fmla="*/ 304801 w 914401"/>
              <a:gd name="connsiteY0" fmla="*/ 0 h 1609726"/>
              <a:gd name="connsiteX1" fmla="*/ 914401 w 914401"/>
              <a:gd name="connsiteY1" fmla="*/ 885826 h 1609726"/>
              <a:gd name="connsiteX2" fmla="*/ 0 w 914401"/>
              <a:gd name="connsiteY2" fmla="*/ 1609726 h 1609726"/>
              <a:gd name="connsiteX3" fmla="*/ 304801 w 914401"/>
              <a:gd name="connsiteY3" fmla="*/ 0 h 1609726"/>
              <a:gd name="connsiteX0" fmla="*/ 304801 w 762001"/>
              <a:gd name="connsiteY0" fmla="*/ 0 h 1609726"/>
              <a:gd name="connsiteX1" fmla="*/ 762001 w 762001"/>
              <a:gd name="connsiteY1" fmla="*/ 733426 h 1609726"/>
              <a:gd name="connsiteX2" fmla="*/ 0 w 762001"/>
              <a:gd name="connsiteY2" fmla="*/ 1609726 h 1609726"/>
              <a:gd name="connsiteX3" fmla="*/ 304801 w 762001"/>
              <a:gd name="connsiteY3" fmla="*/ 0 h 1609726"/>
              <a:gd name="connsiteX0" fmla="*/ 952501 w 1409701"/>
              <a:gd name="connsiteY0" fmla="*/ 0 h 733426"/>
              <a:gd name="connsiteX1" fmla="*/ 1409701 w 1409701"/>
              <a:gd name="connsiteY1" fmla="*/ 733426 h 733426"/>
              <a:gd name="connsiteX2" fmla="*/ 0 w 1409701"/>
              <a:gd name="connsiteY2" fmla="*/ 714376 h 733426"/>
              <a:gd name="connsiteX3" fmla="*/ 952501 w 1409701"/>
              <a:gd name="connsiteY3" fmla="*/ 0 h 733426"/>
              <a:gd name="connsiteX0" fmla="*/ 1228726 w 1685926"/>
              <a:gd name="connsiteY0" fmla="*/ 0 h 952501"/>
              <a:gd name="connsiteX1" fmla="*/ 1685926 w 1685926"/>
              <a:gd name="connsiteY1" fmla="*/ 733426 h 952501"/>
              <a:gd name="connsiteX2" fmla="*/ 0 w 1685926"/>
              <a:gd name="connsiteY2" fmla="*/ 952501 h 952501"/>
              <a:gd name="connsiteX3" fmla="*/ 1228726 w 1685926"/>
              <a:gd name="connsiteY3" fmla="*/ 0 h 952501"/>
              <a:gd name="connsiteX0" fmla="*/ 676276 w 1685926"/>
              <a:gd name="connsiteY0" fmla="*/ 0 h 552451"/>
              <a:gd name="connsiteX1" fmla="*/ 1685926 w 1685926"/>
              <a:gd name="connsiteY1" fmla="*/ 333376 h 552451"/>
              <a:gd name="connsiteX2" fmla="*/ 0 w 1685926"/>
              <a:gd name="connsiteY2" fmla="*/ 552451 h 552451"/>
              <a:gd name="connsiteX3" fmla="*/ 676276 w 1685926"/>
              <a:gd name="connsiteY3" fmla="*/ 0 h 552451"/>
              <a:gd name="connsiteX0" fmla="*/ 695326 w 1704976"/>
              <a:gd name="connsiteY0" fmla="*/ 0 h 523876"/>
              <a:gd name="connsiteX1" fmla="*/ 1704976 w 1704976"/>
              <a:gd name="connsiteY1" fmla="*/ 333376 h 523876"/>
              <a:gd name="connsiteX2" fmla="*/ 0 w 1704976"/>
              <a:gd name="connsiteY2" fmla="*/ 523876 h 523876"/>
              <a:gd name="connsiteX3" fmla="*/ 695326 w 1704976"/>
              <a:gd name="connsiteY3" fmla="*/ 0 h 523876"/>
              <a:gd name="connsiteX0" fmla="*/ 657226 w 1666876"/>
              <a:gd name="connsiteY0" fmla="*/ 0 h 542926"/>
              <a:gd name="connsiteX1" fmla="*/ 1666876 w 1666876"/>
              <a:gd name="connsiteY1" fmla="*/ 333376 h 542926"/>
              <a:gd name="connsiteX2" fmla="*/ 0 w 1666876"/>
              <a:gd name="connsiteY2" fmla="*/ 542926 h 542926"/>
              <a:gd name="connsiteX3" fmla="*/ 657226 w 1666876"/>
              <a:gd name="connsiteY3" fmla="*/ 0 h 542926"/>
              <a:gd name="connsiteX0" fmla="*/ 638176 w 1666876"/>
              <a:gd name="connsiteY0" fmla="*/ 0 h 504826"/>
              <a:gd name="connsiteX1" fmla="*/ 1666876 w 1666876"/>
              <a:gd name="connsiteY1" fmla="*/ 295276 h 504826"/>
              <a:gd name="connsiteX2" fmla="*/ 0 w 1666876"/>
              <a:gd name="connsiteY2" fmla="*/ 504826 h 504826"/>
              <a:gd name="connsiteX3" fmla="*/ 638176 w 1666876"/>
              <a:gd name="connsiteY3" fmla="*/ 0 h 504826"/>
              <a:gd name="connsiteX0" fmla="*/ 676276 w 1666876"/>
              <a:gd name="connsiteY0" fmla="*/ 0 h 523876"/>
              <a:gd name="connsiteX1" fmla="*/ 1666876 w 1666876"/>
              <a:gd name="connsiteY1" fmla="*/ 314326 h 523876"/>
              <a:gd name="connsiteX2" fmla="*/ 0 w 1666876"/>
              <a:gd name="connsiteY2" fmla="*/ 523876 h 523876"/>
              <a:gd name="connsiteX3" fmla="*/ 676276 w 1666876"/>
              <a:gd name="connsiteY3" fmla="*/ 0 h 523876"/>
              <a:gd name="connsiteX0" fmla="*/ 676276 w 1514476"/>
              <a:gd name="connsiteY0" fmla="*/ 0 h 523876"/>
              <a:gd name="connsiteX1" fmla="*/ 1514476 w 1514476"/>
              <a:gd name="connsiteY1" fmla="*/ 352426 h 523876"/>
              <a:gd name="connsiteX2" fmla="*/ 0 w 1514476"/>
              <a:gd name="connsiteY2" fmla="*/ 523876 h 523876"/>
              <a:gd name="connsiteX3" fmla="*/ 676276 w 1514476"/>
              <a:gd name="connsiteY3" fmla="*/ 0 h 523876"/>
              <a:gd name="connsiteX0" fmla="*/ 676276 w 1419226"/>
              <a:gd name="connsiteY0" fmla="*/ 0 h 523876"/>
              <a:gd name="connsiteX1" fmla="*/ 1419226 w 1419226"/>
              <a:gd name="connsiteY1" fmla="*/ 361951 h 523876"/>
              <a:gd name="connsiteX2" fmla="*/ 0 w 1419226"/>
              <a:gd name="connsiteY2" fmla="*/ 523876 h 523876"/>
              <a:gd name="connsiteX3" fmla="*/ 676276 w 1419226"/>
              <a:gd name="connsiteY3" fmla="*/ 0 h 523876"/>
              <a:gd name="connsiteX0" fmla="*/ 676276 w 1495426"/>
              <a:gd name="connsiteY0" fmla="*/ 0 h 523876"/>
              <a:gd name="connsiteX1" fmla="*/ 1495426 w 1495426"/>
              <a:gd name="connsiteY1" fmla="*/ 95251 h 523876"/>
              <a:gd name="connsiteX2" fmla="*/ 0 w 1495426"/>
              <a:gd name="connsiteY2" fmla="*/ 523876 h 523876"/>
              <a:gd name="connsiteX3" fmla="*/ 676276 w 1495426"/>
              <a:gd name="connsiteY3" fmla="*/ 0 h 523876"/>
              <a:gd name="connsiteX0" fmla="*/ 676276 w 1495426"/>
              <a:gd name="connsiteY0" fmla="*/ 0 h 523876"/>
              <a:gd name="connsiteX1" fmla="*/ 1495426 w 1495426"/>
              <a:gd name="connsiteY1" fmla="*/ 95251 h 523876"/>
              <a:gd name="connsiteX2" fmla="*/ 285750 w 1495426"/>
              <a:gd name="connsiteY2" fmla="*/ 171450 h 523876"/>
              <a:gd name="connsiteX3" fmla="*/ 0 w 1495426"/>
              <a:gd name="connsiteY3" fmla="*/ 523876 h 523876"/>
              <a:gd name="connsiteX4" fmla="*/ 676276 w 1495426"/>
              <a:gd name="connsiteY4" fmla="*/ 0 h 523876"/>
              <a:gd name="connsiteX0" fmla="*/ 676276 w 1495426"/>
              <a:gd name="connsiteY0" fmla="*/ 0 h 523876"/>
              <a:gd name="connsiteX1" fmla="*/ 1495426 w 1495426"/>
              <a:gd name="connsiteY1" fmla="*/ 95251 h 523876"/>
              <a:gd name="connsiteX2" fmla="*/ 0 w 1495426"/>
              <a:gd name="connsiteY2" fmla="*/ 523876 h 523876"/>
              <a:gd name="connsiteX3" fmla="*/ 676276 w 1495426"/>
              <a:gd name="connsiteY3" fmla="*/ 0 h 523876"/>
              <a:gd name="connsiteX0" fmla="*/ 495301 w 1314451"/>
              <a:gd name="connsiteY0" fmla="*/ 0 h 219076"/>
              <a:gd name="connsiteX1" fmla="*/ 1314451 w 1314451"/>
              <a:gd name="connsiteY1" fmla="*/ 95251 h 219076"/>
              <a:gd name="connsiteX2" fmla="*/ 0 w 1314451"/>
              <a:gd name="connsiteY2" fmla="*/ 219076 h 219076"/>
              <a:gd name="connsiteX3" fmla="*/ 495301 w 1314451"/>
              <a:gd name="connsiteY3" fmla="*/ 0 h 2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1" h="219076">
                <a:moveTo>
                  <a:pt x="495301" y="0"/>
                </a:moveTo>
                <a:lnTo>
                  <a:pt x="1314451" y="95251"/>
                </a:lnTo>
                <a:lnTo>
                  <a:pt x="0" y="219076"/>
                </a:lnTo>
                <a:lnTo>
                  <a:pt x="495301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 flipV="1">
            <a:off x="4806401" y="1307413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 flipV="1">
            <a:off x="6025601" y="1183588"/>
            <a:ext cx="216024" cy="216024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 flipV="1">
            <a:off x="5435371" y="144761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6298992" y="1026382"/>
            <a:ext cx="2118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repulsive triangular </a:t>
            </a:r>
          </a:p>
          <a:p>
            <a:r>
              <a:rPr lang="en-US" sz="1400" b="1" dirty="0" smtClean="0"/>
              <a:t>membrane, impermeable </a:t>
            </a:r>
          </a:p>
          <a:p>
            <a:r>
              <a:rPr lang="en-US" sz="1400" b="1" dirty="0" smtClean="0"/>
              <a:t>for particles</a:t>
            </a:r>
            <a:endParaRPr lang="ru-RU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3204" y="161925"/>
            <a:ext cx="424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Worm structure at particle level</a:t>
            </a:r>
            <a:endParaRPr lang="ru-RU" sz="2400" b="1" dirty="0"/>
          </a:p>
        </p:txBody>
      </p:sp>
      <p:sp>
        <p:nvSpPr>
          <p:cNvPr id="58" name="Овал 57"/>
          <p:cNvSpPr/>
          <p:nvPr/>
        </p:nvSpPr>
        <p:spPr>
          <a:xfrm flipV="1">
            <a:off x="5145919" y="20606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60" name="Овал 59"/>
          <p:cNvSpPr/>
          <p:nvPr/>
        </p:nvSpPr>
        <p:spPr>
          <a:xfrm flipV="1">
            <a:off x="5631694" y="206067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67" name="Прямая соединительная линия 66"/>
          <p:cNvCxnSpPr>
            <a:endCxn id="60" idx="2"/>
          </p:cNvCxnSpPr>
          <p:nvPr/>
        </p:nvCxnSpPr>
        <p:spPr>
          <a:xfrm flipV="1">
            <a:off x="5354375" y="2168683"/>
            <a:ext cx="277319" cy="5834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09381" y="2004988"/>
            <a:ext cx="152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elastic connection</a:t>
            </a:r>
            <a:endParaRPr lang="ru-RU" sz="1400" b="1" dirty="0"/>
          </a:p>
        </p:txBody>
      </p:sp>
      <p:sp>
        <p:nvSpPr>
          <p:cNvPr id="79" name="Овал 78"/>
          <p:cNvSpPr/>
          <p:nvPr/>
        </p:nvSpPr>
        <p:spPr>
          <a:xfrm flipV="1">
            <a:off x="5136394" y="249882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80" name="Овал 79"/>
          <p:cNvSpPr/>
          <p:nvPr/>
        </p:nvSpPr>
        <p:spPr>
          <a:xfrm flipV="1">
            <a:off x="5622169" y="249882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81" name="Прямая соединительная линия 80"/>
          <p:cNvCxnSpPr>
            <a:endCxn id="80" idx="2"/>
          </p:cNvCxnSpPr>
          <p:nvPr/>
        </p:nvCxnSpPr>
        <p:spPr>
          <a:xfrm flipV="1">
            <a:off x="5344850" y="2606833"/>
            <a:ext cx="277319" cy="58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99856" y="2443138"/>
            <a:ext cx="3006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elastic connection which can contract </a:t>
            </a:r>
          </a:p>
          <a:p>
            <a:r>
              <a:rPr lang="en-US" sz="1400" b="1" dirty="0" smtClean="0"/>
              <a:t>when signal comes from neuron</a:t>
            </a:r>
            <a:endParaRPr lang="ru-RU" sz="1400" b="1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374562" y="1358384"/>
            <a:ext cx="123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be done</a:t>
            </a:r>
            <a:endParaRPr lang="ru-RU" dirty="0"/>
          </a:p>
        </p:txBody>
      </p:sp>
      <p:cxnSp>
        <p:nvCxnSpPr>
          <p:cNvPr id="84" name="Прямая со стрелкой 83"/>
          <p:cNvCxnSpPr/>
          <p:nvPr/>
        </p:nvCxnSpPr>
        <p:spPr>
          <a:xfrm flipV="1">
            <a:off x="2600325" y="1343025"/>
            <a:ext cx="2057400" cy="209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2609850" y="1657350"/>
            <a:ext cx="2390775" cy="9429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Прямая соединительная линия 131"/>
          <p:cNvCxnSpPr/>
          <p:nvPr/>
        </p:nvCxnSpPr>
        <p:spPr>
          <a:xfrm>
            <a:off x="1476257" y="1250553"/>
            <a:ext cx="830569" cy="5482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3204" y="161925"/>
            <a:ext cx="701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Muscle cell model inner structure: proposed variant 1</a:t>
            </a:r>
            <a:endParaRPr lang="ru-RU" sz="2400" b="1" dirty="0"/>
          </a:p>
        </p:txBody>
      </p:sp>
      <p:sp>
        <p:nvSpPr>
          <p:cNvPr id="52" name="Овал 51"/>
          <p:cNvSpPr/>
          <p:nvPr/>
        </p:nvSpPr>
        <p:spPr>
          <a:xfrm rot="20875917">
            <a:off x="772411" y="2603500"/>
            <a:ext cx="7871425" cy="3978922"/>
          </a:xfrm>
          <a:prstGeom prst="ellipse">
            <a:avLst/>
          </a:prstGeom>
          <a:solidFill>
            <a:srgbClr val="CCFFCC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3" name="Группа 252"/>
          <p:cNvGrpSpPr/>
          <p:nvPr/>
        </p:nvGrpSpPr>
        <p:grpSpPr>
          <a:xfrm rot="21223804">
            <a:off x="2241669" y="2900830"/>
            <a:ext cx="5557698" cy="3198705"/>
            <a:chOff x="2241669" y="2771526"/>
            <a:chExt cx="5557698" cy="3198705"/>
          </a:xfrm>
        </p:grpSpPr>
        <p:sp>
          <p:nvSpPr>
            <p:cNvPr id="64" name="Шестиугольник 63"/>
            <p:cNvSpPr/>
            <p:nvPr/>
          </p:nvSpPr>
          <p:spPr>
            <a:xfrm rot="665818">
              <a:off x="5846664" y="453475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Шестиугольник 64"/>
            <p:cNvSpPr/>
            <p:nvPr/>
          </p:nvSpPr>
          <p:spPr>
            <a:xfrm rot="665818">
              <a:off x="5127089" y="3927709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Шестиугольник 65"/>
            <p:cNvSpPr/>
            <p:nvPr/>
          </p:nvSpPr>
          <p:spPr>
            <a:xfrm rot="665818">
              <a:off x="5300150" y="3045361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Шестиугольник 66"/>
            <p:cNvSpPr/>
            <p:nvPr/>
          </p:nvSpPr>
          <p:spPr>
            <a:xfrm rot="665818">
              <a:off x="6200265" y="277152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Шестиугольник 67"/>
            <p:cNvSpPr/>
            <p:nvPr/>
          </p:nvSpPr>
          <p:spPr>
            <a:xfrm rot="665818">
              <a:off x="6749712" y="424596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Шестиугольник 46"/>
            <p:cNvSpPr/>
            <p:nvPr/>
          </p:nvSpPr>
          <p:spPr>
            <a:xfrm rot="665818">
              <a:off x="2961245" y="506535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665818" flipV="1">
              <a:off x="5075288" y="3981254"/>
              <a:ext cx="1476375" cy="581025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>
            <a:xfrm rot="665818" flipV="1">
              <a:off x="4949988" y="4308551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 rot="665818" flipV="1">
              <a:off x="5405431" y="4213457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Шестиугольник 8"/>
            <p:cNvSpPr/>
            <p:nvPr/>
          </p:nvSpPr>
          <p:spPr>
            <a:xfrm rot="665818">
              <a:off x="4273221" y="4027838"/>
              <a:ext cx="1049655" cy="904875"/>
            </a:xfrm>
            <a:prstGeom prst="hexagon">
              <a:avLst/>
            </a:prstGeom>
            <a:noFill/>
            <a:ln w="5715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 rot="665818" flipV="1">
              <a:off x="3801341" y="4302779"/>
              <a:ext cx="1181100" cy="428627"/>
            </a:xfrm>
            <a:prstGeom prst="line">
              <a:avLst/>
            </a:prstGeom>
            <a:ln w="57150">
              <a:solidFill>
                <a:srgbClr val="C00000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Шестиугольник 7"/>
            <p:cNvSpPr/>
            <p:nvPr/>
          </p:nvSpPr>
          <p:spPr>
            <a:xfrm rot="665818">
              <a:off x="3126828" y="4181541"/>
              <a:ext cx="1049655" cy="904875"/>
            </a:xfrm>
            <a:prstGeom prst="hexagon">
              <a:avLst/>
            </a:prstGeom>
            <a:noFill/>
            <a:ln w="5715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Шестиугольник 6"/>
            <p:cNvSpPr/>
            <p:nvPr/>
          </p:nvSpPr>
          <p:spPr>
            <a:xfrm rot="665818">
              <a:off x="3724309" y="4104600"/>
              <a:ext cx="1049655" cy="904875"/>
            </a:xfrm>
            <a:prstGeom prst="hexagon">
              <a:avLst/>
            </a:prstGeom>
            <a:noFill/>
            <a:ln w="5715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 rot="665818" flipV="1">
              <a:off x="3923842" y="4146112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 rot="665818" flipV="1">
              <a:off x="3033844" y="4427755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 rot="665818" flipV="1">
              <a:off x="3327473" y="4019435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 rot="665818" flipV="1">
              <a:off x="4035796" y="4614568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 rot="665818" flipV="1">
              <a:off x="3745833" y="5004194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 rot="665818" flipV="1">
              <a:off x="3172005" y="4911058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endCxn id="17" idx="3"/>
            </p:cNvCxnSpPr>
            <p:nvPr/>
          </p:nvCxnSpPr>
          <p:spPr>
            <a:xfrm rot="665818">
              <a:off x="3404600" y="4264063"/>
              <a:ext cx="462680" cy="72070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rot="665818" flipV="1">
              <a:off x="3421461" y="4277077"/>
              <a:ext cx="462680" cy="72070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6"/>
              <a:endCxn id="16" idx="2"/>
            </p:cNvCxnSpPr>
            <p:nvPr/>
          </p:nvCxnSpPr>
          <p:spPr>
            <a:xfrm rot="665818" flipV="1">
              <a:off x="3241256" y="4624411"/>
              <a:ext cx="803151" cy="9525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 rot="665818" flipV="1">
              <a:off x="3536743" y="4536098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endCxn id="9" idx="4"/>
            </p:cNvCxnSpPr>
            <p:nvPr/>
          </p:nvCxnSpPr>
          <p:spPr>
            <a:xfrm rot="665818" flipV="1">
              <a:off x="3554437" y="3878022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665818" flipV="1">
              <a:off x="4167594" y="3998285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rot="665818" flipV="1">
              <a:off x="4288967" y="4488002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rot="665818" flipV="1">
              <a:off x="3978111" y="4885178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665818" flipV="1">
              <a:off x="3402341" y="4772248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665818" flipV="1">
              <a:off x="3282434" y="4275053"/>
              <a:ext cx="1014889" cy="33528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 rot="665818" flipV="1">
              <a:off x="4536277" y="4072103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 rot="665818" flipV="1">
              <a:off x="4648231" y="4540560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 rot="665818" flipV="1">
              <a:off x="5087425" y="3993839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 rot="665818" flipV="1">
              <a:off x="5199380" y="4462296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 rot="665818" flipV="1">
              <a:off x="3944308" y="3922994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 rot="665818" flipV="1">
              <a:off x="4486512" y="3850741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 rot="665818" flipV="1">
              <a:off x="4356105" y="4951115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 rot="665818" flipV="1">
              <a:off x="4889365" y="4884874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Шестиугольник 47"/>
            <p:cNvSpPr/>
            <p:nvPr/>
          </p:nvSpPr>
          <p:spPr>
            <a:xfrm rot="665818">
              <a:off x="2241669" y="4458309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Шестиугольник 48"/>
            <p:cNvSpPr/>
            <p:nvPr/>
          </p:nvSpPr>
          <p:spPr>
            <a:xfrm rot="665818">
              <a:off x="2414730" y="3575961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Шестиугольник 49"/>
            <p:cNvSpPr/>
            <p:nvPr/>
          </p:nvSpPr>
          <p:spPr>
            <a:xfrm rot="665818">
              <a:off x="3314845" y="330212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Шестиугольник 50"/>
            <p:cNvSpPr/>
            <p:nvPr/>
          </p:nvSpPr>
          <p:spPr>
            <a:xfrm rot="665818">
              <a:off x="3864292" y="4776566"/>
              <a:ext cx="1049655" cy="904875"/>
            </a:xfrm>
            <a:prstGeom prst="hexagon">
              <a:avLst/>
            </a:prstGeom>
            <a:noFill/>
            <a:ln w="127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Шестиугольник 53"/>
            <p:cNvSpPr/>
            <p:nvPr/>
          </p:nvSpPr>
          <p:spPr>
            <a:xfrm rot="665818">
              <a:off x="6014719" y="3660838"/>
              <a:ext cx="1049655" cy="904875"/>
            </a:xfrm>
            <a:prstGeom prst="hexagon">
              <a:avLst/>
            </a:prstGeom>
            <a:noFill/>
            <a:ln w="5715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 rot="665818" flipV="1">
              <a:off x="6811732" y="3625408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 rot="665818" flipV="1">
              <a:off x="5921734" y="3907051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 rot="665818" flipV="1">
              <a:off x="6215363" y="3498732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 rot="665818" flipV="1">
              <a:off x="6923686" y="4093865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>
            <a:xfrm rot="665818" flipV="1">
              <a:off x="6633723" y="4483491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/>
            <p:cNvSpPr/>
            <p:nvPr/>
          </p:nvSpPr>
          <p:spPr>
            <a:xfrm rot="665818" flipV="1">
              <a:off x="6059895" y="4390354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единительная линия 60"/>
            <p:cNvCxnSpPr>
              <a:endCxn id="59" idx="3"/>
            </p:cNvCxnSpPr>
            <p:nvPr/>
          </p:nvCxnSpPr>
          <p:spPr>
            <a:xfrm rot="665818">
              <a:off x="6292490" y="3743360"/>
              <a:ext cx="462680" cy="72070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rot="665818" flipV="1">
              <a:off x="6309351" y="3756374"/>
              <a:ext cx="462680" cy="72070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6" idx="6"/>
              <a:endCxn id="58" idx="2"/>
            </p:cNvCxnSpPr>
            <p:nvPr/>
          </p:nvCxnSpPr>
          <p:spPr>
            <a:xfrm rot="665818" flipV="1">
              <a:off x="6129146" y="4103707"/>
              <a:ext cx="803151" cy="9525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 rot="665818" flipV="1">
              <a:off x="5870221" y="4120197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 rot="665818" flipV="1">
              <a:off x="6415287" y="4013562"/>
              <a:ext cx="216024" cy="216024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/>
            <p:nvPr/>
          </p:nvCxnSpPr>
          <p:spPr>
            <a:xfrm rot="665818" flipV="1">
              <a:off x="5107459" y="3099104"/>
              <a:ext cx="1560945" cy="618837"/>
            </a:xfrm>
            <a:prstGeom prst="line">
              <a:avLst/>
            </a:prstGeom>
            <a:ln w="127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 rot="665818" flipV="1">
              <a:off x="3850578" y="3443310"/>
              <a:ext cx="1170998" cy="444793"/>
            </a:xfrm>
            <a:prstGeom prst="line">
              <a:avLst/>
            </a:prstGeom>
            <a:ln w="12700">
              <a:solidFill>
                <a:srgbClr val="C0000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rot="665818" flipV="1">
              <a:off x="5647379" y="4593324"/>
              <a:ext cx="1560945" cy="618837"/>
            </a:xfrm>
            <a:prstGeom prst="line">
              <a:avLst/>
            </a:prstGeom>
            <a:ln w="127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rot="665818" flipV="1">
              <a:off x="4390499" y="4937530"/>
              <a:ext cx="1170998" cy="444793"/>
            </a:xfrm>
            <a:prstGeom prst="line">
              <a:avLst/>
            </a:prstGeom>
            <a:ln w="12700">
              <a:solidFill>
                <a:srgbClr val="C0000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Прямая соединительная линия 78"/>
          <p:cNvCxnSpPr/>
          <p:nvPr/>
        </p:nvCxnSpPr>
        <p:spPr>
          <a:xfrm>
            <a:off x="474117" y="1042735"/>
            <a:ext cx="1049886" cy="979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69499" y="1481463"/>
            <a:ext cx="1049886" cy="979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489532" y="1034479"/>
            <a:ext cx="1" cy="443345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 flipV="1">
            <a:off x="418003" y="966976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 flipV="1">
            <a:off x="1438621" y="971596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 flipV="1">
            <a:off x="1443238" y="140108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 flipV="1">
            <a:off x="413384" y="1396471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 flipV="1">
            <a:off x="418002" y="117941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 flipV="1">
            <a:off x="653529" y="97159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 flipV="1">
            <a:off x="916766" y="976215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 flipV="1">
            <a:off x="1170766" y="97159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 flipV="1">
            <a:off x="648917" y="140107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 flipV="1">
            <a:off x="912154" y="1405695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 flipV="1">
            <a:off x="1166154" y="140107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2298289" y="1038117"/>
            <a:ext cx="1049886" cy="979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293671" y="1476845"/>
            <a:ext cx="1049886" cy="979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2313704" y="1029861"/>
            <a:ext cx="1" cy="443345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 flipV="1">
            <a:off x="2242175" y="96235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 flipV="1">
            <a:off x="3262793" y="96697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 flipV="1">
            <a:off x="3267410" y="139647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 flipV="1">
            <a:off x="2237556" y="139185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 flipV="1">
            <a:off x="2242174" y="1174799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 flipV="1">
            <a:off x="2477701" y="96698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 flipV="1">
            <a:off x="2740938" y="97159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 flipV="1">
            <a:off x="2994938" y="966979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 flipV="1">
            <a:off x="2473089" y="139646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 flipV="1">
            <a:off x="2736326" y="140107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 flipV="1">
            <a:off x="2990326" y="1396459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>
            <a:endCxn id="130" idx="2"/>
          </p:cNvCxnSpPr>
          <p:nvPr/>
        </p:nvCxnSpPr>
        <p:spPr>
          <a:xfrm>
            <a:off x="572138" y="1237673"/>
            <a:ext cx="866481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 flipV="1">
            <a:off x="1960474" y="117017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/>
          <p:cNvSpPr/>
          <p:nvPr/>
        </p:nvSpPr>
        <p:spPr>
          <a:xfrm flipV="1">
            <a:off x="1438619" y="1174796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/>
          <p:cNvSpPr/>
          <p:nvPr/>
        </p:nvSpPr>
        <p:spPr>
          <a:xfrm flipV="1">
            <a:off x="1692619" y="117017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0" name="Прямая соединительная линия 169"/>
          <p:cNvCxnSpPr>
            <a:endCxn id="172" idx="2"/>
          </p:cNvCxnSpPr>
          <p:nvPr/>
        </p:nvCxnSpPr>
        <p:spPr>
          <a:xfrm>
            <a:off x="2396331" y="1242294"/>
            <a:ext cx="866481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Группа 174"/>
          <p:cNvGrpSpPr/>
          <p:nvPr/>
        </p:nvGrpSpPr>
        <p:grpSpPr>
          <a:xfrm>
            <a:off x="3262812" y="966979"/>
            <a:ext cx="1972791" cy="582719"/>
            <a:chOff x="3262812" y="966979"/>
            <a:chExt cx="1972791" cy="582719"/>
          </a:xfrm>
        </p:grpSpPr>
        <p:cxnSp>
          <p:nvCxnSpPr>
            <p:cNvPr id="155" name="Прямая соединительная линия 154"/>
            <p:cNvCxnSpPr/>
            <p:nvPr/>
          </p:nvCxnSpPr>
          <p:spPr>
            <a:xfrm>
              <a:off x="3300450" y="1255174"/>
              <a:ext cx="830569" cy="5482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4122482" y="1042738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/>
            <p:nvPr/>
          </p:nvCxnSpPr>
          <p:spPr>
            <a:xfrm>
              <a:off x="4117864" y="1481466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 flipV="1">
              <a:off x="4137897" y="1034482"/>
              <a:ext cx="1" cy="44334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 flipV="1">
              <a:off x="4066368" y="96697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/>
            <p:cNvSpPr/>
            <p:nvPr/>
          </p:nvSpPr>
          <p:spPr>
            <a:xfrm flipV="1">
              <a:off x="5086986" y="9715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/>
            <p:cNvSpPr/>
            <p:nvPr/>
          </p:nvSpPr>
          <p:spPr>
            <a:xfrm flipV="1">
              <a:off x="5091603" y="140109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/>
            <p:cNvSpPr/>
            <p:nvPr/>
          </p:nvSpPr>
          <p:spPr>
            <a:xfrm flipV="1">
              <a:off x="4061749" y="1396474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/>
            <p:cNvSpPr/>
            <p:nvPr/>
          </p:nvSpPr>
          <p:spPr>
            <a:xfrm flipV="1">
              <a:off x="4066367" y="117942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/>
            <p:cNvSpPr/>
            <p:nvPr/>
          </p:nvSpPr>
          <p:spPr>
            <a:xfrm flipV="1">
              <a:off x="4301894" y="97160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/>
            <p:cNvSpPr/>
            <p:nvPr/>
          </p:nvSpPr>
          <p:spPr>
            <a:xfrm flipV="1">
              <a:off x="4565131" y="97621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/>
            <p:cNvSpPr/>
            <p:nvPr/>
          </p:nvSpPr>
          <p:spPr>
            <a:xfrm flipV="1">
              <a:off x="4819131" y="97160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/>
            <p:cNvSpPr/>
            <p:nvPr/>
          </p:nvSpPr>
          <p:spPr>
            <a:xfrm flipV="1">
              <a:off x="4297282" y="140108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/>
            <p:cNvSpPr/>
            <p:nvPr/>
          </p:nvSpPr>
          <p:spPr>
            <a:xfrm flipV="1">
              <a:off x="4560519" y="14056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/>
            <p:cNvSpPr/>
            <p:nvPr/>
          </p:nvSpPr>
          <p:spPr>
            <a:xfrm flipV="1">
              <a:off x="4814519" y="140108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/>
            <p:cNvSpPr/>
            <p:nvPr/>
          </p:nvSpPr>
          <p:spPr>
            <a:xfrm flipV="1">
              <a:off x="3784667" y="11747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/>
            <p:cNvSpPr/>
            <p:nvPr/>
          </p:nvSpPr>
          <p:spPr>
            <a:xfrm flipV="1">
              <a:off x="3262812" y="117941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/>
            <p:cNvSpPr/>
            <p:nvPr/>
          </p:nvSpPr>
          <p:spPr>
            <a:xfrm flipV="1">
              <a:off x="3516812" y="11747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6" name="Группа 175"/>
          <p:cNvGrpSpPr/>
          <p:nvPr/>
        </p:nvGrpSpPr>
        <p:grpSpPr>
          <a:xfrm>
            <a:off x="912158" y="1830579"/>
            <a:ext cx="1972791" cy="582719"/>
            <a:chOff x="3262812" y="966979"/>
            <a:chExt cx="1972791" cy="582719"/>
          </a:xfrm>
        </p:grpSpPr>
        <p:cxnSp>
          <p:nvCxnSpPr>
            <p:cNvPr id="177" name="Прямая соединительная линия 176"/>
            <p:cNvCxnSpPr/>
            <p:nvPr/>
          </p:nvCxnSpPr>
          <p:spPr>
            <a:xfrm>
              <a:off x="3300450" y="1255174"/>
              <a:ext cx="830569" cy="5482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/>
            <p:nvPr/>
          </p:nvCxnSpPr>
          <p:spPr>
            <a:xfrm>
              <a:off x="4122482" y="1042738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>
              <a:off x="4117864" y="1481466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V="1">
              <a:off x="4137897" y="1034482"/>
              <a:ext cx="1" cy="44334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Овал 180"/>
            <p:cNvSpPr/>
            <p:nvPr/>
          </p:nvSpPr>
          <p:spPr>
            <a:xfrm flipV="1">
              <a:off x="4066368" y="96697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/>
            <p:cNvSpPr/>
            <p:nvPr/>
          </p:nvSpPr>
          <p:spPr>
            <a:xfrm flipV="1">
              <a:off x="5086986" y="9715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/>
            <p:cNvSpPr/>
            <p:nvPr/>
          </p:nvSpPr>
          <p:spPr>
            <a:xfrm flipV="1">
              <a:off x="5091603" y="140109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/>
            <p:cNvSpPr/>
            <p:nvPr/>
          </p:nvSpPr>
          <p:spPr>
            <a:xfrm flipV="1">
              <a:off x="4061749" y="1396474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/>
            <p:cNvSpPr/>
            <p:nvPr/>
          </p:nvSpPr>
          <p:spPr>
            <a:xfrm flipV="1">
              <a:off x="4066367" y="117942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/>
            <p:cNvSpPr/>
            <p:nvPr/>
          </p:nvSpPr>
          <p:spPr>
            <a:xfrm flipV="1">
              <a:off x="4301894" y="97160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/>
            <p:cNvSpPr/>
            <p:nvPr/>
          </p:nvSpPr>
          <p:spPr>
            <a:xfrm flipV="1">
              <a:off x="4565131" y="97621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/>
            <p:cNvSpPr/>
            <p:nvPr/>
          </p:nvSpPr>
          <p:spPr>
            <a:xfrm flipV="1">
              <a:off x="4819131" y="97160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/>
            <p:cNvSpPr/>
            <p:nvPr/>
          </p:nvSpPr>
          <p:spPr>
            <a:xfrm flipV="1">
              <a:off x="4297282" y="140108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/>
            <p:cNvSpPr/>
            <p:nvPr/>
          </p:nvSpPr>
          <p:spPr>
            <a:xfrm flipV="1">
              <a:off x="4560519" y="14056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/>
            <p:cNvSpPr/>
            <p:nvPr/>
          </p:nvSpPr>
          <p:spPr>
            <a:xfrm flipV="1">
              <a:off x="4814519" y="140108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/>
            <p:cNvSpPr/>
            <p:nvPr/>
          </p:nvSpPr>
          <p:spPr>
            <a:xfrm flipV="1">
              <a:off x="3784667" y="11747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/>
            <p:cNvSpPr/>
            <p:nvPr/>
          </p:nvSpPr>
          <p:spPr>
            <a:xfrm flipV="1">
              <a:off x="3262812" y="117941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/>
            <p:cNvSpPr/>
            <p:nvPr/>
          </p:nvSpPr>
          <p:spPr>
            <a:xfrm flipV="1">
              <a:off x="3516812" y="11747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9" name="Группа 208"/>
          <p:cNvGrpSpPr/>
          <p:nvPr/>
        </p:nvGrpSpPr>
        <p:grpSpPr>
          <a:xfrm>
            <a:off x="408766" y="1830576"/>
            <a:ext cx="1173854" cy="582719"/>
            <a:chOff x="408766" y="1830576"/>
            <a:chExt cx="1173854" cy="582719"/>
          </a:xfrm>
        </p:grpSpPr>
        <p:cxnSp>
          <p:nvCxnSpPr>
            <p:cNvPr id="195" name="Прямая соединительная линия 194"/>
            <p:cNvCxnSpPr/>
            <p:nvPr/>
          </p:nvCxnSpPr>
          <p:spPr>
            <a:xfrm>
              <a:off x="469499" y="1906335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>
              <a:off x="464881" y="2345063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484914" y="1898079"/>
              <a:ext cx="1" cy="44334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Овал 197"/>
            <p:cNvSpPr/>
            <p:nvPr/>
          </p:nvSpPr>
          <p:spPr>
            <a:xfrm flipV="1">
              <a:off x="413385" y="1830576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 flipV="1">
              <a:off x="1434003" y="1835196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Овал 199"/>
            <p:cNvSpPr/>
            <p:nvPr/>
          </p:nvSpPr>
          <p:spPr>
            <a:xfrm flipV="1">
              <a:off x="1438620" y="226468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Овал 200"/>
            <p:cNvSpPr/>
            <p:nvPr/>
          </p:nvSpPr>
          <p:spPr>
            <a:xfrm flipV="1">
              <a:off x="408766" y="226007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 flipV="1">
              <a:off x="413384" y="204301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/>
            <p:cNvSpPr/>
            <p:nvPr/>
          </p:nvSpPr>
          <p:spPr>
            <a:xfrm flipV="1">
              <a:off x="648911" y="18351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/>
            <p:cNvSpPr/>
            <p:nvPr/>
          </p:nvSpPr>
          <p:spPr>
            <a:xfrm flipV="1">
              <a:off x="912148" y="1839815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Овал 204"/>
            <p:cNvSpPr/>
            <p:nvPr/>
          </p:nvSpPr>
          <p:spPr>
            <a:xfrm flipV="1">
              <a:off x="1166148" y="183519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Овал 205"/>
            <p:cNvSpPr/>
            <p:nvPr/>
          </p:nvSpPr>
          <p:spPr>
            <a:xfrm flipV="1">
              <a:off x="644299" y="226467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Овал 206"/>
            <p:cNvSpPr/>
            <p:nvPr/>
          </p:nvSpPr>
          <p:spPr>
            <a:xfrm flipV="1">
              <a:off x="907536" y="2269295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Овал 207"/>
            <p:cNvSpPr/>
            <p:nvPr/>
          </p:nvSpPr>
          <p:spPr>
            <a:xfrm flipV="1">
              <a:off x="1161536" y="226467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0" name="Группа 209"/>
          <p:cNvGrpSpPr/>
          <p:nvPr/>
        </p:nvGrpSpPr>
        <p:grpSpPr>
          <a:xfrm>
            <a:off x="2209867" y="1835201"/>
            <a:ext cx="1972791" cy="582719"/>
            <a:chOff x="3262812" y="966979"/>
            <a:chExt cx="1972791" cy="582719"/>
          </a:xfrm>
        </p:grpSpPr>
        <p:cxnSp>
          <p:nvCxnSpPr>
            <p:cNvPr id="211" name="Прямая соединительная линия 210"/>
            <p:cNvCxnSpPr/>
            <p:nvPr/>
          </p:nvCxnSpPr>
          <p:spPr>
            <a:xfrm>
              <a:off x="3300450" y="1255174"/>
              <a:ext cx="830569" cy="5482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единительная линия 211"/>
            <p:cNvCxnSpPr/>
            <p:nvPr/>
          </p:nvCxnSpPr>
          <p:spPr>
            <a:xfrm>
              <a:off x="4122482" y="1042738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>
              <a:off x="4117864" y="1481466"/>
              <a:ext cx="1049886" cy="979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единительная линия 213"/>
            <p:cNvCxnSpPr/>
            <p:nvPr/>
          </p:nvCxnSpPr>
          <p:spPr>
            <a:xfrm flipV="1">
              <a:off x="4137897" y="1034482"/>
              <a:ext cx="1" cy="443345"/>
            </a:xfrm>
            <a:prstGeom prst="line">
              <a:avLst/>
            </a:pr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Овал 214"/>
            <p:cNvSpPr/>
            <p:nvPr/>
          </p:nvSpPr>
          <p:spPr>
            <a:xfrm flipV="1">
              <a:off x="4066368" y="96697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Овал 215"/>
            <p:cNvSpPr/>
            <p:nvPr/>
          </p:nvSpPr>
          <p:spPr>
            <a:xfrm flipV="1">
              <a:off x="5086986" y="9715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Овал 216"/>
            <p:cNvSpPr/>
            <p:nvPr/>
          </p:nvSpPr>
          <p:spPr>
            <a:xfrm flipV="1">
              <a:off x="5091603" y="140109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Овал 217"/>
            <p:cNvSpPr/>
            <p:nvPr/>
          </p:nvSpPr>
          <p:spPr>
            <a:xfrm flipV="1">
              <a:off x="4061749" y="1396474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Овал 218"/>
            <p:cNvSpPr/>
            <p:nvPr/>
          </p:nvSpPr>
          <p:spPr>
            <a:xfrm flipV="1">
              <a:off x="4066367" y="117942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Овал 219"/>
            <p:cNvSpPr/>
            <p:nvPr/>
          </p:nvSpPr>
          <p:spPr>
            <a:xfrm flipV="1">
              <a:off x="4301894" y="97160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Овал 220"/>
            <p:cNvSpPr/>
            <p:nvPr/>
          </p:nvSpPr>
          <p:spPr>
            <a:xfrm flipV="1">
              <a:off x="4565131" y="97621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/>
            <p:cNvSpPr/>
            <p:nvPr/>
          </p:nvSpPr>
          <p:spPr>
            <a:xfrm flipV="1">
              <a:off x="4819131" y="97160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/>
            <p:cNvSpPr/>
            <p:nvPr/>
          </p:nvSpPr>
          <p:spPr>
            <a:xfrm flipV="1">
              <a:off x="4297282" y="1401081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/>
            <p:cNvSpPr/>
            <p:nvPr/>
          </p:nvSpPr>
          <p:spPr>
            <a:xfrm flipV="1">
              <a:off x="4560519" y="14056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/>
            <p:cNvSpPr/>
            <p:nvPr/>
          </p:nvSpPr>
          <p:spPr>
            <a:xfrm flipV="1">
              <a:off x="4814519" y="1401080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/>
            <p:cNvSpPr/>
            <p:nvPr/>
          </p:nvSpPr>
          <p:spPr>
            <a:xfrm flipV="1">
              <a:off x="3784667" y="1174798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/>
            <p:cNvSpPr/>
            <p:nvPr/>
          </p:nvSpPr>
          <p:spPr>
            <a:xfrm flipV="1">
              <a:off x="3262812" y="1179417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Овал 227"/>
            <p:cNvSpPr/>
            <p:nvPr/>
          </p:nvSpPr>
          <p:spPr>
            <a:xfrm flipV="1">
              <a:off x="3516812" y="1174799"/>
              <a:ext cx="144000" cy="144000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9" name="Прямая соединительная линия 228"/>
          <p:cNvCxnSpPr/>
          <p:nvPr/>
        </p:nvCxnSpPr>
        <p:spPr>
          <a:xfrm flipV="1">
            <a:off x="549047" y="2115128"/>
            <a:ext cx="365353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 flipV="1">
            <a:off x="1855992" y="2110510"/>
            <a:ext cx="365353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4233920" y="1932769"/>
            <a:ext cx="120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contracted</a:t>
            </a:r>
            <a:endParaRPr lang="ru-RU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5503920" y="1050696"/>
            <a:ext cx="8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relaxed</a:t>
            </a:r>
            <a:endParaRPr lang="ru-RU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366029" y="4274187"/>
            <a:ext cx="593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3D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Овал 362"/>
          <p:cNvSpPr/>
          <p:nvPr/>
        </p:nvSpPr>
        <p:spPr>
          <a:xfrm flipV="1">
            <a:off x="5524310" y="197857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4" name="Прямая со стрелкой 363"/>
          <p:cNvCxnSpPr>
            <a:stCxn id="363" idx="1"/>
          </p:cNvCxnSpPr>
          <p:nvPr/>
        </p:nvCxnSpPr>
        <p:spPr>
          <a:xfrm flipH="1">
            <a:off x="5375314" y="2162966"/>
            <a:ext cx="180632" cy="2087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315"/>
          <p:cNvCxnSpPr/>
          <p:nvPr/>
        </p:nvCxnSpPr>
        <p:spPr>
          <a:xfrm flipH="1" flipV="1">
            <a:off x="5528030" y="2821711"/>
            <a:ext cx="18471" cy="83127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единительная линия 328"/>
          <p:cNvCxnSpPr/>
          <p:nvPr/>
        </p:nvCxnSpPr>
        <p:spPr>
          <a:xfrm flipV="1">
            <a:off x="3950058" y="1590952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единительная линия 327"/>
          <p:cNvCxnSpPr/>
          <p:nvPr/>
        </p:nvCxnSpPr>
        <p:spPr>
          <a:xfrm flipV="1">
            <a:off x="5012240" y="1600187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 flipV="1">
            <a:off x="5058421" y="2514587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единительная линия 329"/>
          <p:cNvCxnSpPr/>
          <p:nvPr/>
        </p:nvCxnSpPr>
        <p:spPr>
          <a:xfrm flipV="1">
            <a:off x="3931585" y="2505350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единительная линия 323"/>
          <p:cNvCxnSpPr/>
          <p:nvPr/>
        </p:nvCxnSpPr>
        <p:spPr>
          <a:xfrm flipV="1">
            <a:off x="5058421" y="3465933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>
            <a:stCxn id="296" idx="6"/>
          </p:cNvCxnSpPr>
          <p:nvPr/>
        </p:nvCxnSpPr>
        <p:spPr>
          <a:xfrm>
            <a:off x="4043387" y="4172716"/>
            <a:ext cx="921961" cy="1174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 flipV="1">
            <a:off x="5934430" y="2516910"/>
            <a:ext cx="18471" cy="83127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>
            <a:endCxn id="276" idx="0"/>
          </p:cNvCxnSpPr>
          <p:nvPr/>
        </p:nvCxnSpPr>
        <p:spPr>
          <a:xfrm flipH="1" flipV="1">
            <a:off x="4433836" y="2863294"/>
            <a:ext cx="4304" cy="798925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единительная линия 314"/>
          <p:cNvCxnSpPr/>
          <p:nvPr/>
        </p:nvCxnSpPr>
        <p:spPr>
          <a:xfrm flipH="1" flipV="1">
            <a:off x="4992284" y="3255826"/>
            <a:ext cx="18471" cy="83127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/>
          <p:nvPr/>
        </p:nvCxnSpPr>
        <p:spPr>
          <a:xfrm flipH="1" flipV="1">
            <a:off x="3897812" y="3269674"/>
            <a:ext cx="18471" cy="83127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3204" y="161925"/>
            <a:ext cx="701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Muscle cell model inner structure: proposed variant 1</a:t>
            </a:r>
            <a:endParaRPr lang="ru-RU" sz="2400" b="1" dirty="0"/>
          </a:p>
        </p:txBody>
      </p:sp>
      <p:sp>
        <p:nvSpPr>
          <p:cNvPr id="277" name="Шестиугольник 276"/>
          <p:cNvSpPr/>
          <p:nvPr/>
        </p:nvSpPr>
        <p:spPr>
          <a:xfrm>
            <a:off x="3900067" y="2286000"/>
            <a:ext cx="1070629" cy="889634"/>
          </a:xfrm>
          <a:prstGeom prst="hexagon">
            <a:avLst>
              <a:gd name="adj" fmla="val 0"/>
              <a:gd name="vf" fmla="val 115470"/>
            </a:avLst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8" name="Шестиугольник 277"/>
          <p:cNvSpPr/>
          <p:nvPr/>
        </p:nvSpPr>
        <p:spPr>
          <a:xfrm>
            <a:off x="4435776" y="1851891"/>
            <a:ext cx="1070629" cy="889634"/>
          </a:xfrm>
          <a:prstGeom prst="hexagon">
            <a:avLst>
              <a:gd name="adj" fmla="val 0"/>
              <a:gd name="vf" fmla="val 115470"/>
            </a:avLst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9" name="Шестиугольник 278"/>
          <p:cNvSpPr/>
          <p:nvPr/>
        </p:nvSpPr>
        <p:spPr>
          <a:xfrm>
            <a:off x="4842176" y="1584037"/>
            <a:ext cx="1070629" cy="889634"/>
          </a:xfrm>
          <a:prstGeom prst="hexagon">
            <a:avLst>
              <a:gd name="adj" fmla="val 0"/>
              <a:gd name="vf" fmla="val 115470"/>
            </a:avLst>
          </a:prstGeom>
          <a:noFill/>
          <a:ln w="571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Овал 279"/>
          <p:cNvSpPr/>
          <p:nvPr/>
        </p:nvSpPr>
        <p:spPr>
          <a:xfrm rot="665818" flipV="1">
            <a:off x="4877706" y="307878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Овал 280"/>
          <p:cNvSpPr/>
          <p:nvPr/>
        </p:nvSpPr>
        <p:spPr>
          <a:xfrm rot="665818" flipV="1">
            <a:off x="3787815" y="3078782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Овал 281"/>
          <p:cNvSpPr/>
          <p:nvPr/>
        </p:nvSpPr>
        <p:spPr>
          <a:xfrm rot="665818" flipV="1">
            <a:off x="3806287" y="219209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3" name="Овал 282"/>
          <p:cNvSpPr/>
          <p:nvPr/>
        </p:nvSpPr>
        <p:spPr>
          <a:xfrm rot="665818" flipV="1">
            <a:off x="4868470" y="218285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Овал 283"/>
          <p:cNvSpPr/>
          <p:nvPr/>
        </p:nvSpPr>
        <p:spPr>
          <a:xfrm rot="665818" flipV="1">
            <a:off x="5413415" y="175798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Овал 284"/>
          <p:cNvSpPr/>
          <p:nvPr/>
        </p:nvSpPr>
        <p:spPr>
          <a:xfrm rot="665818" flipV="1">
            <a:off x="4332758" y="174874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7" name="Овал 286"/>
          <p:cNvSpPr/>
          <p:nvPr/>
        </p:nvSpPr>
        <p:spPr>
          <a:xfrm rot="665818" flipV="1">
            <a:off x="4725306" y="1476272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Овал 235"/>
          <p:cNvSpPr/>
          <p:nvPr/>
        </p:nvSpPr>
        <p:spPr>
          <a:xfrm rot="665818" flipV="1">
            <a:off x="5805962" y="147627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Овал 229"/>
          <p:cNvSpPr/>
          <p:nvPr/>
        </p:nvSpPr>
        <p:spPr>
          <a:xfrm rot="665818" flipV="1">
            <a:off x="5819609" y="2374103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Овал 296"/>
          <p:cNvSpPr/>
          <p:nvPr/>
        </p:nvSpPr>
        <p:spPr>
          <a:xfrm rot="665818" flipV="1">
            <a:off x="4891566" y="4034677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8" name="Овал 297"/>
          <p:cNvSpPr/>
          <p:nvPr/>
        </p:nvSpPr>
        <p:spPr>
          <a:xfrm rot="665818" flipV="1">
            <a:off x="5436511" y="3609805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2" name="Овал 301"/>
          <p:cNvSpPr/>
          <p:nvPr/>
        </p:nvSpPr>
        <p:spPr>
          <a:xfrm rot="665818" flipV="1">
            <a:off x="5829058" y="3328097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0" name="Прямая соединительная линия 319"/>
          <p:cNvCxnSpPr/>
          <p:nvPr/>
        </p:nvCxnSpPr>
        <p:spPr>
          <a:xfrm flipH="1" flipV="1">
            <a:off x="4826066" y="2544619"/>
            <a:ext cx="18471" cy="831271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/>
          <p:cNvCxnSpPr/>
          <p:nvPr/>
        </p:nvCxnSpPr>
        <p:spPr>
          <a:xfrm flipV="1">
            <a:off x="3959294" y="3447460"/>
            <a:ext cx="844211" cy="663487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Овал 275"/>
          <p:cNvSpPr/>
          <p:nvPr/>
        </p:nvSpPr>
        <p:spPr>
          <a:xfrm rot="665818" flipV="1">
            <a:off x="4346613" y="264929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6" name="Овал 285"/>
          <p:cNvSpPr/>
          <p:nvPr/>
        </p:nvSpPr>
        <p:spPr>
          <a:xfrm rot="665818" flipV="1">
            <a:off x="5422651" y="2653909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1" name="Овал 330"/>
          <p:cNvSpPr/>
          <p:nvPr/>
        </p:nvSpPr>
        <p:spPr>
          <a:xfrm flipV="1">
            <a:off x="3118558" y="3098591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2" name="Овал 331"/>
          <p:cNvSpPr/>
          <p:nvPr/>
        </p:nvSpPr>
        <p:spPr>
          <a:xfrm flipV="1">
            <a:off x="2947685" y="2659864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3" name="Овал 332"/>
          <p:cNvSpPr/>
          <p:nvPr/>
        </p:nvSpPr>
        <p:spPr>
          <a:xfrm flipV="1">
            <a:off x="3386413" y="334797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4" name="Овал 333"/>
          <p:cNvSpPr/>
          <p:nvPr/>
        </p:nvSpPr>
        <p:spPr>
          <a:xfrm flipV="1">
            <a:off x="2689069" y="36112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5" name="Овал 334"/>
          <p:cNvSpPr/>
          <p:nvPr/>
        </p:nvSpPr>
        <p:spPr>
          <a:xfrm flipV="1">
            <a:off x="3044670" y="450251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6" name="Овал 335"/>
          <p:cNvSpPr/>
          <p:nvPr/>
        </p:nvSpPr>
        <p:spPr>
          <a:xfrm flipV="1">
            <a:off x="3317143" y="390677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7" name="Овал 336"/>
          <p:cNvSpPr/>
          <p:nvPr/>
        </p:nvSpPr>
        <p:spPr>
          <a:xfrm flipV="1">
            <a:off x="3515724" y="4530226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8" name="Овал 337"/>
          <p:cNvSpPr/>
          <p:nvPr/>
        </p:nvSpPr>
        <p:spPr>
          <a:xfrm flipV="1">
            <a:off x="4213070" y="454408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Овал 338"/>
          <p:cNvSpPr/>
          <p:nvPr/>
        </p:nvSpPr>
        <p:spPr>
          <a:xfrm flipH="1" flipV="1">
            <a:off x="3435994" y="2466109"/>
            <a:ext cx="208740" cy="22260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0" name="Прямая со стрелкой 339"/>
          <p:cNvCxnSpPr>
            <a:stCxn id="339" idx="1"/>
          </p:cNvCxnSpPr>
          <p:nvPr/>
        </p:nvCxnSpPr>
        <p:spPr>
          <a:xfrm>
            <a:off x="3614165" y="2656113"/>
            <a:ext cx="154338" cy="1517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Овал 346"/>
          <p:cNvSpPr/>
          <p:nvPr/>
        </p:nvSpPr>
        <p:spPr>
          <a:xfrm flipV="1">
            <a:off x="4559142" y="2574294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8" name="Прямая со стрелкой 347"/>
          <p:cNvCxnSpPr>
            <a:stCxn id="347" idx="1"/>
          </p:cNvCxnSpPr>
          <p:nvPr/>
        </p:nvCxnSpPr>
        <p:spPr>
          <a:xfrm flipH="1">
            <a:off x="4410146" y="2758682"/>
            <a:ext cx="180632" cy="2087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Овал 295"/>
          <p:cNvSpPr/>
          <p:nvPr/>
        </p:nvSpPr>
        <p:spPr>
          <a:xfrm rot="665818" flipV="1">
            <a:off x="3829383" y="4043915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9" name="Овал 348"/>
          <p:cNvSpPr/>
          <p:nvPr/>
        </p:nvSpPr>
        <p:spPr>
          <a:xfrm flipV="1">
            <a:off x="6272776" y="2475137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0" name="Овал 349"/>
          <p:cNvSpPr/>
          <p:nvPr/>
        </p:nvSpPr>
        <p:spPr>
          <a:xfrm flipV="1">
            <a:off x="6083431" y="1796264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1" name="Овал 350"/>
          <p:cNvSpPr/>
          <p:nvPr/>
        </p:nvSpPr>
        <p:spPr>
          <a:xfrm flipV="1">
            <a:off x="6531395" y="294619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2" name="Овал 351"/>
          <p:cNvSpPr/>
          <p:nvPr/>
        </p:nvSpPr>
        <p:spPr>
          <a:xfrm flipV="1">
            <a:off x="6083433" y="296928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3" name="Овал 352"/>
          <p:cNvSpPr/>
          <p:nvPr/>
        </p:nvSpPr>
        <p:spPr>
          <a:xfrm flipV="1">
            <a:off x="5441507" y="4174628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4" name="Овал 353"/>
          <p:cNvSpPr/>
          <p:nvPr/>
        </p:nvSpPr>
        <p:spPr>
          <a:xfrm flipV="1">
            <a:off x="6369762" y="3477283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Овал 354"/>
          <p:cNvSpPr/>
          <p:nvPr/>
        </p:nvSpPr>
        <p:spPr>
          <a:xfrm flipV="1">
            <a:off x="5940270" y="3814409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6" name="Овал 355"/>
          <p:cNvSpPr/>
          <p:nvPr/>
        </p:nvSpPr>
        <p:spPr>
          <a:xfrm flipV="1">
            <a:off x="5012016" y="4465572"/>
            <a:ext cx="216024" cy="216024"/>
          </a:xfrm>
          <a:prstGeom prst="ellipse">
            <a:avLst/>
          </a:prstGeom>
          <a:gradFill>
            <a:gsLst>
              <a:gs pos="0">
                <a:srgbClr val="33CCFF"/>
              </a:gs>
              <a:gs pos="100000">
                <a:srgbClr val="66FFFF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0" name="Прямая соединительная линия 359"/>
          <p:cNvCxnSpPr/>
          <p:nvPr/>
        </p:nvCxnSpPr>
        <p:spPr>
          <a:xfrm>
            <a:off x="4519059" y="3733989"/>
            <a:ext cx="921961" cy="1174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/>
          <p:cNvCxnSpPr/>
          <p:nvPr/>
        </p:nvCxnSpPr>
        <p:spPr>
          <a:xfrm>
            <a:off x="4925460" y="3456898"/>
            <a:ext cx="921961" cy="11749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Овал 300"/>
          <p:cNvSpPr/>
          <p:nvPr/>
        </p:nvSpPr>
        <p:spPr>
          <a:xfrm rot="665818" flipV="1">
            <a:off x="4748402" y="3328096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9" name="Овал 298"/>
          <p:cNvSpPr/>
          <p:nvPr/>
        </p:nvSpPr>
        <p:spPr>
          <a:xfrm rot="665818" flipV="1">
            <a:off x="4355854" y="3591331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Овал 287"/>
          <p:cNvSpPr/>
          <p:nvPr/>
        </p:nvSpPr>
        <p:spPr>
          <a:xfrm rot="665818" flipV="1">
            <a:off x="4725305" y="2372200"/>
            <a:ext cx="216024" cy="216024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Овал 298"/>
          <p:cNvSpPr/>
          <p:nvPr/>
        </p:nvSpPr>
        <p:spPr>
          <a:xfrm>
            <a:off x="2013527" y="3454400"/>
            <a:ext cx="4211782" cy="2032000"/>
          </a:xfrm>
          <a:prstGeom prst="ellipse">
            <a:avLst/>
          </a:prstGeom>
          <a:solidFill>
            <a:srgbClr val="CCFFCC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8" name="Овал 297"/>
          <p:cNvSpPr/>
          <p:nvPr/>
        </p:nvSpPr>
        <p:spPr>
          <a:xfrm>
            <a:off x="1354302" y="1477818"/>
            <a:ext cx="5683807" cy="1671782"/>
          </a:xfrm>
          <a:prstGeom prst="ellipse">
            <a:avLst/>
          </a:prstGeom>
          <a:solidFill>
            <a:srgbClr val="CCFFCC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1" name="Прямая соединительная линия 290"/>
          <p:cNvCxnSpPr/>
          <p:nvPr/>
        </p:nvCxnSpPr>
        <p:spPr>
          <a:xfrm flipV="1">
            <a:off x="3675566" y="4789041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/>
          <p:cNvCxnSpPr/>
          <p:nvPr/>
        </p:nvCxnSpPr>
        <p:spPr>
          <a:xfrm flipV="1">
            <a:off x="3366142" y="4451921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/>
          <p:cNvCxnSpPr/>
          <p:nvPr/>
        </p:nvCxnSpPr>
        <p:spPr>
          <a:xfrm flipV="1">
            <a:off x="3370766" y="4779805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flipV="1">
            <a:off x="3370754" y="4133273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/>
          <p:cNvCxnSpPr/>
          <p:nvPr/>
        </p:nvCxnSpPr>
        <p:spPr>
          <a:xfrm flipV="1">
            <a:off x="3680178" y="4461157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/>
          <p:cNvCxnSpPr/>
          <p:nvPr/>
        </p:nvCxnSpPr>
        <p:spPr>
          <a:xfrm flipV="1">
            <a:off x="3684790" y="4142509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/>
          <p:cNvCxnSpPr/>
          <p:nvPr/>
        </p:nvCxnSpPr>
        <p:spPr>
          <a:xfrm flipV="1">
            <a:off x="3042855" y="4451922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/>
          <p:cNvCxnSpPr/>
          <p:nvPr/>
        </p:nvCxnSpPr>
        <p:spPr>
          <a:xfrm flipV="1">
            <a:off x="3047479" y="4779806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 flipV="1">
            <a:off x="3047467" y="4133274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/>
          <p:cNvCxnSpPr/>
          <p:nvPr/>
        </p:nvCxnSpPr>
        <p:spPr>
          <a:xfrm flipV="1">
            <a:off x="2733452" y="4456539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единительная линия 267"/>
          <p:cNvCxnSpPr/>
          <p:nvPr/>
        </p:nvCxnSpPr>
        <p:spPr>
          <a:xfrm flipV="1">
            <a:off x="2738076" y="4784423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/>
          <p:nvPr/>
        </p:nvCxnSpPr>
        <p:spPr>
          <a:xfrm flipV="1">
            <a:off x="3033779" y="2003232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277" y="559089"/>
            <a:ext cx="701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Muscle cell model inner structure: proposed variant 2</a:t>
            </a:r>
            <a:endParaRPr lang="ru-RU" sz="2400" b="1" dirty="0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2567343" y="1970904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 flipV="1">
            <a:off x="2490395" y="190908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 flipV="1">
            <a:off x="2483637" y="2546722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 flipV="1">
            <a:off x="2490394" y="221991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 flipV="1">
            <a:off x="2955066" y="1915846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 flipV="1">
            <a:off x="2948318" y="2553462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 flipV="1">
            <a:off x="2623550" y="1976582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 flipV="1">
            <a:off x="2738064" y="4137891"/>
            <a:ext cx="252000" cy="0"/>
          </a:xfrm>
          <a:prstGeom prst="line">
            <a:avLst/>
          </a:prstGeom>
          <a:ln w="38100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4557192" y="4288042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сокращена</a:t>
            </a:r>
            <a:endParaRPr lang="ru-RU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5125229" y="2094405"/>
            <a:ext cx="157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расслабленна</a:t>
            </a:r>
            <a:endParaRPr lang="ru-RU" dirty="0"/>
          </a:p>
        </p:txBody>
      </p:sp>
      <p:cxnSp>
        <p:nvCxnSpPr>
          <p:cNvPr id="230" name="Прямая соединительная линия 229"/>
          <p:cNvCxnSpPr/>
          <p:nvPr/>
        </p:nvCxnSpPr>
        <p:spPr>
          <a:xfrm flipV="1">
            <a:off x="2618931" y="2286000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/>
          <p:nvPr/>
        </p:nvCxnSpPr>
        <p:spPr>
          <a:xfrm flipV="1">
            <a:off x="2614313" y="2623128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Овал 235"/>
          <p:cNvSpPr/>
          <p:nvPr/>
        </p:nvSpPr>
        <p:spPr>
          <a:xfrm flipV="1">
            <a:off x="2952935" y="2216334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8" name="Прямая соединительная линия 237"/>
          <p:cNvCxnSpPr/>
          <p:nvPr/>
        </p:nvCxnSpPr>
        <p:spPr>
          <a:xfrm flipV="1">
            <a:off x="3509452" y="2007850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Овал 238"/>
          <p:cNvSpPr/>
          <p:nvPr/>
        </p:nvSpPr>
        <p:spPr>
          <a:xfrm flipV="1">
            <a:off x="3430739" y="1920464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0" name="Овал 239"/>
          <p:cNvSpPr/>
          <p:nvPr/>
        </p:nvSpPr>
        <p:spPr>
          <a:xfrm flipV="1">
            <a:off x="3423991" y="255808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1" name="Прямая соединительная линия 240"/>
          <p:cNvCxnSpPr/>
          <p:nvPr/>
        </p:nvCxnSpPr>
        <p:spPr>
          <a:xfrm flipV="1">
            <a:off x="3099223" y="1981200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/>
          <p:cNvCxnSpPr/>
          <p:nvPr/>
        </p:nvCxnSpPr>
        <p:spPr>
          <a:xfrm flipV="1">
            <a:off x="3094604" y="2290618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/>
          <p:nvPr/>
        </p:nvCxnSpPr>
        <p:spPr>
          <a:xfrm flipV="1">
            <a:off x="3089986" y="2627746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Овал 243"/>
          <p:cNvSpPr/>
          <p:nvPr/>
        </p:nvSpPr>
        <p:spPr>
          <a:xfrm flipV="1">
            <a:off x="3428608" y="2220952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5" name="Прямая соединительная линия 244"/>
          <p:cNvCxnSpPr/>
          <p:nvPr/>
        </p:nvCxnSpPr>
        <p:spPr>
          <a:xfrm flipV="1">
            <a:off x="3985125" y="2003233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Овал 245"/>
          <p:cNvSpPr/>
          <p:nvPr/>
        </p:nvSpPr>
        <p:spPr>
          <a:xfrm flipV="1">
            <a:off x="3906412" y="191584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7" name="Овал 246"/>
          <p:cNvSpPr/>
          <p:nvPr/>
        </p:nvSpPr>
        <p:spPr>
          <a:xfrm flipV="1">
            <a:off x="3899664" y="255346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8" name="Прямая соединительная линия 247"/>
          <p:cNvCxnSpPr/>
          <p:nvPr/>
        </p:nvCxnSpPr>
        <p:spPr>
          <a:xfrm flipV="1">
            <a:off x="3574896" y="1976583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/>
          <p:nvPr/>
        </p:nvCxnSpPr>
        <p:spPr>
          <a:xfrm flipV="1">
            <a:off x="3570277" y="2286001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/>
          <p:cNvCxnSpPr/>
          <p:nvPr/>
        </p:nvCxnSpPr>
        <p:spPr>
          <a:xfrm flipV="1">
            <a:off x="3565659" y="2623129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Овал 250"/>
          <p:cNvSpPr/>
          <p:nvPr/>
        </p:nvSpPr>
        <p:spPr>
          <a:xfrm flipV="1">
            <a:off x="3904281" y="2216335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2" name="Прямая соединительная линия 251"/>
          <p:cNvCxnSpPr/>
          <p:nvPr/>
        </p:nvCxnSpPr>
        <p:spPr>
          <a:xfrm flipV="1">
            <a:off x="4451561" y="1998615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Овал 252"/>
          <p:cNvSpPr/>
          <p:nvPr/>
        </p:nvSpPr>
        <p:spPr>
          <a:xfrm flipV="1">
            <a:off x="4372848" y="1911229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4" name="Овал 253"/>
          <p:cNvSpPr/>
          <p:nvPr/>
        </p:nvSpPr>
        <p:spPr>
          <a:xfrm flipV="1">
            <a:off x="4366100" y="2548845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5" name="Прямая соединительная линия 254"/>
          <p:cNvCxnSpPr/>
          <p:nvPr/>
        </p:nvCxnSpPr>
        <p:spPr>
          <a:xfrm flipV="1">
            <a:off x="4041332" y="1971965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/>
          <p:cNvCxnSpPr/>
          <p:nvPr/>
        </p:nvCxnSpPr>
        <p:spPr>
          <a:xfrm flipV="1">
            <a:off x="4036713" y="2281383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/>
          <p:nvPr/>
        </p:nvCxnSpPr>
        <p:spPr>
          <a:xfrm flipV="1">
            <a:off x="4032095" y="2618511"/>
            <a:ext cx="324000" cy="0"/>
          </a:xfrm>
          <a:prstGeom prst="line">
            <a:avLst/>
          </a:prstGeom>
          <a:ln w="28575">
            <a:solidFill>
              <a:srgbClr val="C0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Овал 257"/>
          <p:cNvSpPr/>
          <p:nvPr/>
        </p:nvSpPr>
        <p:spPr>
          <a:xfrm flipV="1">
            <a:off x="4370717" y="2211717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9" name="Прямая соединительная линия 258"/>
          <p:cNvCxnSpPr/>
          <p:nvPr/>
        </p:nvCxnSpPr>
        <p:spPr>
          <a:xfrm flipV="1">
            <a:off x="2692034" y="4127595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Овал 259"/>
          <p:cNvSpPr/>
          <p:nvPr/>
        </p:nvSpPr>
        <p:spPr>
          <a:xfrm flipV="1">
            <a:off x="2615086" y="4065774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1" name="Овал 260"/>
          <p:cNvSpPr/>
          <p:nvPr/>
        </p:nvSpPr>
        <p:spPr>
          <a:xfrm flipV="1">
            <a:off x="2608328" y="470341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Овал 261"/>
          <p:cNvSpPr/>
          <p:nvPr/>
        </p:nvSpPr>
        <p:spPr>
          <a:xfrm flipV="1">
            <a:off x="2615085" y="4376601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3" name="Прямая соединительная линия 262"/>
          <p:cNvCxnSpPr/>
          <p:nvPr/>
        </p:nvCxnSpPr>
        <p:spPr>
          <a:xfrm flipV="1">
            <a:off x="3029161" y="4132212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Овал 263"/>
          <p:cNvSpPr/>
          <p:nvPr/>
        </p:nvSpPr>
        <p:spPr>
          <a:xfrm flipV="1">
            <a:off x="2952213" y="4070391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5" name="Овал 264"/>
          <p:cNvSpPr/>
          <p:nvPr/>
        </p:nvSpPr>
        <p:spPr>
          <a:xfrm flipV="1">
            <a:off x="2945455" y="470803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" name="Овал 265"/>
          <p:cNvSpPr/>
          <p:nvPr/>
        </p:nvSpPr>
        <p:spPr>
          <a:xfrm flipV="1">
            <a:off x="2952212" y="438121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3" name="Прямая соединительная линия 272"/>
          <p:cNvCxnSpPr/>
          <p:nvPr/>
        </p:nvCxnSpPr>
        <p:spPr>
          <a:xfrm flipV="1">
            <a:off x="3338564" y="4127595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Овал 273"/>
          <p:cNvSpPr/>
          <p:nvPr/>
        </p:nvSpPr>
        <p:spPr>
          <a:xfrm flipV="1">
            <a:off x="3261616" y="4065774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Овал 274"/>
          <p:cNvSpPr/>
          <p:nvPr/>
        </p:nvSpPr>
        <p:spPr>
          <a:xfrm flipV="1">
            <a:off x="3254858" y="470341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Овал 275"/>
          <p:cNvSpPr/>
          <p:nvPr/>
        </p:nvSpPr>
        <p:spPr>
          <a:xfrm flipV="1">
            <a:off x="3261615" y="4376601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2" name="Прямая соединительная линия 281"/>
          <p:cNvCxnSpPr/>
          <p:nvPr/>
        </p:nvCxnSpPr>
        <p:spPr>
          <a:xfrm flipV="1">
            <a:off x="3661851" y="4127594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Овал 282"/>
          <p:cNvSpPr/>
          <p:nvPr/>
        </p:nvSpPr>
        <p:spPr>
          <a:xfrm flipV="1">
            <a:off x="3584903" y="4065773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Овал 283"/>
          <p:cNvSpPr/>
          <p:nvPr/>
        </p:nvSpPr>
        <p:spPr>
          <a:xfrm flipV="1">
            <a:off x="3578145" y="4703412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Овал 284"/>
          <p:cNvSpPr/>
          <p:nvPr/>
        </p:nvSpPr>
        <p:spPr>
          <a:xfrm flipV="1">
            <a:off x="3584902" y="4376600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4" name="Прямая соединительная линия 293"/>
          <p:cNvCxnSpPr/>
          <p:nvPr/>
        </p:nvCxnSpPr>
        <p:spPr>
          <a:xfrm flipV="1">
            <a:off x="3957415" y="4136830"/>
            <a:ext cx="1" cy="64866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Овал 294"/>
          <p:cNvSpPr/>
          <p:nvPr/>
        </p:nvSpPr>
        <p:spPr>
          <a:xfrm flipV="1">
            <a:off x="3880467" y="4075009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6" name="Овал 295"/>
          <p:cNvSpPr/>
          <p:nvPr/>
        </p:nvSpPr>
        <p:spPr>
          <a:xfrm flipV="1">
            <a:off x="3873709" y="4712648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Овал 296"/>
          <p:cNvSpPr/>
          <p:nvPr/>
        </p:nvSpPr>
        <p:spPr>
          <a:xfrm flipV="1">
            <a:off x="3880466" y="4385836"/>
            <a:ext cx="144000" cy="1440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182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</dc:creator>
  <cp:lastModifiedBy>Serg</cp:lastModifiedBy>
  <cp:revision>116</cp:revision>
  <dcterms:created xsi:type="dcterms:W3CDTF">2012-11-27T08:34:28Z</dcterms:created>
  <dcterms:modified xsi:type="dcterms:W3CDTF">2013-03-07T07:20:10Z</dcterms:modified>
</cp:coreProperties>
</file>