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7199300" cx="12798425"/>
  <p:notesSz cx="12192000" cy="6858000"/>
  <p:embeddedFontLst>
    <p:embeddedFont>
      <p:font typeface="Gill Sans"/>
      <p:regular r:id="rId13"/>
      <p:bold r:id="rId14"/>
    </p:embeddedFont>
    <p:embeddedFont>
      <p:font typeface="Century Gothic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9">
          <p15:clr>
            <a:srgbClr val="A4A3A4"/>
          </p15:clr>
        </p15:guide>
        <p15:guide id="2" pos="22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9" orient="horz"/>
        <p:guide pos="221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GillSans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regular.fntdata"/><Relationship Id="rId14" Type="http://schemas.openxmlformats.org/officeDocument/2006/relationships/font" Target="fonts/GillSans-bold.fntdata"/><Relationship Id="rId17" Type="http://schemas.openxmlformats.org/officeDocument/2006/relationships/font" Target="fonts/CenturyGothic-italic.fntdata"/><Relationship Id="rId16" Type="http://schemas.openxmlformats.org/officeDocument/2006/relationships/font" Target="fonts/CenturyGothi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CenturyGothic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979" y="0"/>
            <a:ext cx="52832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40188" y="857250"/>
            <a:ext cx="4111625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910"/>
            <a:ext cx="52832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1:notes"/>
          <p:cNvSpPr/>
          <p:nvPr>
            <p:ph idx="2" type="sldImg"/>
          </p:nvPr>
        </p:nvSpPr>
        <p:spPr>
          <a:xfrm>
            <a:off x="4040188" y="857250"/>
            <a:ext cx="4111625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/>
          <p:nvPr>
            <p:ph idx="2" type="sldImg"/>
          </p:nvPr>
        </p:nvSpPr>
        <p:spPr>
          <a:xfrm>
            <a:off x="4040188" y="857250"/>
            <a:ext cx="4111625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2:notes"/>
          <p:cNvSpPr txBox="1"/>
          <p:nvPr>
            <p:ph idx="1" type="body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 txBox="1"/>
          <p:nvPr>
            <p:ph idx="1" type="body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3:notes"/>
          <p:cNvSpPr/>
          <p:nvPr>
            <p:ph idx="2" type="sldImg"/>
          </p:nvPr>
        </p:nvSpPr>
        <p:spPr>
          <a:xfrm>
            <a:off x="4040188" y="857250"/>
            <a:ext cx="4111625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:notes"/>
          <p:cNvSpPr txBox="1"/>
          <p:nvPr>
            <p:ph idx="1" type="body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p4:notes"/>
          <p:cNvSpPr/>
          <p:nvPr>
            <p:ph idx="2" type="sldImg"/>
          </p:nvPr>
        </p:nvSpPr>
        <p:spPr>
          <a:xfrm>
            <a:off x="4040188" y="857250"/>
            <a:ext cx="4111625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:notes"/>
          <p:cNvSpPr txBox="1"/>
          <p:nvPr>
            <p:ph idx="1" type="body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p5:notes"/>
          <p:cNvSpPr/>
          <p:nvPr>
            <p:ph idx="2" type="sldImg"/>
          </p:nvPr>
        </p:nvSpPr>
        <p:spPr>
          <a:xfrm>
            <a:off x="4040188" y="857250"/>
            <a:ext cx="4111625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:notes"/>
          <p:cNvSpPr txBox="1"/>
          <p:nvPr>
            <p:ph idx="1" type="body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6" name="Google Shape;326;p6:notes"/>
          <p:cNvSpPr/>
          <p:nvPr>
            <p:ph idx="2" type="sldImg"/>
          </p:nvPr>
        </p:nvSpPr>
        <p:spPr>
          <a:xfrm>
            <a:off x="4040188" y="857250"/>
            <a:ext cx="4111625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:notes"/>
          <p:cNvSpPr txBox="1"/>
          <p:nvPr>
            <p:ph idx="1" type="body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8" name="Google Shape;378;p7:notes"/>
          <p:cNvSpPr/>
          <p:nvPr>
            <p:ph idx="2" type="sldImg"/>
          </p:nvPr>
        </p:nvSpPr>
        <p:spPr>
          <a:xfrm>
            <a:off x="4040188" y="857250"/>
            <a:ext cx="4111625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 showMasterSp="0" type="obj">
  <p:cSld name="OBJECT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type="title"/>
          </p:nvPr>
        </p:nvSpPr>
        <p:spPr>
          <a:xfrm>
            <a:off x="1523780" y="844559"/>
            <a:ext cx="10080938" cy="11014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10"/>
              <a:buFont typeface="Arial"/>
              <a:buNone/>
              <a:defRPr b="1" i="0" sz="390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body"/>
          </p:nvPr>
        </p:nvSpPr>
        <p:spPr>
          <a:xfrm>
            <a:off x="1004878" y="2794735"/>
            <a:ext cx="5079374" cy="4734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61886" lvl="0" marL="457200" algn="l">
              <a:lnSpc>
                <a:spcPct val="120000"/>
              </a:lnSpc>
              <a:spcBef>
                <a:spcPts val="1050"/>
              </a:spcBef>
              <a:spcAft>
                <a:spcPts val="0"/>
              </a:spcAft>
              <a:buSzPts val="2099"/>
              <a:buChar char="•"/>
              <a:defRPr b="0" i="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2" type="body"/>
          </p:nvPr>
        </p:nvSpPr>
        <p:spPr>
          <a:xfrm>
            <a:off x="6564260" y="2794735"/>
            <a:ext cx="5079374" cy="4734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61886" lvl="0" marL="457200" algn="l">
              <a:lnSpc>
                <a:spcPct val="120000"/>
              </a:lnSpc>
              <a:spcBef>
                <a:spcPts val="1050"/>
              </a:spcBef>
              <a:spcAft>
                <a:spcPts val="0"/>
              </a:spcAft>
              <a:buSzPts val="2099"/>
              <a:buChar char="•"/>
              <a:defRPr b="0" i="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1523780" y="345697"/>
            <a:ext cx="6234231" cy="3245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>
            <a:off x="7929878" y="346813"/>
            <a:ext cx="3674839" cy="3245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503938" y="838737"/>
            <a:ext cx="851359" cy="528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1"/>
          <p:cNvGrpSpPr/>
          <p:nvPr/>
        </p:nvGrpSpPr>
        <p:grpSpPr>
          <a:xfrm>
            <a:off x="7849309" y="506167"/>
            <a:ext cx="4277199" cy="5405365"/>
            <a:chOff x="7477387" y="482170"/>
            <a:chExt cx="4074533" cy="5149101"/>
          </a:xfrm>
        </p:grpSpPr>
        <p:sp>
          <p:nvSpPr>
            <p:cNvPr id="84" name="Google Shape;84;p11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33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" name="Google Shape;86;p11"/>
          <p:cNvSpPr txBox="1"/>
          <p:nvPr>
            <p:ph type="title"/>
          </p:nvPr>
        </p:nvSpPr>
        <p:spPr>
          <a:xfrm>
            <a:off x="1523388" y="1185727"/>
            <a:ext cx="5807504" cy="19216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59"/>
              <a:buFont typeface="Gill Sans"/>
              <a:buNone/>
              <a:defRPr sz="335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/>
          <p:nvPr>
            <p:ph idx="2" type="pic"/>
          </p:nvPr>
        </p:nvSpPr>
        <p:spPr>
          <a:xfrm>
            <a:off x="8528493" y="1178410"/>
            <a:ext cx="2930003" cy="4058749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88" name="Google Shape;88;p11"/>
          <p:cNvSpPr txBox="1"/>
          <p:nvPr>
            <p:ph idx="1" type="body"/>
          </p:nvPr>
        </p:nvSpPr>
        <p:spPr>
          <a:xfrm>
            <a:off x="1522468" y="3302564"/>
            <a:ext cx="5799186" cy="2103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50"/>
              </a:spcBef>
              <a:spcAft>
                <a:spcPts val="0"/>
              </a:spcAft>
              <a:buSzPts val="1889"/>
              <a:buNone/>
              <a:defRPr sz="1889"/>
            </a:lvl1pPr>
            <a:lvl2pPr indent="-228600" lvl="1" marL="9144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470"/>
              <a:buNone/>
              <a:defRPr sz="1470"/>
            </a:lvl2pPr>
            <a:lvl3pPr indent="-228600" lvl="2" marL="13716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260"/>
              <a:buNone/>
              <a:defRPr sz="1260"/>
            </a:lvl3pPr>
            <a:lvl4pPr indent="-228600" lvl="3" marL="18288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050"/>
              <a:buNone/>
              <a:defRPr sz="1050"/>
            </a:lvl4pPr>
            <a:lvl5pPr indent="-228600" lvl="4" marL="22860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050"/>
              <a:buNone/>
              <a:defRPr sz="1050"/>
            </a:lvl5pPr>
            <a:lvl6pPr indent="-228600" lvl="5" marL="27432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050"/>
              <a:buNone/>
              <a:defRPr sz="1050"/>
            </a:lvl6pPr>
            <a:lvl7pPr indent="-228600" lvl="6" marL="32004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050"/>
              <a:buNone/>
              <a:defRPr sz="1050"/>
            </a:lvl7pPr>
            <a:lvl8pPr indent="-228600" lvl="7" marL="36576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050"/>
              <a:buNone/>
              <a:defRPr sz="1050"/>
            </a:lvl8pPr>
            <a:lvl9pPr indent="-228600" lvl="8" marL="41148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050"/>
              <a:buNone/>
              <a:defRPr sz="1050"/>
            </a:lvl9pPr>
          </a:lstStyle>
          <a:p/>
        </p:txBody>
      </p:sp>
      <p:sp>
        <p:nvSpPr>
          <p:cNvPr id="89" name="Google Shape;89;p11"/>
          <p:cNvSpPr txBox="1"/>
          <p:nvPr>
            <p:ph idx="10" type="dt"/>
          </p:nvPr>
        </p:nvSpPr>
        <p:spPr>
          <a:xfrm>
            <a:off x="1519375" y="5742084"/>
            <a:ext cx="5802279" cy="3360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1" type="ftr"/>
          </p:nvPr>
        </p:nvSpPr>
        <p:spPr>
          <a:xfrm>
            <a:off x="1519374" y="334499"/>
            <a:ext cx="5816611" cy="3369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503938" y="838737"/>
            <a:ext cx="851359" cy="52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92" name="Google Shape;92;p11"/>
          <p:cNvCxnSpPr/>
          <p:nvPr/>
        </p:nvCxnSpPr>
        <p:spPr>
          <a:xfrm>
            <a:off x="1519375" y="3300058"/>
            <a:ext cx="5802279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/>
          <p:nvPr>
            <p:ph type="title"/>
          </p:nvPr>
        </p:nvSpPr>
        <p:spPr>
          <a:xfrm>
            <a:off x="1523780" y="844559"/>
            <a:ext cx="10080938" cy="11014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" type="body"/>
          </p:nvPr>
        </p:nvSpPr>
        <p:spPr>
          <a:xfrm rot="5400000">
            <a:off x="4753077" y="-1113244"/>
            <a:ext cx="3622345" cy="10080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0" type="dt"/>
          </p:nvPr>
        </p:nvSpPr>
        <p:spPr>
          <a:xfrm>
            <a:off x="7929878" y="346813"/>
            <a:ext cx="3674839" cy="3245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1" type="ftr"/>
          </p:nvPr>
        </p:nvSpPr>
        <p:spPr>
          <a:xfrm>
            <a:off x="1523780" y="345697"/>
            <a:ext cx="6234231" cy="3245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2" type="sldNum"/>
          </p:nvPr>
        </p:nvSpPr>
        <p:spPr>
          <a:xfrm>
            <a:off x="503938" y="838737"/>
            <a:ext cx="851359" cy="52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99" name="Google Shape;99;p12"/>
          <p:cNvCxnSpPr/>
          <p:nvPr/>
        </p:nvCxnSpPr>
        <p:spPr>
          <a:xfrm>
            <a:off x="1526212" y="1939015"/>
            <a:ext cx="10085396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title"/>
          </p:nvPr>
        </p:nvSpPr>
        <p:spPr>
          <a:xfrm rot="5400000">
            <a:off x="8310761" y="2436586"/>
            <a:ext cx="4891805" cy="1696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59"/>
              <a:buFont typeface="Gill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" type="body"/>
          </p:nvPr>
        </p:nvSpPr>
        <p:spPr>
          <a:xfrm rot="5400000">
            <a:off x="3179743" y="-824477"/>
            <a:ext cx="4891805" cy="82182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0" type="dt"/>
          </p:nvPr>
        </p:nvSpPr>
        <p:spPr>
          <a:xfrm>
            <a:off x="7929878" y="346813"/>
            <a:ext cx="3674839" cy="3245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1" type="ftr"/>
          </p:nvPr>
        </p:nvSpPr>
        <p:spPr>
          <a:xfrm>
            <a:off x="1523780" y="345697"/>
            <a:ext cx="6234231" cy="3245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12" type="sldNum"/>
          </p:nvPr>
        </p:nvSpPr>
        <p:spPr>
          <a:xfrm>
            <a:off x="503938" y="838737"/>
            <a:ext cx="851359" cy="52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06" name="Google Shape;106;p13"/>
          <p:cNvCxnSpPr/>
          <p:nvPr/>
        </p:nvCxnSpPr>
        <p:spPr>
          <a:xfrm>
            <a:off x="9908608" y="838737"/>
            <a:ext cx="0" cy="4891805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ctrTitle"/>
          </p:nvPr>
        </p:nvSpPr>
        <p:spPr>
          <a:xfrm>
            <a:off x="2538039" y="842228"/>
            <a:ext cx="9066677" cy="266791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28"/>
              <a:buFont typeface="Gill Sans"/>
              <a:buNone/>
              <a:defRPr sz="692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subTitle"/>
          </p:nvPr>
        </p:nvSpPr>
        <p:spPr>
          <a:xfrm>
            <a:off x="2538040" y="3706947"/>
            <a:ext cx="9066676" cy="10262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20000"/>
              </a:lnSpc>
              <a:spcBef>
                <a:spcPts val="1050"/>
              </a:spcBef>
              <a:spcAft>
                <a:spcPts val="0"/>
              </a:spcAft>
              <a:buSzPts val="1889"/>
              <a:buNone/>
              <a:defRPr b="0" sz="1889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889"/>
              <a:buNone/>
              <a:defRPr sz="1889"/>
            </a:lvl2pPr>
            <a:lvl3pPr lvl="2" algn="ctr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889"/>
              <a:buNone/>
              <a:defRPr sz="1889"/>
            </a:lvl3pPr>
            <a:lvl4pPr lvl="3" algn="ctr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680"/>
              <a:buNone/>
              <a:defRPr sz="1679"/>
            </a:lvl4pPr>
            <a:lvl5pPr lvl="4" algn="ctr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680"/>
              <a:buNone/>
              <a:defRPr sz="1679"/>
            </a:lvl5pPr>
            <a:lvl6pPr lvl="5" algn="ctr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680"/>
              <a:buNone/>
              <a:defRPr sz="1679"/>
            </a:lvl6pPr>
            <a:lvl7pPr lvl="6" algn="ctr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680"/>
              <a:buNone/>
              <a:defRPr sz="1679"/>
            </a:lvl7pPr>
            <a:lvl8pPr lvl="7" algn="ctr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680"/>
              <a:buNone/>
              <a:defRPr sz="1679"/>
            </a:lvl8pPr>
            <a:lvl9pPr lvl="8" algn="ctr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680"/>
              <a:buNone/>
              <a:defRPr sz="1679"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7929878" y="346813"/>
            <a:ext cx="3674839" cy="3245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2536696" y="345697"/>
            <a:ext cx="5221315" cy="3245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1509173" y="838737"/>
            <a:ext cx="851359" cy="52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31" name="Google Shape;31;p3"/>
          <p:cNvCxnSpPr/>
          <p:nvPr/>
        </p:nvCxnSpPr>
        <p:spPr>
          <a:xfrm>
            <a:off x="2538040" y="3704153"/>
            <a:ext cx="9066676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1523780" y="844559"/>
            <a:ext cx="10080938" cy="11014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1523780" y="2116053"/>
            <a:ext cx="10080938" cy="3622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7929878" y="346813"/>
            <a:ext cx="3674839" cy="3245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1523780" y="345697"/>
            <a:ext cx="6234231" cy="3245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503938" y="838737"/>
            <a:ext cx="851359" cy="52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38" name="Google Shape;38;p4"/>
          <p:cNvCxnSpPr/>
          <p:nvPr/>
        </p:nvCxnSpPr>
        <p:spPr>
          <a:xfrm>
            <a:off x="1526212" y="1939015"/>
            <a:ext cx="10085396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1526572" y="1843530"/>
            <a:ext cx="9073061" cy="19819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79"/>
              <a:buFont typeface="Gill Sans"/>
              <a:buNone/>
              <a:defRPr sz="377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1526572" y="3995625"/>
            <a:ext cx="9059721" cy="1063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50"/>
              </a:spcBef>
              <a:spcAft>
                <a:spcPts val="0"/>
              </a:spcAft>
              <a:buSzPts val="1889"/>
              <a:buNone/>
              <a:defRPr sz="1889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889"/>
              <a:buNone/>
              <a:defRPr sz="1889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889"/>
              <a:buNone/>
              <a:defRPr sz="1889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680"/>
              <a:buNone/>
              <a:defRPr sz="1679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680"/>
              <a:buNone/>
              <a:defRPr sz="1679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680"/>
              <a:buNone/>
              <a:defRPr sz="1679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680"/>
              <a:buNone/>
              <a:defRPr sz="1679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680"/>
              <a:buNone/>
              <a:defRPr sz="1679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680"/>
              <a:buNone/>
              <a:defRPr sz="1679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7929878" y="346813"/>
            <a:ext cx="3674839" cy="3245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1523780" y="345697"/>
            <a:ext cx="6234231" cy="3245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503938" y="838737"/>
            <a:ext cx="851359" cy="52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45" name="Google Shape;45;p5"/>
          <p:cNvCxnSpPr/>
          <p:nvPr/>
        </p:nvCxnSpPr>
        <p:spPr>
          <a:xfrm>
            <a:off x="1526572" y="3994354"/>
            <a:ext cx="905972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1521301" y="844948"/>
            <a:ext cx="10083415" cy="1112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1519321" y="2110957"/>
            <a:ext cx="4876200" cy="3620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6732789" y="2117743"/>
            <a:ext cx="4876200" cy="36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7929878" y="346813"/>
            <a:ext cx="3674839" cy="3245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1523780" y="345697"/>
            <a:ext cx="6234231" cy="3245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503938" y="838737"/>
            <a:ext cx="851359" cy="52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53" name="Google Shape;53;p6"/>
          <p:cNvCxnSpPr/>
          <p:nvPr/>
        </p:nvCxnSpPr>
        <p:spPr>
          <a:xfrm>
            <a:off x="1526212" y="1939015"/>
            <a:ext cx="10085396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1519174" y="844185"/>
            <a:ext cx="10085542" cy="1108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>
            <a:off x="1519174" y="2120059"/>
            <a:ext cx="4876200" cy="8418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SzPts val="2309"/>
              <a:buNone/>
              <a:defRPr b="0" sz="2309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2099"/>
              <a:buNone/>
              <a:defRPr b="1" sz="2099"/>
            </a:lvl2pPr>
            <a:lvl3pPr indent="-228600" lvl="2" marL="13716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889"/>
              <a:buNone/>
              <a:defRPr b="1" sz="1889"/>
            </a:lvl3pPr>
            <a:lvl4pPr indent="-228600" lvl="3" marL="18288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680"/>
              <a:buNone/>
              <a:defRPr b="1" sz="1679"/>
            </a:lvl4pPr>
            <a:lvl5pPr indent="-228600" lvl="4" marL="22860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680"/>
              <a:buNone/>
              <a:defRPr b="1" sz="1679"/>
            </a:lvl5pPr>
            <a:lvl6pPr indent="-228600" lvl="5" marL="27432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680"/>
              <a:buNone/>
              <a:defRPr b="1" sz="1679"/>
            </a:lvl6pPr>
            <a:lvl7pPr indent="-228600" lvl="6" marL="32004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680"/>
              <a:buNone/>
              <a:defRPr b="1" sz="1679"/>
            </a:lvl7pPr>
            <a:lvl8pPr indent="-228600" lvl="7" marL="36576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680"/>
              <a:buNone/>
              <a:defRPr b="1" sz="1679"/>
            </a:lvl8pPr>
            <a:lvl9pPr indent="-228600" lvl="8" marL="41148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680"/>
              <a:buNone/>
              <a:defRPr b="1" sz="1679"/>
            </a:lvl9pPr>
          </a:lstStyle>
          <a:p/>
        </p:txBody>
      </p:sp>
      <p:sp>
        <p:nvSpPr>
          <p:cNvPr id="57" name="Google Shape;57;p7"/>
          <p:cNvSpPr txBox="1"/>
          <p:nvPr>
            <p:ph idx="2" type="body"/>
          </p:nvPr>
        </p:nvSpPr>
        <p:spPr>
          <a:xfrm>
            <a:off x="1519174" y="2964829"/>
            <a:ext cx="4876200" cy="27760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3" type="body"/>
          </p:nvPr>
        </p:nvSpPr>
        <p:spPr>
          <a:xfrm>
            <a:off x="6731310" y="2123686"/>
            <a:ext cx="4876200" cy="84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SzPts val="2309"/>
              <a:buNone/>
              <a:defRPr b="0" sz="2309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2099"/>
              <a:buNone/>
              <a:defRPr b="1" sz="2099"/>
            </a:lvl2pPr>
            <a:lvl3pPr indent="-228600" lvl="2" marL="13716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889"/>
              <a:buNone/>
              <a:defRPr b="1" sz="1889"/>
            </a:lvl3pPr>
            <a:lvl4pPr indent="-228600" lvl="3" marL="18288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680"/>
              <a:buNone/>
              <a:defRPr b="1" sz="1679"/>
            </a:lvl4pPr>
            <a:lvl5pPr indent="-228600" lvl="4" marL="22860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680"/>
              <a:buNone/>
              <a:defRPr b="1" sz="1679"/>
            </a:lvl5pPr>
            <a:lvl6pPr indent="-228600" lvl="5" marL="27432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680"/>
              <a:buNone/>
              <a:defRPr b="1" sz="1679"/>
            </a:lvl6pPr>
            <a:lvl7pPr indent="-228600" lvl="6" marL="32004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680"/>
              <a:buNone/>
              <a:defRPr b="1" sz="1679"/>
            </a:lvl7pPr>
            <a:lvl8pPr indent="-228600" lvl="7" marL="36576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680"/>
              <a:buNone/>
              <a:defRPr b="1" sz="1679"/>
            </a:lvl8pPr>
            <a:lvl9pPr indent="-228600" lvl="8" marL="41148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680"/>
              <a:buNone/>
              <a:defRPr b="1" sz="1679"/>
            </a:lvl9pPr>
          </a:lstStyle>
          <a:p/>
        </p:txBody>
      </p:sp>
      <p:sp>
        <p:nvSpPr>
          <p:cNvPr id="59" name="Google Shape;59;p7"/>
          <p:cNvSpPr txBox="1"/>
          <p:nvPr>
            <p:ph idx="4" type="body"/>
          </p:nvPr>
        </p:nvSpPr>
        <p:spPr>
          <a:xfrm>
            <a:off x="6731310" y="2961913"/>
            <a:ext cx="4876200" cy="2768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7929878" y="346813"/>
            <a:ext cx="3674839" cy="3245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1523780" y="345697"/>
            <a:ext cx="6234231" cy="3245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503938" y="838737"/>
            <a:ext cx="851359" cy="52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63" name="Google Shape;63;p7"/>
          <p:cNvCxnSpPr/>
          <p:nvPr/>
        </p:nvCxnSpPr>
        <p:spPr>
          <a:xfrm>
            <a:off x="1526212" y="1939015"/>
            <a:ext cx="10085396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type="title"/>
          </p:nvPr>
        </p:nvSpPr>
        <p:spPr>
          <a:xfrm>
            <a:off x="1523780" y="844559"/>
            <a:ext cx="10080938" cy="11014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0" type="dt"/>
          </p:nvPr>
        </p:nvSpPr>
        <p:spPr>
          <a:xfrm>
            <a:off x="7929878" y="346813"/>
            <a:ext cx="3674839" cy="3245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1" type="ftr"/>
          </p:nvPr>
        </p:nvSpPr>
        <p:spPr>
          <a:xfrm>
            <a:off x="1523780" y="345697"/>
            <a:ext cx="6234231" cy="3245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503938" y="838737"/>
            <a:ext cx="851359" cy="52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69" name="Google Shape;69;p8"/>
          <p:cNvCxnSpPr/>
          <p:nvPr/>
        </p:nvCxnSpPr>
        <p:spPr>
          <a:xfrm>
            <a:off x="1526212" y="1939015"/>
            <a:ext cx="10085396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idx="10" type="dt"/>
          </p:nvPr>
        </p:nvSpPr>
        <p:spPr>
          <a:xfrm>
            <a:off x="7929878" y="346813"/>
            <a:ext cx="3674839" cy="3245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1523780" y="345697"/>
            <a:ext cx="6234231" cy="3245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503938" y="838737"/>
            <a:ext cx="851359" cy="52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type="title"/>
          </p:nvPr>
        </p:nvSpPr>
        <p:spPr>
          <a:xfrm>
            <a:off x="1516529" y="838737"/>
            <a:ext cx="3435902" cy="23589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19"/>
              <a:buFont typeface="Gill Sans"/>
              <a:buNone/>
              <a:defRPr sz="251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5294586" y="838738"/>
            <a:ext cx="6311528" cy="48906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2" type="body"/>
          </p:nvPr>
        </p:nvSpPr>
        <p:spPr>
          <a:xfrm>
            <a:off x="1516529" y="3365024"/>
            <a:ext cx="3437911" cy="23600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50"/>
              </a:spcBef>
              <a:spcAft>
                <a:spcPts val="0"/>
              </a:spcAft>
              <a:buSzPts val="1680"/>
              <a:buNone/>
              <a:defRPr sz="1679"/>
            </a:lvl1pPr>
            <a:lvl2pPr indent="-228600" lvl="1" marL="9144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470"/>
              <a:buNone/>
              <a:defRPr sz="1470"/>
            </a:lvl2pPr>
            <a:lvl3pPr indent="-228600" lvl="2" marL="13716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260"/>
              <a:buNone/>
              <a:defRPr sz="1260"/>
            </a:lvl3pPr>
            <a:lvl4pPr indent="-228600" lvl="3" marL="18288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050"/>
              <a:buNone/>
              <a:defRPr sz="1050"/>
            </a:lvl4pPr>
            <a:lvl5pPr indent="-228600" lvl="4" marL="22860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050"/>
              <a:buNone/>
              <a:defRPr sz="1050"/>
            </a:lvl5pPr>
            <a:lvl6pPr indent="-228600" lvl="5" marL="27432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050"/>
              <a:buNone/>
              <a:defRPr sz="1050"/>
            </a:lvl6pPr>
            <a:lvl7pPr indent="-228600" lvl="6" marL="32004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050"/>
              <a:buNone/>
              <a:defRPr sz="1050"/>
            </a:lvl7pPr>
            <a:lvl8pPr indent="-228600" lvl="7" marL="36576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050"/>
              <a:buNone/>
              <a:defRPr sz="1050"/>
            </a:lvl8pPr>
            <a:lvl9pPr indent="-228600" lvl="8" marL="411480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SzPts val="1050"/>
              <a:buNone/>
              <a:defRPr sz="1050"/>
            </a:lvl9pPr>
          </a:lstStyle>
          <a:p/>
        </p:txBody>
      </p:sp>
      <p:sp>
        <p:nvSpPr>
          <p:cNvPr id="78" name="Google Shape;78;p10"/>
          <p:cNvSpPr txBox="1"/>
          <p:nvPr>
            <p:ph idx="10" type="dt"/>
          </p:nvPr>
        </p:nvSpPr>
        <p:spPr>
          <a:xfrm>
            <a:off x="7929878" y="346813"/>
            <a:ext cx="3674839" cy="3245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1" type="ftr"/>
          </p:nvPr>
        </p:nvSpPr>
        <p:spPr>
          <a:xfrm>
            <a:off x="1523780" y="345697"/>
            <a:ext cx="6234231" cy="3245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2" type="sldNum"/>
          </p:nvPr>
        </p:nvSpPr>
        <p:spPr>
          <a:xfrm>
            <a:off x="503938" y="838737"/>
            <a:ext cx="851359" cy="52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81" name="Google Shape;81;p10"/>
          <p:cNvCxnSpPr/>
          <p:nvPr/>
        </p:nvCxnSpPr>
        <p:spPr>
          <a:xfrm>
            <a:off x="1520317" y="3365024"/>
            <a:ext cx="3432113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2119983"/>
            <a:ext cx="12798425" cy="4310288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431386"/>
            <a:ext cx="12798425" cy="77992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1523780" y="844559"/>
            <a:ext cx="10080938" cy="11014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59"/>
              <a:buFont typeface="Gill Sans"/>
              <a:buNone/>
              <a:defRPr b="0" i="0" sz="3359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1523780" y="2116053"/>
            <a:ext cx="10080938" cy="3622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886" lvl="0" marL="457200" marR="0" rtl="0" algn="l">
              <a:lnSpc>
                <a:spcPct val="12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2099"/>
              <a:buFont typeface="Arial"/>
              <a:buChar char="•"/>
              <a:defRPr b="0" i="0" sz="2099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8551" lvl="1" marL="914400" marR="0" rtl="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Clr>
                <a:schemeClr val="accent1"/>
              </a:buClr>
              <a:buSzPts val="1889"/>
              <a:buFont typeface="Arial"/>
              <a:buChar char="•"/>
              <a:defRPr b="0" i="0" sz="1889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5280" lvl="2" marL="1371600" marR="0" rtl="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Char char="•"/>
              <a:defRPr b="0" i="0" sz="1679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21944" lvl="3" marL="1828800" marR="0" rtl="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rial"/>
              <a:buChar char="•"/>
              <a:defRPr b="0" i="0" sz="147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8610" lvl="4" marL="2286000" marR="0" rtl="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Arial"/>
              <a:buChar char="•"/>
              <a:defRPr b="0" i="0" sz="126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8610" lvl="5" marL="2743200" marR="0" rtl="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Arial"/>
              <a:buChar char="•"/>
              <a:defRPr b="0" i="0" sz="126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08610" lvl="6" marL="3200400" marR="0" rtl="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Arial"/>
              <a:buChar char="•"/>
              <a:defRPr b="0" i="0" sz="126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08609" lvl="7" marL="3657600" marR="0" rtl="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Arial"/>
              <a:buChar char="•"/>
              <a:defRPr b="0" i="0" sz="126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08609" lvl="8" marL="4114800" marR="0" rtl="0" algn="l">
              <a:lnSpc>
                <a:spcPct val="120000"/>
              </a:lnSpc>
              <a:spcBef>
                <a:spcPts val="525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Arial"/>
              <a:buChar char="•"/>
              <a:defRPr b="0" i="0" sz="126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7929878" y="346813"/>
            <a:ext cx="3674839" cy="3245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1523780" y="345697"/>
            <a:ext cx="6234231" cy="3245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503938" y="838737"/>
            <a:ext cx="851359" cy="52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9"/>
              <a:buFont typeface="Arial"/>
              <a:buNone/>
              <a:defRPr b="0" i="0" sz="293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7" name="Google Shape;17;p1"/>
          <p:cNvCxnSpPr/>
          <p:nvPr/>
        </p:nvCxnSpPr>
        <p:spPr>
          <a:xfrm>
            <a:off x="0" y="6433415"/>
            <a:ext cx="12798425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35000">
              <a:srgbClr val="FFFFFF"/>
            </a:gs>
            <a:gs pos="100000">
              <a:schemeClr val="accent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1212" y="627856"/>
            <a:ext cx="4586604" cy="573325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4"/>
          <p:cNvSpPr txBox="1"/>
          <p:nvPr/>
        </p:nvSpPr>
        <p:spPr>
          <a:xfrm flipH="1">
            <a:off x="1827251" y="1414763"/>
            <a:ext cx="7054800" cy="42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IN" sz="5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IEEE IC HACK’23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UNIFIED PATIENT TREATMENT PLATFORM(UPTP)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5"/>
              <a:buFont typeface="Arial"/>
              <a:buNone/>
            </a:pPr>
            <a:r>
              <a:rPr b="1" i="0" lang="en-IN" sz="189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(PROJECT   MED-SPACE 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5"/>
              <a:buFont typeface="Arial"/>
              <a:buNone/>
            </a:pPr>
            <a:r>
              <a:rPr b="1" i="0" lang="en-IN" sz="189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DOMAIN : HEALTH CARE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5"/>
              <a:buFont typeface="Arial"/>
              <a:buNone/>
            </a:pPr>
            <a:r>
              <a:rPr b="1" i="0" lang="en-IN" sz="189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TEAM NAME : “ LOGIC LYNX 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5"/>
              <a:buFont typeface="Arial"/>
              <a:buNone/>
            </a:pPr>
            <a:r>
              <a:rPr b="1" i="0" lang="en-IN" sz="189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TEAM LEADER : PRATYUKT MOHAPATRA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5"/>
              <a:buFont typeface="Arial"/>
              <a:buNone/>
            </a:pPr>
            <a:r>
              <a:rPr b="1" i="0" lang="en-IN" sz="189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INSTITUTE NAME : TRIDENT ACADEMY OF CREATIVE TECHNOLOGY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FFFFF"/>
            </a:gs>
            <a:gs pos="35000">
              <a:srgbClr val="FFFFFF"/>
            </a:gs>
            <a:gs pos="100000">
              <a:schemeClr val="accent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15"/>
          <p:cNvGrpSpPr/>
          <p:nvPr/>
        </p:nvGrpSpPr>
        <p:grpSpPr>
          <a:xfrm>
            <a:off x="-6821" y="3797142"/>
            <a:ext cx="4317484" cy="3412065"/>
            <a:chOff x="833" y="3895725"/>
            <a:chExt cx="2961441" cy="2962478"/>
          </a:xfrm>
        </p:grpSpPr>
        <p:sp>
          <p:nvSpPr>
            <p:cNvPr id="118" name="Google Shape;118;p15"/>
            <p:cNvSpPr/>
            <p:nvPr/>
          </p:nvSpPr>
          <p:spPr>
            <a:xfrm>
              <a:off x="971549" y="5372100"/>
              <a:ext cx="1990725" cy="1485900"/>
            </a:xfrm>
            <a:custGeom>
              <a:rect b="b" l="l" r="r" t="t"/>
              <a:pathLst>
                <a:path extrusionOk="0" h="1485900" w="1990725">
                  <a:moveTo>
                    <a:pt x="498094" y="0"/>
                  </a:moveTo>
                  <a:lnTo>
                    <a:pt x="0" y="495858"/>
                  </a:lnTo>
                  <a:lnTo>
                    <a:pt x="994537" y="1485900"/>
                  </a:lnTo>
                  <a:lnTo>
                    <a:pt x="1990725" y="1485900"/>
                  </a:lnTo>
                  <a:lnTo>
                    <a:pt x="498094" y="0"/>
                  </a:lnTo>
                  <a:close/>
                </a:path>
              </a:pathLst>
            </a:custGeom>
            <a:solidFill>
              <a:srgbClr val="C1D2D8"/>
            </a:solidFill>
            <a:ln cap="flat" cmpd="sng" w="9525">
              <a:solidFill>
                <a:srgbClr val="C1D2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836" y="5887288"/>
              <a:ext cx="970915" cy="970915"/>
            </a:xfrm>
            <a:custGeom>
              <a:rect b="b" l="l" r="r" t="t"/>
              <a:pathLst>
                <a:path extrusionOk="0" h="970915" w="970915">
                  <a:moveTo>
                    <a:pt x="0" y="0"/>
                  </a:moveTo>
                  <a:lnTo>
                    <a:pt x="0" y="970711"/>
                  </a:lnTo>
                  <a:lnTo>
                    <a:pt x="970713" y="970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C4F9"/>
            </a:solidFill>
            <a:ln cap="flat" cmpd="sng" w="9525">
              <a:solidFill>
                <a:srgbClr val="E3C4F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833" y="3895725"/>
              <a:ext cx="970915" cy="1943100"/>
            </a:xfrm>
            <a:custGeom>
              <a:rect b="b" l="l" r="r" t="t"/>
              <a:pathLst>
                <a:path extrusionOk="0" h="1943100" w="970915">
                  <a:moveTo>
                    <a:pt x="0" y="0"/>
                  </a:moveTo>
                  <a:lnTo>
                    <a:pt x="0" y="1943100"/>
                  </a:lnTo>
                  <a:lnTo>
                    <a:pt x="970716" y="97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E1ED"/>
            </a:solidFill>
            <a:ln cap="flat" cmpd="sng" w="9525">
              <a:solidFill>
                <a:srgbClr val="DCE1E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21" name="Google Shape;121;p15"/>
          <p:cNvSpPr txBox="1"/>
          <p:nvPr/>
        </p:nvSpPr>
        <p:spPr>
          <a:xfrm>
            <a:off x="7308779" y="6446430"/>
            <a:ext cx="63211" cy="2057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100">
            <a:spAutoFit/>
          </a:bodyPr>
          <a:lstStyle/>
          <a:p>
            <a:pPr indent="0" lvl="0" marL="112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44"/>
              <a:buFont typeface="Arial"/>
              <a:buNone/>
            </a:pPr>
            <a:r>
              <a:rPr b="0" i="0" lang="en-IN" sz="1244" u="none" cap="none" strike="noStrike">
                <a:solidFill>
                  <a:srgbClr val="D1D4DB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24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5"/>
          <p:cNvSpPr txBox="1"/>
          <p:nvPr/>
        </p:nvSpPr>
        <p:spPr>
          <a:xfrm>
            <a:off x="602076" y="585841"/>
            <a:ext cx="5754300" cy="56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774" lvl="0" marL="30477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AutoNum type="arabicPeriod"/>
            </a:pPr>
            <a:r>
              <a:rPr b="1" i="1" lang="en-IN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WHAT? : </a:t>
            </a:r>
            <a:r>
              <a:rPr b="0" i="1" lang="en-IN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healthcare? We need to understand what healthcare entails.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474" lvl="0" marL="30477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774" lvl="0" marL="30477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AutoNum type="arabicPeriod"/>
            </a:pPr>
            <a:r>
              <a:rPr b="1" i="1" lang="en-IN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WHY? : </a:t>
            </a:r>
            <a:r>
              <a:rPr b="0" i="1" lang="en-IN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Poor healthcare can have significant negative impacts on our well-being, leading to various health issues and potentially life-threatening situations.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474" lvl="0" marL="30477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774" lvl="0" marL="30477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AutoNum type="arabicPeriod"/>
            </a:pPr>
            <a:r>
              <a:rPr b="1" i="1" lang="en-IN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HOW? </a:t>
            </a:r>
            <a:r>
              <a:rPr b="0" i="1" lang="en-IN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Access to quality healthcare is essential for maintaining a healthy and fruitful life.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474" lvl="0" marL="30477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774" lvl="0" marL="30477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AutoNum type="arabicPeriod"/>
            </a:pPr>
            <a:r>
              <a:rPr b="1" i="1" lang="en-IN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ACTIONS</a:t>
            </a:r>
            <a:r>
              <a:rPr b="0" i="1" lang="en-IN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 Various strategies and initiatives should be implemented to improve healthcare services. This is where our product comes into play.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474" lvl="0" marL="30477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774" lvl="0" marL="30477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AutoNum type="arabicPeriod"/>
            </a:pPr>
            <a:r>
              <a:rPr b="1" i="1" lang="en-IN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VISION </a:t>
            </a:r>
            <a:r>
              <a:rPr b="0" i="1" lang="en-IN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To create a user-friendly, accessible, and confidential platform for healthcare assessment, guidance.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6607978" y="973576"/>
            <a:ext cx="46965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DEPENDENCY: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53979" lvl="0" marL="2539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IN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Sustainability – </a:t>
            </a:r>
            <a:r>
              <a:rPr b="0" i="0" lang="en-IN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Funding and maintaining will require great focus.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079" lvl="0" marL="2539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53979" lvl="0" marL="2539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IN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Security and Privacy – </a:t>
            </a:r>
            <a:r>
              <a:rPr b="0" i="0" lang="en-IN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security and privacy will be the most crucial priority</a:t>
            </a:r>
            <a:r>
              <a:rPr b="1" i="0" lang="en-IN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b="0" i="0" sz="1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65079" lvl="0" marL="2539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53979" lvl="0" marL="2539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IN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Untrained Staff : </a:t>
            </a:r>
            <a:r>
              <a:rPr b="0" i="0" lang="en-IN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the website offers counseling or therapy, having unqualified or untrained staff could be a showstopper.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079" lvl="0" marL="2539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53979" lvl="0" marL="2539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IN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Technical Issues :</a:t>
            </a:r>
            <a:r>
              <a:rPr b="0" i="0" lang="en-IN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technical problems or broken features can discourage users.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079" lvl="0" marL="2539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53979" lvl="0" marL="2539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IN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Inaccurate Information :</a:t>
            </a:r>
            <a:r>
              <a:rPr b="0" i="0" lang="en-IN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Providing incorrect or misleading mental health information can harm users.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079" lvl="0" marL="2539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53979" lvl="0" marL="2539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IN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Poor User Experience :</a:t>
            </a:r>
            <a:r>
              <a:rPr b="0" i="0" lang="en-IN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If the website is difficult to navigate, it could deter users, making it a showstopper for its success.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" name="Google Shape;124;p15"/>
          <p:cNvGrpSpPr/>
          <p:nvPr/>
        </p:nvGrpSpPr>
        <p:grpSpPr>
          <a:xfrm>
            <a:off x="12959841" y="646786"/>
            <a:ext cx="5682253" cy="5817142"/>
            <a:chOff x="8104" y="241"/>
            <a:chExt cx="10068" cy="10307"/>
          </a:xfrm>
        </p:grpSpPr>
        <p:sp>
          <p:nvSpPr>
            <p:cNvPr id="125" name="Google Shape;125;p15"/>
            <p:cNvSpPr txBox="1"/>
            <p:nvPr/>
          </p:nvSpPr>
          <p:spPr>
            <a:xfrm>
              <a:off x="10238" y="241"/>
              <a:ext cx="5774" cy="6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14CD6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1" lang="en-IN" sz="16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Use Case Diagram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6" name="Google Shape;126;p15"/>
            <p:cNvGrpSpPr/>
            <p:nvPr/>
          </p:nvGrpSpPr>
          <p:grpSpPr>
            <a:xfrm>
              <a:off x="8104" y="840"/>
              <a:ext cx="10068" cy="9708"/>
              <a:chOff x="8104" y="840"/>
              <a:chExt cx="10068" cy="9708"/>
            </a:xfrm>
          </p:grpSpPr>
          <p:grpSp>
            <p:nvGrpSpPr>
              <p:cNvPr id="127" name="Google Shape;127;p15"/>
              <p:cNvGrpSpPr/>
              <p:nvPr/>
            </p:nvGrpSpPr>
            <p:grpSpPr>
              <a:xfrm>
                <a:off x="8104" y="840"/>
                <a:ext cx="10068" cy="9708"/>
                <a:chOff x="7586" y="211"/>
                <a:chExt cx="10068" cy="9708"/>
              </a:xfrm>
            </p:grpSpPr>
            <p:sp>
              <p:nvSpPr>
                <p:cNvPr id="128" name="Google Shape;128;p15"/>
                <p:cNvSpPr txBox="1"/>
                <p:nvPr/>
              </p:nvSpPr>
              <p:spPr>
                <a:xfrm>
                  <a:off x="7586" y="2532"/>
                  <a:ext cx="1294" cy="503"/>
                </a:xfrm>
                <a:prstGeom prst="rect">
                  <a:avLst/>
                </a:prstGeom>
                <a:noFill/>
                <a:ln cap="flat" cmpd="sng" w="12700">
                  <a:solidFill>
                    <a:srgbClr val="012D8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44"/>
                    <a:buFont typeface="Arial"/>
                    <a:buNone/>
                  </a:pPr>
                  <a:r>
                    <a:rPr b="0" i="0" lang="en-IN" sz="1244" u="none" cap="none" strike="noStrike">
                      <a:solidFill>
                        <a:schemeClr val="dk1"/>
                      </a:solidFill>
                      <a:latin typeface="Gill Sans"/>
                      <a:ea typeface="Gill Sans"/>
                      <a:cs typeface="Gill Sans"/>
                      <a:sym typeface="Gill Sans"/>
                    </a:rPr>
                    <a:t>Admin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9" name="Google Shape;129;p15"/>
                <p:cNvSpPr txBox="1"/>
                <p:nvPr/>
              </p:nvSpPr>
              <p:spPr>
                <a:xfrm>
                  <a:off x="7586" y="7680"/>
                  <a:ext cx="1294" cy="503"/>
                </a:xfrm>
                <a:prstGeom prst="rect">
                  <a:avLst/>
                </a:prstGeom>
                <a:noFill/>
                <a:ln cap="flat" cmpd="sng" w="12700">
                  <a:solidFill>
                    <a:srgbClr val="012D8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44"/>
                    <a:buFont typeface="Arial"/>
                    <a:buNone/>
                  </a:pPr>
                  <a:r>
                    <a:rPr b="0" i="0" lang="en-IN" sz="1244" u="none" cap="none" strike="noStrike">
                      <a:solidFill>
                        <a:schemeClr val="dk1"/>
                      </a:solidFill>
                      <a:latin typeface="Gill Sans"/>
                      <a:ea typeface="Gill Sans"/>
                      <a:cs typeface="Gill Sans"/>
                      <a:sym typeface="Gill Sans"/>
                    </a:rPr>
                    <a:t>User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0" name="Google Shape;130;p15"/>
                <p:cNvSpPr txBox="1"/>
                <p:nvPr/>
              </p:nvSpPr>
              <p:spPr>
                <a:xfrm>
                  <a:off x="16080" y="7680"/>
                  <a:ext cx="1574" cy="503"/>
                </a:xfrm>
                <a:prstGeom prst="rect">
                  <a:avLst/>
                </a:prstGeom>
                <a:noFill/>
                <a:ln cap="flat" cmpd="sng" w="12700">
                  <a:solidFill>
                    <a:srgbClr val="012D8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44"/>
                    <a:buFont typeface="Arial"/>
                    <a:buNone/>
                  </a:pPr>
                  <a:r>
                    <a:rPr b="0" i="0" lang="en-IN" sz="1244" u="none" cap="none" strike="noStrike">
                      <a:solidFill>
                        <a:schemeClr val="dk1"/>
                      </a:solidFill>
                      <a:latin typeface="Gill Sans"/>
                      <a:ea typeface="Gill Sans"/>
                      <a:cs typeface="Gill Sans"/>
                      <a:sym typeface="Gill Sans"/>
                    </a:rPr>
                    <a:t>Specialist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31" name="Google Shape;131;p15"/>
                <p:cNvGrpSpPr/>
                <p:nvPr/>
              </p:nvGrpSpPr>
              <p:grpSpPr>
                <a:xfrm>
                  <a:off x="9720" y="211"/>
                  <a:ext cx="5773" cy="9708"/>
                  <a:chOff x="9720" y="211"/>
                  <a:chExt cx="5773" cy="9708"/>
                </a:xfrm>
              </p:grpSpPr>
              <p:sp>
                <p:nvSpPr>
                  <p:cNvPr id="132" name="Google Shape;132;p15"/>
                  <p:cNvSpPr/>
                  <p:nvPr/>
                </p:nvSpPr>
                <p:spPr>
                  <a:xfrm>
                    <a:off x="9720" y="211"/>
                    <a:ext cx="5773" cy="9708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5875">
                    <a:solidFill>
                      <a:srgbClr val="14CD6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600"/>
                      <a:buFont typeface="Arial"/>
                      <a:buNone/>
                    </a:pPr>
                    <a:r>
                      <a:t/>
                    </a:r>
                    <a:endParaRPr b="0" i="0" sz="1600" u="none" cap="none" strike="noStrike">
                      <a:solidFill>
                        <a:schemeClr val="lt1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grpSp>
                <p:nvGrpSpPr>
                  <p:cNvPr id="133" name="Google Shape;133;p15"/>
                  <p:cNvGrpSpPr/>
                  <p:nvPr/>
                </p:nvGrpSpPr>
                <p:grpSpPr>
                  <a:xfrm>
                    <a:off x="9875" y="364"/>
                    <a:ext cx="5303" cy="9488"/>
                    <a:chOff x="9875" y="364"/>
                    <a:chExt cx="5303" cy="9488"/>
                  </a:xfrm>
                </p:grpSpPr>
                <p:grpSp>
                  <p:nvGrpSpPr>
                    <p:cNvPr id="134" name="Google Shape;134;p15"/>
                    <p:cNvGrpSpPr/>
                    <p:nvPr/>
                  </p:nvGrpSpPr>
                  <p:grpSpPr>
                    <a:xfrm>
                      <a:off x="12850" y="364"/>
                      <a:ext cx="2328" cy="9488"/>
                      <a:chOff x="13033" y="374"/>
                      <a:chExt cx="2179" cy="9338"/>
                    </a:xfrm>
                  </p:grpSpPr>
                  <p:sp>
                    <p:nvSpPr>
                      <p:cNvPr id="135" name="Google Shape;135;p15"/>
                      <p:cNvSpPr/>
                      <p:nvPr/>
                    </p:nvSpPr>
                    <p:spPr>
                      <a:xfrm>
                        <a:off x="13247" y="2501"/>
                        <a:ext cx="1675" cy="642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012D86"/>
                          </a:gs>
                          <a:gs pos="100000">
                            <a:srgbClr val="0E2557"/>
                          </a:gs>
                        </a:gsLst>
                        <a:lin ang="0" scaled="0"/>
                      </a:gradFill>
                      <a:ln cap="flat" cmpd="sng" w="9525">
                        <a:solidFill>
                          <a:srgbClr val="012D86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67"/>
                          <a:buFont typeface="Arial"/>
                          <a:buNone/>
                        </a:pPr>
                        <a:r>
                          <a:rPr b="0" i="0" lang="en-IN" sz="1067" u="none" cap="none" strike="noStrike">
                            <a:solidFill>
                              <a:schemeClr val="lt1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Feedback &amp; Help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36" name="Google Shape;136;p15"/>
                      <p:cNvSpPr/>
                      <p:nvPr/>
                    </p:nvSpPr>
                    <p:spPr>
                      <a:xfrm>
                        <a:off x="13168" y="374"/>
                        <a:ext cx="1753" cy="642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012D86"/>
                          </a:gs>
                          <a:gs pos="100000">
                            <a:srgbClr val="0E2557"/>
                          </a:gs>
                        </a:gsLst>
                        <a:lin ang="0" scaled="0"/>
                      </a:gradFill>
                      <a:ln cap="flat" cmpd="sng" w="9525">
                        <a:solidFill>
                          <a:srgbClr val="012D86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67"/>
                          <a:buFont typeface="Arial"/>
                          <a:buNone/>
                        </a:pPr>
                        <a:r>
                          <a:rPr b="0" i="0" lang="en-IN" sz="1067" u="none" cap="none" strike="noStrike">
                            <a:solidFill>
                              <a:schemeClr val="lt1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Manage User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37" name="Google Shape;137;p15"/>
                      <p:cNvSpPr/>
                      <p:nvPr/>
                    </p:nvSpPr>
                    <p:spPr>
                      <a:xfrm>
                        <a:off x="13247" y="1083"/>
                        <a:ext cx="1675" cy="642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012D86"/>
                          </a:gs>
                          <a:gs pos="100000">
                            <a:srgbClr val="0E2557"/>
                          </a:gs>
                        </a:gsLst>
                        <a:lin ang="0" scaled="0"/>
                      </a:gradFill>
                      <a:ln cap="flat" cmpd="sng" w="9525">
                        <a:solidFill>
                          <a:srgbClr val="012D86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67"/>
                          <a:buFont typeface="Arial"/>
                          <a:buNone/>
                        </a:pPr>
                        <a:r>
                          <a:rPr b="0" i="0" lang="en-IN" sz="1067" u="none" cap="none" strike="noStrike">
                            <a:solidFill>
                              <a:schemeClr val="lt1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Report &amp; Insight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38" name="Google Shape;138;p15"/>
                      <p:cNvSpPr/>
                      <p:nvPr/>
                    </p:nvSpPr>
                    <p:spPr>
                      <a:xfrm>
                        <a:off x="13247" y="1792"/>
                        <a:ext cx="1675" cy="642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012D86"/>
                          </a:gs>
                          <a:gs pos="100000">
                            <a:srgbClr val="0E2557"/>
                          </a:gs>
                        </a:gsLst>
                        <a:lin ang="0" scaled="0"/>
                      </a:gradFill>
                      <a:ln cap="flat" cmpd="sng" w="9525">
                        <a:solidFill>
                          <a:srgbClr val="012D86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67"/>
                          <a:buFont typeface="Arial"/>
                          <a:buNone/>
                        </a:pPr>
                        <a:r>
                          <a:rPr b="0" i="0" lang="en-IN" sz="1067" u="none" cap="none" strike="noStrike">
                            <a:solidFill>
                              <a:schemeClr val="lt1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Logout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39" name="Google Shape;139;p15"/>
                      <p:cNvSpPr/>
                      <p:nvPr/>
                    </p:nvSpPr>
                    <p:spPr>
                      <a:xfrm>
                        <a:off x="13170" y="3240"/>
                        <a:ext cx="1751" cy="642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012D86"/>
                          </a:gs>
                          <a:gs pos="100000">
                            <a:srgbClr val="0E2557"/>
                          </a:gs>
                        </a:gsLst>
                        <a:lin ang="0" scaled="0"/>
                      </a:gradFill>
                      <a:ln cap="flat" cmpd="sng" w="9525">
                        <a:solidFill>
                          <a:srgbClr val="012D86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67"/>
                          <a:buFont typeface="Arial"/>
                          <a:buNone/>
                        </a:pPr>
                        <a:r>
                          <a:rPr b="0" i="0" lang="en-IN" sz="1067" u="none" cap="none" strike="noStrike">
                            <a:solidFill>
                              <a:schemeClr val="lt1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Privacy Settings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40" name="Google Shape;140;p15"/>
                      <p:cNvSpPr/>
                      <p:nvPr/>
                    </p:nvSpPr>
                    <p:spPr>
                      <a:xfrm>
                        <a:off x="13272" y="3979"/>
                        <a:ext cx="1649" cy="642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012D86"/>
                          </a:gs>
                          <a:gs pos="100000">
                            <a:srgbClr val="0E2557"/>
                          </a:gs>
                        </a:gsLst>
                        <a:lin ang="0" scaled="0"/>
                      </a:gradFill>
                      <a:ln cap="flat" cmpd="sng" w="9525">
                        <a:solidFill>
                          <a:srgbClr val="012D86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67"/>
                          <a:buFont typeface="Arial"/>
                          <a:buNone/>
                        </a:pPr>
                        <a:r>
                          <a:rPr b="0" i="0" lang="en-IN" sz="1067" u="none" cap="none" strike="noStrike">
                            <a:solidFill>
                              <a:schemeClr val="lt1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Reminder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41" name="Google Shape;141;p15"/>
                      <p:cNvSpPr/>
                      <p:nvPr/>
                    </p:nvSpPr>
                    <p:spPr>
                      <a:xfrm>
                        <a:off x="13192" y="4680"/>
                        <a:ext cx="1730" cy="642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012D86"/>
                          </a:gs>
                          <a:gs pos="100000">
                            <a:srgbClr val="0E2557"/>
                          </a:gs>
                        </a:gsLst>
                        <a:lin ang="0" scaled="0"/>
                      </a:gradFill>
                      <a:ln cap="flat" cmpd="sng" w="9525">
                        <a:solidFill>
                          <a:srgbClr val="012D86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67"/>
                          <a:buFont typeface="Arial"/>
                          <a:buNone/>
                        </a:pPr>
                        <a:r>
                          <a:rPr b="0" i="0" lang="en-IN" sz="1067" u="none" cap="none" strike="noStrike">
                            <a:solidFill>
                              <a:schemeClr val="lt1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Stress Reduction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42" name="Google Shape;142;p15"/>
                      <p:cNvSpPr/>
                      <p:nvPr/>
                    </p:nvSpPr>
                    <p:spPr>
                      <a:xfrm>
                        <a:off x="13246" y="5416"/>
                        <a:ext cx="1689" cy="642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012D86"/>
                          </a:gs>
                          <a:gs pos="100000">
                            <a:srgbClr val="0E2557"/>
                          </a:gs>
                        </a:gsLst>
                        <a:lin ang="0" scaled="0"/>
                      </a:gradFill>
                      <a:ln cap="flat" cmpd="sng" w="9525">
                        <a:solidFill>
                          <a:srgbClr val="012D86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67"/>
                          <a:buFont typeface="Arial"/>
                          <a:buNone/>
                        </a:pPr>
                        <a:r>
                          <a:rPr b="0" i="0" lang="en-IN" sz="1067" u="none" cap="none" strike="noStrike">
                            <a:solidFill>
                              <a:schemeClr val="lt1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Self Care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43" name="Google Shape;143;p15"/>
                      <p:cNvSpPr/>
                      <p:nvPr/>
                    </p:nvSpPr>
                    <p:spPr>
                      <a:xfrm>
                        <a:off x="13247" y="6120"/>
                        <a:ext cx="1675" cy="642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012D86"/>
                          </a:gs>
                          <a:gs pos="100000">
                            <a:srgbClr val="0E2557"/>
                          </a:gs>
                        </a:gsLst>
                        <a:lin ang="0" scaled="0"/>
                      </a:gradFill>
                      <a:ln cap="flat" cmpd="sng" w="9525">
                        <a:solidFill>
                          <a:srgbClr val="012D86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67"/>
                          <a:buFont typeface="Arial"/>
                          <a:buNone/>
                        </a:pPr>
                        <a:r>
                          <a:rPr b="0" i="0" lang="en-IN" sz="1067" u="none" cap="none" strike="noStrike">
                            <a:solidFill>
                              <a:schemeClr val="lt1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Record Journal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44" name="Google Shape;144;p15"/>
                      <p:cNvSpPr/>
                      <p:nvPr/>
                    </p:nvSpPr>
                    <p:spPr>
                      <a:xfrm>
                        <a:off x="13033" y="6859"/>
                        <a:ext cx="2179" cy="642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012D86"/>
                          </a:gs>
                          <a:gs pos="100000">
                            <a:srgbClr val="0E2557"/>
                          </a:gs>
                        </a:gsLst>
                        <a:lin ang="0" scaled="0"/>
                      </a:gradFill>
                      <a:ln cap="flat" cmpd="sng" w="9525">
                        <a:solidFill>
                          <a:srgbClr val="012D86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67"/>
                          <a:buFont typeface="Arial"/>
                          <a:buNone/>
                        </a:pPr>
                        <a:r>
                          <a:rPr b="0" i="0" lang="en-IN" sz="1067" u="none" cap="none" strike="noStrike">
                            <a:solidFill>
                              <a:schemeClr val="lt1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Identification of Problem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45" name="Google Shape;145;p15"/>
                      <p:cNvSpPr/>
                      <p:nvPr/>
                    </p:nvSpPr>
                    <p:spPr>
                      <a:xfrm>
                        <a:off x="13149" y="7584"/>
                        <a:ext cx="1772" cy="642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012D86"/>
                          </a:gs>
                          <a:gs pos="100000">
                            <a:srgbClr val="0E2557"/>
                          </a:gs>
                        </a:gsLst>
                        <a:lin ang="0" scaled="0"/>
                      </a:gradFill>
                      <a:ln cap="flat" cmpd="sng" w="9525">
                        <a:solidFill>
                          <a:srgbClr val="012D86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67"/>
                          <a:buFont typeface="Arial"/>
                          <a:buNone/>
                        </a:pPr>
                        <a:r>
                          <a:rPr b="0" i="0" lang="en-IN" sz="1067" u="none" cap="none" strike="noStrike">
                            <a:solidFill>
                              <a:schemeClr val="lt1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Expression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67"/>
                          <a:buFont typeface="Arial"/>
                          <a:buNone/>
                        </a:pPr>
                        <a:r>
                          <a:rPr b="0" i="0" lang="en-IN" sz="1067" u="none" cap="none" strike="noStrike">
                            <a:solidFill>
                              <a:schemeClr val="lt1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Analysis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46" name="Google Shape;146;p15"/>
                      <p:cNvSpPr/>
                      <p:nvPr/>
                    </p:nvSpPr>
                    <p:spPr>
                      <a:xfrm>
                        <a:off x="13033" y="8299"/>
                        <a:ext cx="2003" cy="642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012D86"/>
                          </a:gs>
                          <a:gs pos="100000">
                            <a:srgbClr val="0E2557"/>
                          </a:gs>
                        </a:gsLst>
                        <a:lin ang="0" scaled="0"/>
                      </a:gradFill>
                      <a:ln cap="flat" cmpd="sng" w="9525">
                        <a:solidFill>
                          <a:srgbClr val="012D86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67"/>
                          <a:buFont typeface="Arial"/>
                          <a:buNone/>
                        </a:pPr>
                        <a:r>
                          <a:rPr b="0" i="0" lang="en-IN" sz="1067" u="none" cap="none" strike="noStrike">
                            <a:solidFill>
                              <a:schemeClr val="lt1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Consultancy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47" name="Google Shape;147;p15"/>
                      <p:cNvSpPr/>
                      <p:nvPr/>
                    </p:nvSpPr>
                    <p:spPr>
                      <a:xfrm>
                        <a:off x="13149" y="9070"/>
                        <a:ext cx="1772" cy="642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012D86"/>
                          </a:gs>
                          <a:gs pos="100000">
                            <a:srgbClr val="0E2557"/>
                          </a:gs>
                        </a:gsLst>
                        <a:lin ang="0" scaled="0"/>
                      </a:gradFill>
                      <a:ln cap="flat" cmpd="sng" w="9525">
                        <a:solidFill>
                          <a:srgbClr val="012D86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67"/>
                          <a:buFont typeface="Arial"/>
                          <a:buNone/>
                        </a:pPr>
                        <a:r>
                          <a:rPr b="0" i="0" lang="en-IN" sz="1067" u="none" cap="none" strike="noStrike">
                            <a:solidFill>
                              <a:schemeClr val="lt1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Login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sp>
                  <p:nvSpPr>
                    <p:cNvPr id="148" name="Google Shape;148;p15"/>
                    <p:cNvSpPr/>
                    <p:nvPr/>
                  </p:nvSpPr>
                  <p:spPr>
                    <a:xfrm>
                      <a:off x="9875" y="8981"/>
                      <a:ext cx="2103" cy="64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719AA9"/>
                        </a:gs>
                        <a:gs pos="69000">
                          <a:srgbClr val="528090"/>
                        </a:gs>
                        <a:gs pos="100000">
                          <a:srgbClr val="4D7A89"/>
                        </a:gs>
                      </a:gsLst>
                      <a:lin ang="5400000" scaled="0"/>
                    </a:gradFill>
                    <a:ln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67"/>
                        <a:buFont typeface="Arial"/>
                        <a:buNone/>
                      </a:pPr>
                      <a:r>
                        <a:rPr b="0" i="0" lang="en-IN" sz="1067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DashBoard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49" name="Google Shape;149;p15"/>
                    <p:cNvSpPr/>
                    <p:nvPr/>
                  </p:nvSpPr>
                  <p:spPr>
                    <a:xfrm>
                      <a:off x="10313" y="840"/>
                      <a:ext cx="1735" cy="64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719AA9"/>
                        </a:gs>
                        <a:gs pos="69000">
                          <a:srgbClr val="528090"/>
                        </a:gs>
                        <a:gs pos="100000">
                          <a:srgbClr val="4D7A89"/>
                        </a:gs>
                      </a:gsLst>
                      <a:lin ang="5400000" scaled="0"/>
                    </a:gradFill>
                    <a:ln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67"/>
                        <a:buFont typeface="Arial"/>
                        <a:buNone/>
                      </a:pPr>
                      <a:r>
                        <a:rPr b="0" i="0" lang="en-IN" sz="1067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Manage User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</p:grpSp>
          <p:cxnSp>
            <p:nvCxnSpPr>
              <p:cNvPr id="150" name="Google Shape;150;p15"/>
              <p:cNvCxnSpPr/>
              <p:nvPr/>
            </p:nvCxnSpPr>
            <p:spPr>
              <a:xfrm flipH="1" rot="10800000">
                <a:off x="9398" y="2017"/>
                <a:ext cx="1687" cy="138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1" name="Google Shape;151;p15"/>
              <p:cNvCxnSpPr/>
              <p:nvPr/>
            </p:nvCxnSpPr>
            <p:spPr>
              <a:xfrm flipH="1" rot="10800000">
                <a:off x="9398" y="1560"/>
                <a:ext cx="4440" cy="184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2" name="Google Shape;152;p15"/>
              <p:cNvCxnSpPr/>
              <p:nvPr/>
            </p:nvCxnSpPr>
            <p:spPr>
              <a:xfrm flipH="1" rot="10800000">
                <a:off x="9398" y="5694"/>
                <a:ext cx="4140" cy="285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3" name="Google Shape;153;p15"/>
              <p:cNvCxnSpPr/>
              <p:nvPr/>
            </p:nvCxnSpPr>
            <p:spPr>
              <a:xfrm flipH="1" rot="10800000">
                <a:off x="12312" y="1319"/>
                <a:ext cx="1200" cy="2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4" name="Google Shape;154;p15"/>
              <p:cNvCxnSpPr/>
              <p:nvPr/>
            </p:nvCxnSpPr>
            <p:spPr>
              <a:xfrm>
                <a:off x="12566" y="1790"/>
                <a:ext cx="1031" cy="24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5" name="Google Shape;155;p15"/>
              <p:cNvCxnSpPr/>
              <p:nvPr/>
            </p:nvCxnSpPr>
            <p:spPr>
              <a:xfrm flipH="1" rot="10800000">
                <a:off x="9398" y="2760"/>
                <a:ext cx="4199" cy="579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6" name="Google Shape;156;p15"/>
              <p:cNvCxnSpPr/>
              <p:nvPr/>
            </p:nvCxnSpPr>
            <p:spPr>
              <a:xfrm flipH="1" rot="10800000">
                <a:off x="9398" y="3480"/>
                <a:ext cx="4199" cy="507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7" name="Google Shape;157;p15"/>
              <p:cNvCxnSpPr/>
              <p:nvPr/>
            </p:nvCxnSpPr>
            <p:spPr>
              <a:xfrm flipH="1" rot="10800000">
                <a:off x="9398" y="4231"/>
                <a:ext cx="4116" cy="432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8" name="Google Shape;158;p15"/>
              <p:cNvCxnSpPr/>
              <p:nvPr/>
            </p:nvCxnSpPr>
            <p:spPr>
              <a:xfrm flipH="1" rot="10800000">
                <a:off x="9398" y="6442"/>
                <a:ext cx="4198" cy="210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9" name="Google Shape;159;p15"/>
              <p:cNvCxnSpPr/>
              <p:nvPr/>
            </p:nvCxnSpPr>
            <p:spPr>
              <a:xfrm flipH="1" rot="10800000">
                <a:off x="9398" y="7157"/>
                <a:ext cx="4199" cy="139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0" name="Google Shape;160;p15"/>
              <p:cNvCxnSpPr/>
              <p:nvPr/>
            </p:nvCxnSpPr>
            <p:spPr>
              <a:xfrm flipH="1" rot="10800000">
                <a:off x="9398" y="7908"/>
                <a:ext cx="3970" cy="64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1" name="Google Shape;161;p15"/>
              <p:cNvCxnSpPr/>
              <p:nvPr/>
            </p:nvCxnSpPr>
            <p:spPr>
              <a:xfrm>
                <a:off x="9398" y="8551"/>
                <a:ext cx="4094" cy="9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2" name="Google Shape;162;p15"/>
              <p:cNvCxnSpPr/>
              <p:nvPr/>
            </p:nvCxnSpPr>
            <p:spPr>
              <a:xfrm>
                <a:off x="9398" y="8551"/>
                <a:ext cx="4283" cy="58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3" name="Google Shape;163;p15"/>
              <p:cNvCxnSpPr/>
              <p:nvPr/>
            </p:nvCxnSpPr>
            <p:spPr>
              <a:xfrm>
                <a:off x="9398" y="8551"/>
                <a:ext cx="2047" cy="105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4" name="Google Shape;164;p15"/>
              <p:cNvCxnSpPr/>
              <p:nvPr/>
            </p:nvCxnSpPr>
            <p:spPr>
              <a:xfrm>
                <a:off x="9398" y="8551"/>
                <a:ext cx="4371" cy="137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5" name="Google Shape;165;p15"/>
              <p:cNvCxnSpPr/>
              <p:nvPr/>
            </p:nvCxnSpPr>
            <p:spPr>
              <a:xfrm flipH="1" rot="10800000">
                <a:off x="15508" y="8551"/>
                <a:ext cx="1090" cy="82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6" name="Google Shape;166;p15"/>
              <p:cNvCxnSpPr/>
              <p:nvPr/>
            </p:nvCxnSpPr>
            <p:spPr>
              <a:xfrm flipH="1" rot="10800000">
                <a:off x="15385" y="8551"/>
                <a:ext cx="1213" cy="160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7" name="Google Shape;167;p15"/>
              <p:cNvCxnSpPr/>
              <p:nvPr/>
            </p:nvCxnSpPr>
            <p:spPr>
              <a:xfrm flipH="1" rot="10800000">
                <a:off x="9398" y="4982"/>
                <a:ext cx="4225" cy="356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FFFFF"/>
            </a:gs>
            <a:gs pos="35000">
              <a:srgbClr val="FFFFFF"/>
            </a:gs>
            <a:gs pos="100000">
              <a:schemeClr val="accent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"/>
          <p:cNvSpPr txBox="1"/>
          <p:nvPr/>
        </p:nvSpPr>
        <p:spPr>
          <a:xfrm>
            <a:off x="974533" y="1376901"/>
            <a:ext cx="4249991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SECURE DATA EXCHANGE –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End to end protection to secure the medical data. Users should feel their medical report is fully protected.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PATIENT FRIENDLY USER INTERFACE –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interface should be patient friendly and very interactive.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HEALTH CARE PROVIDER SUPPORT –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platform will assist and empower healthcare professionals in delivering more accurate and expedited care to patients.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73" name="Google Shape;173;p16"/>
          <p:cNvGrpSpPr/>
          <p:nvPr/>
        </p:nvGrpSpPr>
        <p:grpSpPr>
          <a:xfrm>
            <a:off x="5339510" y="667918"/>
            <a:ext cx="6065797" cy="6071011"/>
            <a:chOff x="8104" y="161"/>
            <a:chExt cx="10068" cy="10387"/>
          </a:xfrm>
        </p:grpSpPr>
        <p:sp>
          <p:nvSpPr>
            <p:cNvPr id="174" name="Google Shape;174;p16"/>
            <p:cNvSpPr txBox="1"/>
            <p:nvPr/>
          </p:nvSpPr>
          <p:spPr>
            <a:xfrm>
              <a:off x="8811" y="161"/>
              <a:ext cx="5774" cy="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IN" sz="28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Use Case Diagram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5" name="Google Shape;175;p16"/>
            <p:cNvGrpSpPr/>
            <p:nvPr/>
          </p:nvGrpSpPr>
          <p:grpSpPr>
            <a:xfrm>
              <a:off x="8104" y="840"/>
              <a:ext cx="10068" cy="9708"/>
              <a:chOff x="8104" y="840"/>
              <a:chExt cx="10068" cy="9708"/>
            </a:xfrm>
          </p:grpSpPr>
          <p:grpSp>
            <p:nvGrpSpPr>
              <p:cNvPr id="176" name="Google Shape;176;p16"/>
              <p:cNvGrpSpPr/>
              <p:nvPr/>
            </p:nvGrpSpPr>
            <p:grpSpPr>
              <a:xfrm>
                <a:off x="8104" y="840"/>
                <a:ext cx="10068" cy="9708"/>
                <a:chOff x="7586" y="211"/>
                <a:chExt cx="10068" cy="9708"/>
              </a:xfrm>
            </p:grpSpPr>
            <p:sp>
              <p:nvSpPr>
                <p:cNvPr id="177" name="Google Shape;177;p16"/>
                <p:cNvSpPr txBox="1"/>
                <p:nvPr/>
              </p:nvSpPr>
              <p:spPr>
                <a:xfrm>
                  <a:off x="7586" y="2532"/>
                  <a:ext cx="1294" cy="368"/>
                </a:xfrm>
                <a:prstGeom prst="rect">
                  <a:avLst/>
                </a:prstGeom>
                <a:noFill/>
                <a:ln cap="flat" cmpd="sng" w="12700">
                  <a:solidFill>
                    <a:srgbClr val="012D8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44"/>
                    <a:buFont typeface="Arial"/>
                    <a:buNone/>
                  </a:pPr>
                  <a:r>
                    <a:rPr b="0" i="0" lang="en-IN" sz="1244" u="none" cap="none" strike="noStrike">
                      <a:solidFill>
                        <a:schemeClr val="dk1"/>
                      </a:solidFill>
                      <a:latin typeface="Gill Sans"/>
                      <a:ea typeface="Gill Sans"/>
                      <a:cs typeface="Gill Sans"/>
                      <a:sym typeface="Gill Sans"/>
                    </a:rPr>
                    <a:t>Admin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" name="Google Shape;178;p16"/>
                <p:cNvSpPr txBox="1"/>
                <p:nvPr/>
              </p:nvSpPr>
              <p:spPr>
                <a:xfrm>
                  <a:off x="7586" y="7680"/>
                  <a:ext cx="1294" cy="368"/>
                </a:xfrm>
                <a:prstGeom prst="rect">
                  <a:avLst/>
                </a:prstGeom>
                <a:noFill/>
                <a:ln cap="flat" cmpd="sng" w="12700">
                  <a:solidFill>
                    <a:srgbClr val="012D8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44"/>
                    <a:buFont typeface="Arial"/>
                    <a:buNone/>
                  </a:pPr>
                  <a:r>
                    <a:rPr b="0" i="0" lang="en-IN" sz="1244" u="none" cap="none" strike="noStrike">
                      <a:solidFill>
                        <a:schemeClr val="dk1"/>
                      </a:solidFill>
                      <a:latin typeface="Gill Sans"/>
                      <a:ea typeface="Gill Sans"/>
                      <a:cs typeface="Gill Sans"/>
                      <a:sym typeface="Gill Sans"/>
                    </a:rPr>
                    <a:t>User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" name="Google Shape;179;p16"/>
                <p:cNvSpPr txBox="1"/>
                <p:nvPr/>
              </p:nvSpPr>
              <p:spPr>
                <a:xfrm>
                  <a:off x="16080" y="7680"/>
                  <a:ext cx="1574" cy="368"/>
                </a:xfrm>
                <a:prstGeom prst="rect">
                  <a:avLst/>
                </a:prstGeom>
                <a:noFill/>
                <a:ln cap="flat" cmpd="sng" w="12700">
                  <a:solidFill>
                    <a:srgbClr val="012D8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44"/>
                    <a:buFont typeface="Arial"/>
                    <a:buNone/>
                  </a:pPr>
                  <a:r>
                    <a:rPr b="0" i="0" lang="en-IN" sz="1244" u="none" cap="none" strike="noStrike">
                      <a:solidFill>
                        <a:schemeClr val="dk1"/>
                      </a:solidFill>
                      <a:latin typeface="Gill Sans"/>
                      <a:ea typeface="Gill Sans"/>
                      <a:cs typeface="Gill Sans"/>
                      <a:sym typeface="Gill Sans"/>
                    </a:rPr>
                    <a:t>Specialist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80" name="Google Shape;180;p16"/>
                <p:cNvGrpSpPr/>
                <p:nvPr/>
              </p:nvGrpSpPr>
              <p:grpSpPr>
                <a:xfrm>
                  <a:off x="9720" y="211"/>
                  <a:ext cx="5773" cy="9708"/>
                  <a:chOff x="9720" y="211"/>
                  <a:chExt cx="5773" cy="9708"/>
                </a:xfrm>
              </p:grpSpPr>
              <p:sp>
                <p:nvSpPr>
                  <p:cNvPr id="181" name="Google Shape;181;p16"/>
                  <p:cNvSpPr/>
                  <p:nvPr/>
                </p:nvSpPr>
                <p:spPr>
                  <a:xfrm>
                    <a:off x="9720" y="211"/>
                    <a:ext cx="5773" cy="97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600"/>
                      <a:buFont typeface="Arial"/>
                      <a:buNone/>
                    </a:pPr>
                    <a:r>
                      <a:t/>
                    </a:r>
                    <a:endParaRPr b="0" i="0" sz="1600" u="none" cap="none" strike="noStrike">
                      <a:solidFill>
                        <a:schemeClr val="lt1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grpSp>
                <p:nvGrpSpPr>
                  <p:cNvPr id="182" name="Google Shape;182;p16"/>
                  <p:cNvGrpSpPr/>
                  <p:nvPr/>
                </p:nvGrpSpPr>
                <p:grpSpPr>
                  <a:xfrm>
                    <a:off x="9875" y="364"/>
                    <a:ext cx="5303" cy="9488"/>
                    <a:chOff x="9875" y="364"/>
                    <a:chExt cx="5303" cy="9488"/>
                  </a:xfrm>
                </p:grpSpPr>
                <p:grpSp>
                  <p:nvGrpSpPr>
                    <p:cNvPr id="183" name="Google Shape;183;p16"/>
                    <p:cNvGrpSpPr/>
                    <p:nvPr/>
                  </p:nvGrpSpPr>
                  <p:grpSpPr>
                    <a:xfrm>
                      <a:off x="12850" y="364"/>
                      <a:ext cx="2328" cy="9488"/>
                      <a:chOff x="13033" y="374"/>
                      <a:chExt cx="2179" cy="9338"/>
                    </a:xfrm>
                  </p:grpSpPr>
                  <p:sp>
                    <p:nvSpPr>
                      <p:cNvPr id="184" name="Google Shape;184;p16"/>
                      <p:cNvSpPr/>
                      <p:nvPr/>
                    </p:nvSpPr>
                    <p:spPr>
                      <a:xfrm>
                        <a:off x="13247" y="2501"/>
                        <a:ext cx="1675" cy="642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012D86"/>
                          </a:gs>
                          <a:gs pos="100000">
                            <a:srgbClr val="0E2557"/>
                          </a:gs>
                        </a:gsLst>
                        <a:lin ang="0" scaled="0"/>
                      </a:gradFill>
                      <a:ln cap="flat" cmpd="sng" w="9525">
                        <a:solidFill>
                          <a:srgbClr val="012D86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67"/>
                          <a:buFont typeface="Arial"/>
                          <a:buNone/>
                        </a:pPr>
                        <a:r>
                          <a:rPr b="0" i="0" lang="en-IN" sz="1067" u="none" cap="none" strike="noStrike">
                            <a:solidFill>
                              <a:schemeClr val="lt1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Feedback &amp; Help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85" name="Google Shape;185;p16"/>
                      <p:cNvSpPr/>
                      <p:nvPr/>
                    </p:nvSpPr>
                    <p:spPr>
                      <a:xfrm>
                        <a:off x="13168" y="374"/>
                        <a:ext cx="1753" cy="642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012D86"/>
                          </a:gs>
                          <a:gs pos="100000">
                            <a:srgbClr val="0E2557"/>
                          </a:gs>
                        </a:gsLst>
                        <a:lin ang="0" scaled="0"/>
                      </a:gradFill>
                      <a:ln cap="flat" cmpd="sng" w="9525">
                        <a:solidFill>
                          <a:srgbClr val="012D86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67"/>
                          <a:buFont typeface="Arial"/>
                          <a:buNone/>
                        </a:pPr>
                        <a:r>
                          <a:rPr b="0" i="0" lang="en-IN" sz="1067" u="none" cap="none" strike="noStrike">
                            <a:solidFill>
                              <a:schemeClr val="lt1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Manage User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86" name="Google Shape;186;p16"/>
                      <p:cNvSpPr/>
                      <p:nvPr/>
                    </p:nvSpPr>
                    <p:spPr>
                      <a:xfrm>
                        <a:off x="13247" y="1083"/>
                        <a:ext cx="1675" cy="642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012D86"/>
                          </a:gs>
                          <a:gs pos="100000">
                            <a:srgbClr val="0E2557"/>
                          </a:gs>
                        </a:gsLst>
                        <a:lin ang="0" scaled="0"/>
                      </a:gradFill>
                      <a:ln cap="flat" cmpd="sng" w="9525">
                        <a:solidFill>
                          <a:srgbClr val="012D86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67"/>
                          <a:buFont typeface="Arial"/>
                          <a:buNone/>
                        </a:pPr>
                        <a:r>
                          <a:rPr b="0" i="0" lang="en-IN" sz="1067" u="none" cap="none" strike="noStrike">
                            <a:solidFill>
                              <a:schemeClr val="lt1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Report &amp; Insight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87" name="Google Shape;187;p16"/>
                      <p:cNvSpPr/>
                      <p:nvPr/>
                    </p:nvSpPr>
                    <p:spPr>
                      <a:xfrm>
                        <a:off x="13247" y="1792"/>
                        <a:ext cx="1675" cy="642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012D86"/>
                          </a:gs>
                          <a:gs pos="100000">
                            <a:srgbClr val="0E2557"/>
                          </a:gs>
                        </a:gsLst>
                        <a:lin ang="0" scaled="0"/>
                      </a:gradFill>
                      <a:ln cap="flat" cmpd="sng" w="9525">
                        <a:solidFill>
                          <a:srgbClr val="012D86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67"/>
                          <a:buFont typeface="Arial"/>
                          <a:buNone/>
                        </a:pPr>
                        <a:r>
                          <a:rPr b="0" i="0" lang="en-IN" sz="1067" u="none" cap="none" strike="noStrike">
                            <a:solidFill>
                              <a:schemeClr val="lt1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Logout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88" name="Google Shape;188;p16"/>
                      <p:cNvSpPr/>
                      <p:nvPr/>
                    </p:nvSpPr>
                    <p:spPr>
                      <a:xfrm>
                        <a:off x="13170" y="3240"/>
                        <a:ext cx="1751" cy="642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012D86"/>
                          </a:gs>
                          <a:gs pos="100000">
                            <a:srgbClr val="0E2557"/>
                          </a:gs>
                        </a:gsLst>
                        <a:lin ang="0" scaled="0"/>
                      </a:gradFill>
                      <a:ln cap="flat" cmpd="sng" w="9525">
                        <a:solidFill>
                          <a:srgbClr val="012D86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67"/>
                          <a:buFont typeface="Arial"/>
                          <a:buNone/>
                        </a:pPr>
                        <a:r>
                          <a:rPr b="0" i="0" lang="en-IN" sz="1067" u="none" cap="none" strike="noStrike">
                            <a:solidFill>
                              <a:schemeClr val="lt1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Privacy Settings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89" name="Google Shape;189;p16"/>
                      <p:cNvSpPr/>
                      <p:nvPr/>
                    </p:nvSpPr>
                    <p:spPr>
                      <a:xfrm>
                        <a:off x="13272" y="3979"/>
                        <a:ext cx="1649" cy="642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012D86"/>
                          </a:gs>
                          <a:gs pos="100000">
                            <a:srgbClr val="0E2557"/>
                          </a:gs>
                        </a:gsLst>
                        <a:lin ang="0" scaled="0"/>
                      </a:gradFill>
                      <a:ln cap="flat" cmpd="sng" w="9525">
                        <a:solidFill>
                          <a:srgbClr val="012D86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67"/>
                          <a:buFont typeface="Arial"/>
                          <a:buNone/>
                        </a:pPr>
                        <a:r>
                          <a:rPr b="0" i="0" lang="en-IN" sz="1067" u="none" cap="none" strike="noStrike">
                            <a:solidFill>
                              <a:schemeClr val="lt1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Reminder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90" name="Google Shape;190;p16"/>
                      <p:cNvSpPr/>
                      <p:nvPr/>
                    </p:nvSpPr>
                    <p:spPr>
                      <a:xfrm>
                        <a:off x="13192" y="4680"/>
                        <a:ext cx="1730" cy="642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012D86"/>
                          </a:gs>
                          <a:gs pos="100000">
                            <a:srgbClr val="0E2557"/>
                          </a:gs>
                        </a:gsLst>
                        <a:lin ang="0" scaled="0"/>
                      </a:gradFill>
                      <a:ln cap="flat" cmpd="sng" w="9525">
                        <a:solidFill>
                          <a:srgbClr val="012D86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900"/>
                          <a:buFont typeface="Arial"/>
                          <a:buNone/>
                        </a:pPr>
                        <a:r>
                          <a:rPr b="0" i="0" lang="en-IN" sz="900" u="none" cap="none" strike="noStrike">
                            <a:solidFill>
                              <a:schemeClr val="lt1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Stress Reduction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91" name="Google Shape;191;p16"/>
                      <p:cNvSpPr/>
                      <p:nvPr/>
                    </p:nvSpPr>
                    <p:spPr>
                      <a:xfrm>
                        <a:off x="13246" y="5416"/>
                        <a:ext cx="1689" cy="642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012D86"/>
                          </a:gs>
                          <a:gs pos="100000">
                            <a:srgbClr val="0E2557"/>
                          </a:gs>
                        </a:gsLst>
                        <a:lin ang="0" scaled="0"/>
                      </a:gradFill>
                      <a:ln cap="flat" cmpd="sng" w="9525">
                        <a:solidFill>
                          <a:srgbClr val="012D86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67"/>
                          <a:buFont typeface="Arial"/>
                          <a:buNone/>
                        </a:pPr>
                        <a:r>
                          <a:rPr b="0" i="0" lang="en-IN" sz="1067" u="none" cap="none" strike="noStrike">
                            <a:solidFill>
                              <a:schemeClr val="lt1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Self Care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92" name="Google Shape;192;p16"/>
                      <p:cNvSpPr/>
                      <p:nvPr/>
                    </p:nvSpPr>
                    <p:spPr>
                      <a:xfrm>
                        <a:off x="13247" y="6120"/>
                        <a:ext cx="1675" cy="642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012D86"/>
                          </a:gs>
                          <a:gs pos="100000">
                            <a:srgbClr val="0E2557"/>
                          </a:gs>
                        </a:gsLst>
                        <a:lin ang="0" scaled="0"/>
                      </a:gradFill>
                      <a:ln cap="flat" cmpd="sng" w="9525">
                        <a:solidFill>
                          <a:srgbClr val="012D86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67"/>
                          <a:buFont typeface="Arial"/>
                          <a:buNone/>
                        </a:pPr>
                        <a:r>
                          <a:rPr b="0" i="0" lang="en-IN" sz="1067" u="none" cap="none" strike="noStrike">
                            <a:solidFill>
                              <a:schemeClr val="lt1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Record Journal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93" name="Google Shape;193;p16"/>
                      <p:cNvSpPr/>
                      <p:nvPr/>
                    </p:nvSpPr>
                    <p:spPr>
                      <a:xfrm>
                        <a:off x="13033" y="6859"/>
                        <a:ext cx="2179" cy="642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012D86"/>
                          </a:gs>
                          <a:gs pos="100000">
                            <a:srgbClr val="0E2557"/>
                          </a:gs>
                        </a:gsLst>
                        <a:lin ang="0" scaled="0"/>
                      </a:gradFill>
                      <a:ln cap="flat" cmpd="sng" w="9525">
                        <a:solidFill>
                          <a:srgbClr val="012D86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67"/>
                          <a:buFont typeface="Arial"/>
                          <a:buNone/>
                        </a:pPr>
                        <a:r>
                          <a:rPr b="0" i="0" lang="en-IN" sz="1067" u="none" cap="none" strike="noStrike">
                            <a:solidFill>
                              <a:schemeClr val="lt1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Identification of Problem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94" name="Google Shape;194;p16"/>
                      <p:cNvSpPr/>
                      <p:nvPr/>
                    </p:nvSpPr>
                    <p:spPr>
                      <a:xfrm>
                        <a:off x="13149" y="7584"/>
                        <a:ext cx="1772" cy="642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012D86"/>
                          </a:gs>
                          <a:gs pos="100000">
                            <a:srgbClr val="0E2557"/>
                          </a:gs>
                        </a:gsLst>
                        <a:lin ang="0" scaled="0"/>
                      </a:gradFill>
                      <a:ln cap="flat" cmpd="sng" w="9525">
                        <a:solidFill>
                          <a:srgbClr val="012D86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947"/>
                          <a:buFont typeface="Arial"/>
                          <a:buNone/>
                        </a:pPr>
                        <a:r>
                          <a:rPr b="0" i="0" lang="en-IN" sz="947" u="none" cap="none" strike="noStrike">
                            <a:solidFill>
                              <a:schemeClr val="lt1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Expression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947"/>
                          <a:buFont typeface="Arial"/>
                          <a:buNone/>
                        </a:pPr>
                        <a:r>
                          <a:rPr b="0" i="0" lang="en-IN" sz="947" u="none" cap="none" strike="noStrike">
                            <a:solidFill>
                              <a:schemeClr val="lt1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Analysis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95" name="Google Shape;195;p16"/>
                      <p:cNvSpPr/>
                      <p:nvPr/>
                    </p:nvSpPr>
                    <p:spPr>
                      <a:xfrm>
                        <a:off x="13033" y="8299"/>
                        <a:ext cx="2003" cy="642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012D86"/>
                          </a:gs>
                          <a:gs pos="100000">
                            <a:srgbClr val="0E2557"/>
                          </a:gs>
                        </a:gsLst>
                        <a:lin ang="0" scaled="0"/>
                      </a:gradFill>
                      <a:ln cap="flat" cmpd="sng" w="9525">
                        <a:solidFill>
                          <a:srgbClr val="012D86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67"/>
                          <a:buFont typeface="Arial"/>
                          <a:buNone/>
                        </a:pPr>
                        <a:r>
                          <a:rPr b="0" i="0" lang="en-IN" sz="1067" u="none" cap="none" strike="noStrike">
                            <a:solidFill>
                              <a:schemeClr val="lt1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Consultancy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96" name="Google Shape;196;p16"/>
                      <p:cNvSpPr/>
                      <p:nvPr/>
                    </p:nvSpPr>
                    <p:spPr>
                      <a:xfrm>
                        <a:off x="13149" y="9070"/>
                        <a:ext cx="1772" cy="642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012D86"/>
                          </a:gs>
                          <a:gs pos="100000">
                            <a:srgbClr val="0E2557"/>
                          </a:gs>
                        </a:gsLst>
                        <a:lin ang="0" scaled="0"/>
                      </a:gradFill>
                      <a:ln cap="flat" cmpd="sng" w="9525">
                        <a:solidFill>
                          <a:srgbClr val="012D86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67"/>
                          <a:buFont typeface="Arial"/>
                          <a:buNone/>
                        </a:pPr>
                        <a:r>
                          <a:rPr b="0" i="0" lang="en-IN" sz="1067" u="none" cap="none" strike="noStrike">
                            <a:solidFill>
                              <a:schemeClr val="lt1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Login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sp>
                  <p:nvSpPr>
                    <p:cNvPr id="197" name="Google Shape;197;p16"/>
                    <p:cNvSpPr/>
                    <p:nvPr/>
                  </p:nvSpPr>
                  <p:spPr>
                    <a:xfrm>
                      <a:off x="9875" y="8981"/>
                      <a:ext cx="2103" cy="64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719AA9"/>
                        </a:gs>
                        <a:gs pos="69000">
                          <a:srgbClr val="528090"/>
                        </a:gs>
                        <a:gs pos="100000">
                          <a:srgbClr val="4D7A89"/>
                        </a:gs>
                      </a:gsLst>
                      <a:lin ang="5400000" scaled="0"/>
                    </a:gradFill>
                    <a:ln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67"/>
                        <a:buFont typeface="Arial"/>
                        <a:buNone/>
                      </a:pPr>
                      <a:r>
                        <a:rPr b="0" i="0" lang="en-IN" sz="1067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DashBoard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98" name="Google Shape;198;p16"/>
                    <p:cNvSpPr/>
                    <p:nvPr/>
                  </p:nvSpPr>
                  <p:spPr>
                    <a:xfrm>
                      <a:off x="10313" y="840"/>
                      <a:ext cx="1735" cy="64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719AA9"/>
                        </a:gs>
                        <a:gs pos="69000">
                          <a:srgbClr val="528090"/>
                        </a:gs>
                        <a:gs pos="100000">
                          <a:srgbClr val="4D7A89"/>
                        </a:gs>
                      </a:gsLst>
                      <a:lin ang="5400000" scaled="0"/>
                    </a:gradFill>
                    <a:ln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IN" sz="11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Dashboard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</p:grpSp>
          <p:cxnSp>
            <p:nvCxnSpPr>
              <p:cNvPr id="199" name="Google Shape;199;p16"/>
              <p:cNvCxnSpPr/>
              <p:nvPr/>
            </p:nvCxnSpPr>
            <p:spPr>
              <a:xfrm flipH="1" rot="10800000">
                <a:off x="9398" y="2017"/>
                <a:ext cx="1687" cy="138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0" name="Google Shape;200;p16"/>
              <p:cNvCxnSpPr/>
              <p:nvPr/>
            </p:nvCxnSpPr>
            <p:spPr>
              <a:xfrm flipH="1" rot="10800000">
                <a:off x="9398" y="1560"/>
                <a:ext cx="4440" cy="184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1" name="Google Shape;201;p16"/>
              <p:cNvCxnSpPr/>
              <p:nvPr/>
            </p:nvCxnSpPr>
            <p:spPr>
              <a:xfrm flipH="1" rot="10800000">
                <a:off x="9398" y="5694"/>
                <a:ext cx="4140" cy="285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2" name="Google Shape;202;p16"/>
              <p:cNvCxnSpPr/>
              <p:nvPr/>
            </p:nvCxnSpPr>
            <p:spPr>
              <a:xfrm flipH="1" rot="10800000">
                <a:off x="12312" y="1319"/>
                <a:ext cx="1200" cy="2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3" name="Google Shape;203;p16"/>
              <p:cNvCxnSpPr/>
              <p:nvPr/>
            </p:nvCxnSpPr>
            <p:spPr>
              <a:xfrm>
                <a:off x="12566" y="1790"/>
                <a:ext cx="1031" cy="24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4" name="Google Shape;204;p16"/>
              <p:cNvCxnSpPr/>
              <p:nvPr/>
            </p:nvCxnSpPr>
            <p:spPr>
              <a:xfrm flipH="1" rot="10800000">
                <a:off x="9398" y="2760"/>
                <a:ext cx="4199" cy="579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5" name="Google Shape;205;p16"/>
              <p:cNvCxnSpPr/>
              <p:nvPr/>
            </p:nvCxnSpPr>
            <p:spPr>
              <a:xfrm flipH="1" rot="10800000">
                <a:off x="9398" y="3480"/>
                <a:ext cx="4199" cy="507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6" name="Google Shape;206;p16"/>
              <p:cNvCxnSpPr/>
              <p:nvPr/>
            </p:nvCxnSpPr>
            <p:spPr>
              <a:xfrm flipH="1" rot="10800000">
                <a:off x="9398" y="4231"/>
                <a:ext cx="4116" cy="432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7" name="Google Shape;207;p16"/>
              <p:cNvCxnSpPr/>
              <p:nvPr/>
            </p:nvCxnSpPr>
            <p:spPr>
              <a:xfrm flipH="1" rot="10800000">
                <a:off x="9398" y="6442"/>
                <a:ext cx="4198" cy="210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8" name="Google Shape;208;p16"/>
              <p:cNvCxnSpPr/>
              <p:nvPr/>
            </p:nvCxnSpPr>
            <p:spPr>
              <a:xfrm flipH="1" rot="10800000">
                <a:off x="9398" y="7157"/>
                <a:ext cx="4199" cy="139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9" name="Google Shape;209;p16"/>
              <p:cNvCxnSpPr/>
              <p:nvPr/>
            </p:nvCxnSpPr>
            <p:spPr>
              <a:xfrm flipH="1" rot="10800000">
                <a:off x="9398" y="7908"/>
                <a:ext cx="3970" cy="64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0" name="Google Shape;210;p16"/>
              <p:cNvCxnSpPr/>
              <p:nvPr/>
            </p:nvCxnSpPr>
            <p:spPr>
              <a:xfrm>
                <a:off x="9398" y="8551"/>
                <a:ext cx="4094" cy="9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1" name="Google Shape;211;p16"/>
              <p:cNvCxnSpPr/>
              <p:nvPr/>
            </p:nvCxnSpPr>
            <p:spPr>
              <a:xfrm>
                <a:off x="9398" y="8551"/>
                <a:ext cx="4283" cy="58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2" name="Google Shape;212;p16"/>
              <p:cNvCxnSpPr/>
              <p:nvPr/>
            </p:nvCxnSpPr>
            <p:spPr>
              <a:xfrm>
                <a:off x="9398" y="8551"/>
                <a:ext cx="2047" cy="105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3" name="Google Shape;213;p16"/>
              <p:cNvCxnSpPr/>
              <p:nvPr/>
            </p:nvCxnSpPr>
            <p:spPr>
              <a:xfrm>
                <a:off x="9398" y="8551"/>
                <a:ext cx="4371" cy="137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4" name="Google Shape;214;p16"/>
              <p:cNvCxnSpPr/>
              <p:nvPr/>
            </p:nvCxnSpPr>
            <p:spPr>
              <a:xfrm flipH="1" rot="10800000">
                <a:off x="15508" y="8551"/>
                <a:ext cx="1090" cy="82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5" name="Google Shape;215;p16"/>
              <p:cNvCxnSpPr/>
              <p:nvPr/>
            </p:nvCxnSpPr>
            <p:spPr>
              <a:xfrm flipH="1" rot="10800000">
                <a:off x="15385" y="8551"/>
                <a:ext cx="1213" cy="160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6" name="Google Shape;216;p16"/>
              <p:cNvCxnSpPr/>
              <p:nvPr/>
            </p:nvCxnSpPr>
            <p:spPr>
              <a:xfrm flipH="1" rot="10800000">
                <a:off x="9398" y="4982"/>
                <a:ext cx="4225" cy="356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pic>
        <p:nvPicPr>
          <p:cNvPr id="217" name="Google Shape;21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5880" y="1535472"/>
            <a:ext cx="1369356" cy="957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5880" y="4399483"/>
            <a:ext cx="1481967" cy="1036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90169" y="4406328"/>
            <a:ext cx="1481967" cy="1036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35000">
              <a:srgbClr val="FFFFFF"/>
            </a:gs>
            <a:gs pos="100000">
              <a:schemeClr val="accent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"/>
          <p:cNvSpPr txBox="1"/>
          <p:nvPr/>
        </p:nvSpPr>
        <p:spPr>
          <a:xfrm>
            <a:off x="777682" y="1192131"/>
            <a:ext cx="4249991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MANAGER –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managing functionality for the mental as well as physical health and fitness.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CALENDAR 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calendar functionality will keep the progress reports of each day and provide weekly reports on the progress.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NOTIFICATION AND ALERTS –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user will be notified or alerted when a specific task is due which will keep the users engaged with the platform and the health progress.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25" name="Google Shape;225;p17"/>
          <p:cNvGrpSpPr/>
          <p:nvPr/>
        </p:nvGrpSpPr>
        <p:grpSpPr>
          <a:xfrm>
            <a:off x="5213303" y="391143"/>
            <a:ext cx="6065797" cy="6244018"/>
            <a:chOff x="8104" y="-135"/>
            <a:chExt cx="10068" cy="10683"/>
          </a:xfrm>
        </p:grpSpPr>
        <p:sp>
          <p:nvSpPr>
            <p:cNvPr id="226" name="Google Shape;226;p17"/>
            <p:cNvSpPr txBox="1"/>
            <p:nvPr/>
          </p:nvSpPr>
          <p:spPr>
            <a:xfrm>
              <a:off x="8198" y="-135"/>
              <a:ext cx="5774" cy="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IN" sz="28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Use Case Diagram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7" name="Google Shape;227;p17"/>
            <p:cNvGrpSpPr/>
            <p:nvPr/>
          </p:nvGrpSpPr>
          <p:grpSpPr>
            <a:xfrm>
              <a:off x="8104" y="840"/>
              <a:ext cx="10068" cy="9708"/>
              <a:chOff x="8104" y="840"/>
              <a:chExt cx="10068" cy="9708"/>
            </a:xfrm>
          </p:grpSpPr>
          <p:grpSp>
            <p:nvGrpSpPr>
              <p:cNvPr id="228" name="Google Shape;228;p17"/>
              <p:cNvGrpSpPr/>
              <p:nvPr/>
            </p:nvGrpSpPr>
            <p:grpSpPr>
              <a:xfrm>
                <a:off x="8104" y="840"/>
                <a:ext cx="10068" cy="9708"/>
                <a:chOff x="7586" y="211"/>
                <a:chExt cx="10068" cy="9708"/>
              </a:xfrm>
            </p:grpSpPr>
            <p:sp>
              <p:nvSpPr>
                <p:cNvPr id="229" name="Google Shape;229;p17"/>
                <p:cNvSpPr txBox="1"/>
                <p:nvPr/>
              </p:nvSpPr>
              <p:spPr>
                <a:xfrm>
                  <a:off x="7586" y="2532"/>
                  <a:ext cx="1294" cy="368"/>
                </a:xfrm>
                <a:prstGeom prst="rect">
                  <a:avLst/>
                </a:prstGeom>
                <a:noFill/>
                <a:ln cap="flat" cmpd="sng" w="12700">
                  <a:solidFill>
                    <a:srgbClr val="012D8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44"/>
                    <a:buFont typeface="Arial"/>
                    <a:buNone/>
                  </a:pPr>
                  <a:r>
                    <a:rPr b="0" i="0" lang="en-IN" sz="1244" u="none" cap="none" strike="noStrike">
                      <a:solidFill>
                        <a:schemeClr val="dk1"/>
                      </a:solidFill>
                      <a:latin typeface="Gill Sans"/>
                      <a:ea typeface="Gill Sans"/>
                      <a:cs typeface="Gill Sans"/>
                      <a:sym typeface="Gill Sans"/>
                    </a:rPr>
                    <a:t>Admin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0" name="Google Shape;230;p17"/>
                <p:cNvSpPr txBox="1"/>
                <p:nvPr/>
              </p:nvSpPr>
              <p:spPr>
                <a:xfrm>
                  <a:off x="7586" y="7680"/>
                  <a:ext cx="1294" cy="368"/>
                </a:xfrm>
                <a:prstGeom prst="rect">
                  <a:avLst/>
                </a:prstGeom>
                <a:noFill/>
                <a:ln cap="flat" cmpd="sng" w="12700">
                  <a:solidFill>
                    <a:srgbClr val="012D8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44"/>
                    <a:buFont typeface="Arial"/>
                    <a:buNone/>
                  </a:pPr>
                  <a:r>
                    <a:rPr b="0" i="0" lang="en-IN" sz="1244" u="none" cap="none" strike="noStrike">
                      <a:solidFill>
                        <a:schemeClr val="dk1"/>
                      </a:solidFill>
                      <a:latin typeface="Gill Sans"/>
                      <a:ea typeface="Gill Sans"/>
                      <a:cs typeface="Gill Sans"/>
                      <a:sym typeface="Gill Sans"/>
                    </a:rPr>
                    <a:t>User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1" name="Google Shape;231;p17"/>
                <p:cNvSpPr txBox="1"/>
                <p:nvPr/>
              </p:nvSpPr>
              <p:spPr>
                <a:xfrm>
                  <a:off x="16080" y="7680"/>
                  <a:ext cx="1574" cy="368"/>
                </a:xfrm>
                <a:prstGeom prst="rect">
                  <a:avLst/>
                </a:prstGeom>
                <a:noFill/>
                <a:ln cap="flat" cmpd="sng" w="12700">
                  <a:solidFill>
                    <a:srgbClr val="012D8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44"/>
                    <a:buFont typeface="Arial"/>
                    <a:buNone/>
                  </a:pPr>
                  <a:r>
                    <a:rPr b="0" i="0" lang="en-IN" sz="1244" u="none" cap="none" strike="noStrike">
                      <a:solidFill>
                        <a:schemeClr val="dk1"/>
                      </a:solidFill>
                      <a:latin typeface="Gill Sans"/>
                      <a:ea typeface="Gill Sans"/>
                      <a:cs typeface="Gill Sans"/>
                      <a:sym typeface="Gill Sans"/>
                    </a:rPr>
                    <a:t>Specialist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232" name="Google Shape;232;p17"/>
                <p:cNvGrpSpPr/>
                <p:nvPr/>
              </p:nvGrpSpPr>
              <p:grpSpPr>
                <a:xfrm>
                  <a:off x="9720" y="211"/>
                  <a:ext cx="5773" cy="9708"/>
                  <a:chOff x="9720" y="211"/>
                  <a:chExt cx="5773" cy="9708"/>
                </a:xfrm>
              </p:grpSpPr>
              <p:sp>
                <p:nvSpPr>
                  <p:cNvPr id="233" name="Google Shape;233;p17"/>
                  <p:cNvSpPr/>
                  <p:nvPr/>
                </p:nvSpPr>
                <p:spPr>
                  <a:xfrm>
                    <a:off x="9720" y="211"/>
                    <a:ext cx="5773" cy="97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600"/>
                      <a:buFont typeface="Arial"/>
                      <a:buNone/>
                    </a:pPr>
                    <a:r>
                      <a:t/>
                    </a:r>
                    <a:endParaRPr b="0" i="0" sz="1600" u="none" cap="none" strike="noStrike">
                      <a:solidFill>
                        <a:schemeClr val="lt1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grpSp>
                <p:nvGrpSpPr>
                  <p:cNvPr id="234" name="Google Shape;234;p17"/>
                  <p:cNvGrpSpPr/>
                  <p:nvPr/>
                </p:nvGrpSpPr>
                <p:grpSpPr>
                  <a:xfrm>
                    <a:off x="9875" y="364"/>
                    <a:ext cx="5303" cy="9488"/>
                    <a:chOff x="9875" y="364"/>
                    <a:chExt cx="5303" cy="9488"/>
                  </a:xfrm>
                </p:grpSpPr>
                <p:grpSp>
                  <p:nvGrpSpPr>
                    <p:cNvPr id="235" name="Google Shape;235;p17"/>
                    <p:cNvGrpSpPr/>
                    <p:nvPr/>
                  </p:nvGrpSpPr>
                  <p:grpSpPr>
                    <a:xfrm>
                      <a:off x="12850" y="364"/>
                      <a:ext cx="2328" cy="9488"/>
                      <a:chOff x="13033" y="374"/>
                      <a:chExt cx="2179" cy="9338"/>
                    </a:xfrm>
                  </p:grpSpPr>
                  <p:sp>
                    <p:nvSpPr>
                      <p:cNvPr id="236" name="Google Shape;236;p17"/>
                      <p:cNvSpPr/>
                      <p:nvPr/>
                    </p:nvSpPr>
                    <p:spPr>
                      <a:xfrm>
                        <a:off x="13247" y="2501"/>
                        <a:ext cx="1675" cy="642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012D86"/>
                          </a:gs>
                          <a:gs pos="100000">
                            <a:srgbClr val="0E2557"/>
                          </a:gs>
                        </a:gsLst>
                        <a:lin ang="0" scaled="0"/>
                      </a:gradFill>
                      <a:ln cap="flat" cmpd="sng" w="9525">
                        <a:solidFill>
                          <a:srgbClr val="012D86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67"/>
                          <a:buFont typeface="Arial"/>
                          <a:buNone/>
                        </a:pPr>
                        <a:r>
                          <a:rPr b="0" i="0" lang="en-IN" sz="1067" u="none" cap="none" strike="noStrike">
                            <a:solidFill>
                              <a:schemeClr val="lt1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Feedback &amp; Help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237" name="Google Shape;237;p17"/>
                      <p:cNvSpPr/>
                      <p:nvPr/>
                    </p:nvSpPr>
                    <p:spPr>
                      <a:xfrm>
                        <a:off x="13168" y="374"/>
                        <a:ext cx="1753" cy="642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012D86"/>
                          </a:gs>
                          <a:gs pos="100000">
                            <a:srgbClr val="0E2557"/>
                          </a:gs>
                        </a:gsLst>
                        <a:lin ang="0" scaled="0"/>
                      </a:gradFill>
                      <a:ln cap="flat" cmpd="sng" w="9525">
                        <a:solidFill>
                          <a:srgbClr val="012D86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67"/>
                          <a:buFont typeface="Arial"/>
                          <a:buNone/>
                        </a:pPr>
                        <a:r>
                          <a:rPr b="0" i="0" lang="en-IN" sz="1067" u="none" cap="none" strike="noStrike">
                            <a:solidFill>
                              <a:schemeClr val="lt1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Manage User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238" name="Google Shape;238;p17"/>
                      <p:cNvSpPr/>
                      <p:nvPr/>
                    </p:nvSpPr>
                    <p:spPr>
                      <a:xfrm>
                        <a:off x="13247" y="1083"/>
                        <a:ext cx="1675" cy="642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012D86"/>
                          </a:gs>
                          <a:gs pos="100000">
                            <a:srgbClr val="0E2557"/>
                          </a:gs>
                        </a:gsLst>
                        <a:lin ang="0" scaled="0"/>
                      </a:gradFill>
                      <a:ln cap="flat" cmpd="sng" w="9525">
                        <a:solidFill>
                          <a:srgbClr val="012D86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67"/>
                          <a:buFont typeface="Arial"/>
                          <a:buNone/>
                        </a:pPr>
                        <a:r>
                          <a:rPr b="0" i="0" lang="en-IN" sz="1067" u="none" cap="none" strike="noStrike">
                            <a:solidFill>
                              <a:schemeClr val="lt1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Report &amp; Insight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239" name="Google Shape;239;p17"/>
                      <p:cNvSpPr/>
                      <p:nvPr/>
                    </p:nvSpPr>
                    <p:spPr>
                      <a:xfrm>
                        <a:off x="13247" y="1792"/>
                        <a:ext cx="1675" cy="642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012D86"/>
                          </a:gs>
                          <a:gs pos="100000">
                            <a:srgbClr val="0E2557"/>
                          </a:gs>
                        </a:gsLst>
                        <a:lin ang="0" scaled="0"/>
                      </a:gradFill>
                      <a:ln cap="flat" cmpd="sng" w="9525">
                        <a:solidFill>
                          <a:srgbClr val="012D86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67"/>
                          <a:buFont typeface="Arial"/>
                          <a:buNone/>
                        </a:pPr>
                        <a:r>
                          <a:rPr b="0" i="0" lang="en-IN" sz="1067" u="none" cap="none" strike="noStrike">
                            <a:solidFill>
                              <a:schemeClr val="lt1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Logout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240" name="Google Shape;240;p17"/>
                      <p:cNvSpPr/>
                      <p:nvPr/>
                    </p:nvSpPr>
                    <p:spPr>
                      <a:xfrm>
                        <a:off x="13170" y="3240"/>
                        <a:ext cx="1751" cy="642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012D86"/>
                          </a:gs>
                          <a:gs pos="100000">
                            <a:srgbClr val="0E2557"/>
                          </a:gs>
                        </a:gsLst>
                        <a:lin ang="0" scaled="0"/>
                      </a:gradFill>
                      <a:ln cap="flat" cmpd="sng" w="9525">
                        <a:solidFill>
                          <a:srgbClr val="012D86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67"/>
                          <a:buFont typeface="Arial"/>
                          <a:buNone/>
                        </a:pPr>
                        <a:r>
                          <a:rPr b="0" i="0" lang="en-IN" sz="1067" u="none" cap="none" strike="noStrike">
                            <a:solidFill>
                              <a:schemeClr val="lt1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Privacy Settings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241" name="Google Shape;241;p17"/>
                      <p:cNvSpPr/>
                      <p:nvPr/>
                    </p:nvSpPr>
                    <p:spPr>
                      <a:xfrm>
                        <a:off x="13272" y="3979"/>
                        <a:ext cx="1649" cy="642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012D86"/>
                          </a:gs>
                          <a:gs pos="100000">
                            <a:srgbClr val="0E2557"/>
                          </a:gs>
                        </a:gsLst>
                        <a:lin ang="0" scaled="0"/>
                      </a:gradFill>
                      <a:ln cap="flat" cmpd="sng" w="9525">
                        <a:solidFill>
                          <a:srgbClr val="012D86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67"/>
                          <a:buFont typeface="Arial"/>
                          <a:buNone/>
                        </a:pPr>
                        <a:r>
                          <a:rPr b="0" i="0" lang="en-IN" sz="1067" u="none" cap="none" strike="noStrike">
                            <a:solidFill>
                              <a:schemeClr val="lt1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Reminder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242" name="Google Shape;242;p17"/>
                      <p:cNvSpPr/>
                      <p:nvPr/>
                    </p:nvSpPr>
                    <p:spPr>
                      <a:xfrm>
                        <a:off x="13192" y="4680"/>
                        <a:ext cx="1730" cy="642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012D86"/>
                          </a:gs>
                          <a:gs pos="100000">
                            <a:srgbClr val="0E2557"/>
                          </a:gs>
                        </a:gsLst>
                        <a:lin ang="0" scaled="0"/>
                      </a:gradFill>
                      <a:ln cap="flat" cmpd="sng" w="9525">
                        <a:solidFill>
                          <a:srgbClr val="012D86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900"/>
                          <a:buFont typeface="Arial"/>
                          <a:buNone/>
                        </a:pPr>
                        <a:r>
                          <a:rPr b="0" i="0" lang="en-IN" sz="900" u="none" cap="none" strike="noStrike">
                            <a:solidFill>
                              <a:schemeClr val="lt1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Stress Reduction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243" name="Google Shape;243;p17"/>
                      <p:cNvSpPr/>
                      <p:nvPr/>
                    </p:nvSpPr>
                    <p:spPr>
                      <a:xfrm>
                        <a:off x="13246" y="5416"/>
                        <a:ext cx="1689" cy="642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012D86"/>
                          </a:gs>
                          <a:gs pos="100000">
                            <a:srgbClr val="0E2557"/>
                          </a:gs>
                        </a:gsLst>
                        <a:lin ang="0" scaled="0"/>
                      </a:gradFill>
                      <a:ln cap="flat" cmpd="sng" w="9525">
                        <a:solidFill>
                          <a:srgbClr val="012D86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67"/>
                          <a:buFont typeface="Arial"/>
                          <a:buNone/>
                        </a:pPr>
                        <a:r>
                          <a:rPr b="0" i="0" lang="en-IN" sz="1067" u="none" cap="none" strike="noStrike">
                            <a:solidFill>
                              <a:schemeClr val="lt1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Self Care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244" name="Google Shape;244;p17"/>
                      <p:cNvSpPr/>
                      <p:nvPr/>
                    </p:nvSpPr>
                    <p:spPr>
                      <a:xfrm>
                        <a:off x="13247" y="6120"/>
                        <a:ext cx="1675" cy="642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012D86"/>
                          </a:gs>
                          <a:gs pos="100000">
                            <a:srgbClr val="0E2557"/>
                          </a:gs>
                        </a:gsLst>
                        <a:lin ang="0" scaled="0"/>
                      </a:gradFill>
                      <a:ln cap="flat" cmpd="sng" w="9525">
                        <a:solidFill>
                          <a:srgbClr val="012D86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67"/>
                          <a:buFont typeface="Arial"/>
                          <a:buNone/>
                        </a:pPr>
                        <a:r>
                          <a:rPr b="0" i="0" lang="en-IN" sz="1067" u="none" cap="none" strike="noStrike">
                            <a:solidFill>
                              <a:schemeClr val="lt1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Record Journal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245" name="Google Shape;245;p17"/>
                      <p:cNvSpPr/>
                      <p:nvPr/>
                    </p:nvSpPr>
                    <p:spPr>
                      <a:xfrm>
                        <a:off x="13033" y="6859"/>
                        <a:ext cx="2179" cy="642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012D86"/>
                          </a:gs>
                          <a:gs pos="100000">
                            <a:srgbClr val="0E2557"/>
                          </a:gs>
                        </a:gsLst>
                        <a:lin ang="0" scaled="0"/>
                      </a:gradFill>
                      <a:ln cap="flat" cmpd="sng" w="9525">
                        <a:solidFill>
                          <a:srgbClr val="012D86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67"/>
                          <a:buFont typeface="Arial"/>
                          <a:buNone/>
                        </a:pPr>
                        <a:r>
                          <a:rPr b="0" i="0" lang="en-IN" sz="1067" u="none" cap="none" strike="noStrike">
                            <a:solidFill>
                              <a:schemeClr val="lt1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Identification of Problem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246" name="Google Shape;246;p17"/>
                      <p:cNvSpPr/>
                      <p:nvPr/>
                    </p:nvSpPr>
                    <p:spPr>
                      <a:xfrm>
                        <a:off x="13149" y="7584"/>
                        <a:ext cx="1772" cy="642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012D86"/>
                          </a:gs>
                          <a:gs pos="100000">
                            <a:srgbClr val="0E2557"/>
                          </a:gs>
                        </a:gsLst>
                        <a:lin ang="0" scaled="0"/>
                      </a:gradFill>
                      <a:ln cap="flat" cmpd="sng" w="9525">
                        <a:solidFill>
                          <a:srgbClr val="012D86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947"/>
                          <a:buFont typeface="Arial"/>
                          <a:buNone/>
                        </a:pPr>
                        <a:r>
                          <a:rPr b="0" i="0" lang="en-IN" sz="947" u="none" cap="none" strike="noStrike">
                            <a:solidFill>
                              <a:schemeClr val="lt1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Expression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947"/>
                          <a:buFont typeface="Arial"/>
                          <a:buNone/>
                        </a:pPr>
                        <a:r>
                          <a:rPr b="0" i="0" lang="en-IN" sz="947" u="none" cap="none" strike="noStrike">
                            <a:solidFill>
                              <a:schemeClr val="lt1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Analysis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247" name="Google Shape;247;p17"/>
                      <p:cNvSpPr/>
                      <p:nvPr/>
                    </p:nvSpPr>
                    <p:spPr>
                      <a:xfrm>
                        <a:off x="13033" y="8299"/>
                        <a:ext cx="2003" cy="642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012D86"/>
                          </a:gs>
                          <a:gs pos="100000">
                            <a:srgbClr val="0E2557"/>
                          </a:gs>
                        </a:gsLst>
                        <a:lin ang="0" scaled="0"/>
                      </a:gradFill>
                      <a:ln cap="flat" cmpd="sng" w="9525">
                        <a:solidFill>
                          <a:srgbClr val="012D86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67"/>
                          <a:buFont typeface="Arial"/>
                          <a:buNone/>
                        </a:pPr>
                        <a:r>
                          <a:rPr b="0" i="0" lang="en-IN" sz="1067" u="none" cap="none" strike="noStrike">
                            <a:solidFill>
                              <a:schemeClr val="lt1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Consultancy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248" name="Google Shape;248;p17"/>
                      <p:cNvSpPr/>
                      <p:nvPr/>
                    </p:nvSpPr>
                    <p:spPr>
                      <a:xfrm>
                        <a:off x="13149" y="9070"/>
                        <a:ext cx="1772" cy="642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012D86"/>
                          </a:gs>
                          <a:gs pos="100000">
                            <a:srgbClr val="0E2557"/>
                          </a:gs>
                        </a:gsLst>
                        <a:lin ang="0" scaled="0"/>
                      </a:gradFill>
                      <a:ln cap="flat" cmpd="sng" w="9525">
                        <a:solidFill>
                          <a:srgbClr val="012D86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67"/>
                          <a:buFont typeface="Arial"/>
                          <a:buNone/>
                        </a:pPr>
                        <a:r>
                          <a:rPr b="0" i="0" lang="en-IN" sz="1067" u="none" cap="none" strike="noStrike">
                            <a:solidFill>
                              <a:schemeClr val="lt1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Login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sp>
                  <p:nvSpPr>
                    <p:cNvPr id="249" name="Google Shape;249;p17"/>
                    <p:cNvSpPr/>
                    <p:nvPr/>
                  </p:nvSpPr>
                  <p:spPr>
                    <a:xfrm>
                      <a:off x="9875" y="8981"/>
                      <a:ext cx="2103" cy="64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719AA9"/>
                        </a:gs>
                        <a:gs pos="69000">
                          <a:srgbClr val="528090"/>
                        </a:gs>
                        <a:gs pos="100000">
                          <a:srgbClr val="4D7A89"/>
                        </a:gs>
                      </a:gsLst>
                      <a:lin ang="5400000" scaled="0"/>
                    </a:gradFill>
                    <a:ln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67"/>
                        <a:buFont typeface="Arial"/>
                        <a:buNone/>
                      </a:pPr>
                      <a:r>
                        <a:rPr b="0" i="0" lang="en-IN" sz="1067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DashBoard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50" name="Google Shape;250;p17"/>
                    <p:cNvSpPr/>
                    <p:nvPr/>
                  </p:nvSpPr>
                  <p:spPr>
                    <a:xfrm>
                      <a:off x="10313" y="840"/>
                      <a:ext cx="1735" cy="64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719AA9"/>
                        </a:gs>
                        <a:gs pos="69000">
                          <a:srgbClr val="528090"/>
                        </a:gs>
                        <a:gs pos="100000">
                          <a:srgbClr val="4D7A89"/>
                        </a:gs>
                      </a:gsLst>
                      <a:lin ang="5400000" scaled="0"/>
                    </a:gradFill>
                    <a:ln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IN" sz="10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Dashboard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</p:grpSp>
          <p:cxnSp>
            <p:nvCxnSpPr>
              <p:cNvPr id="251" name="Google Shape;251;p17"/>
              <p:cNvCxnSpPr/>
              <p:nvPr/>
            </p:nvCxnSpPr>
            <p:spPr>
              <a:xfrm flipH="1" rot="10800000">
                <a:off x="9398" y="2017"/>
                <a:ext cx="1687" cy="138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2" name="Google Shape;252;p17"/>
              <p:cNvCxnSpPr/>
              <p:nvPr/>
            </p:nvCxnSpPr>
            <p:spPr>
              <a:xfrm flipH="1" rot="10800000">
                <a:off x="9398" y="1560"/>
                <a:ext cx="4440" cy="184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3" name="Google Shape;253;p17"/>
              <p:cNvCxnSpPr/>
              <p:nvPr/>
            </p:nvCxnSpPr>
            <p:spPr>
              <a:xfrm flipH="1" rot="10800000">
                <a:off x="9398" y="5694"/>
                <a:ext cx="4140" cy="285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4" name="Google Shape;254;p17"/>
              <p:cNvCxnSpPr/>
              <p:nvPr/>
            </p:nvCxnSpPr>
            <p:spPr>
              <a:xfrm flipH="1" rot="10800000">
                <a:off x="12312" y="1319"/>
                <a:ext cx="1200" cy="2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5" name="Google Shape;255;p17"/>
              <p:cNvCxnSpPr/>
              <p:nvPr/>
            </p:nvCxnSpPr>
            <p:spPr>
              <a:xfrm>
                <a:off x="12566" y="1790"/>
                <a:ext cx="1031" cy="24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6" name="Google Shape;256;p17"/>
              <p:cNvCxnSpPr/>
              <p:nvPr/>
            </p:nvCxnSpPr>
            <p:spPr>
              <a:xfrm flipH="1" rot="10800000">
                <a:off x="9398" y="2760"/>
                <a:ext cx="4199" cy="579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7" name="Google Shape;257;p17"/>
              <p:cNvCxnSpPr/>
              <p:nvPr/>
            </p:nvCxnSpPr>
            <p:spPr>
              <a:xfrm flipH="1" rot="10800000">
                <a:off x="9398" y="3480"/>
                <a:ext cx="4199" cy="507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8" name="Google Shape;258;p17"/>
              <p:cNvCxnSpPr/>
              <p:nvPr/>
            </p:nvCxnSpPr>
            <p:spPr>
              <a:xfrm flipH="1" rot="10800000">
                <a:off x="9398" y="4231"/>
                <a:ext cx="4116" cy="432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9" name="Google Shape;259;p17"/>
              <p:cNvCxnSpPr/>
              <p:nvPr/>
            </p:nvCxnSpPr>
            <p:spPr>
              <a:xfrm flipH="1" rot="10800000">
                <a:off x="9398" y="6442"/>
                <a:ext cx="4198" cy="210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0" name="Google Shape;260;p17"/>
              <p:cNvCxnSpPr/>
              <p:nvPr/>
            </p:nvCxnSpPr>
            <p:spPr>
              <a:xfrm flipH="1" rot="10800000">
                <a:off x="9398" y="7157"/>
                <a:ext cx="4199" cy="139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1" name="Google Shape;261;p17"/>
              <p:cNvCxnSpPr/>
              <p:nvPr/>
            </p:nvCxnSpPr>
            <p:spPr>
              <a:xfrm flipH="1" rot="10800000">
                <a:off x="9398" y="7908"/>
                <a:ext cx="3970" cy="64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2" name="Google Shape;262;p17"/>
              <p:cNvCxnSpPr/>
              <p:nvPr/>
            </p:nvCxnSpPr>
            <p:spPr>
              <a:xfrm>
                <a:off x="9398" y="8551"/>
                <a:ext cx="4094" cy="9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3" name="Google Shape;263;p17"/>
              <p:cNvCxnSpPr/>
              <p:nvPr/>
            </p:nvCxnSpPr>
            <p:spPr>
              <a:xfrm>
                <a:off x="9398" y="8551"/>
                <a:ext cx="4283" cy="58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4" name="Google Shape;264;p17"/>
              <p:cNvCxnSpPr/>
              <p:nvPr/>
            </p:nvCxnSpPr>
            <p:spPr>
              <a:xfrm>
                <a:off x="9398" y="8551"/>
                <a:ext cx="2047" cy="105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5" name="Google Shape;265;p17"/>
              <p:cNvCxnSpPr/>
              <p:nvPr/>
            </p:nvCxnSpPr>
            <p:spPr>
              <a:xfrm>
                <a:off x="9398" y="8551"/>
                <a:ext cx="4371" cy="137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6" name="Google Shape;266;p17"/>
              <p:cNvCxnSpPr/>
              <p:nvPr/>
            </p:nvCxnSpPr>
            <p:spPr>
              <a:xfrm flipH="1" rot="10800000">
                <a:off x="15508" y="8551"/>
                <a:ext cx="1090" cy="82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7" name="Google Shape;267;p17"/>
              <p:cNvCxnSpPr/>
              <p:nvPr/>
            </p:nvCxnSpPr>
            <p:spPr>
              <a:xfrm flipH="1" rot="10800000">
                <a:off x="15385" y="8551"/>
                <a:ext cx="1213" cy="160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8" name="Google Shape;268;p17"/>
              <p:cNvCxnSpPr/>
              <p:nvPr/>
            </p:nvCxnSpPr>
            <p:spPr>
              <a:xfrm flipH="1" rot="10800000">
                <a:off x="9398" y="4982"/>
                <a:ext cx="4225" cy="356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pic>
        <p:nvPicPr>
          <p:cNvPr id="269" name="Google Shape;26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3702" y="1291974"/>
            <a:ext cx="1481967" cy="1036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8182" y="4327989"/>
            <a:ext cx="1481967" cy="1036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58645" y="4310414"/>
            <a:ext cx="1481967" cy="1036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35000">
              <a:srgbClr val="FFFFFF"/>
            </a:gs>
            <a:gs pos="100000">
              <a:schemeClr val="accent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8"/>
          <p:cNvSpPr txBox="1"/>
          <p:nvPr/>
        </p:nvSpPr>
        <p:spPr>
          <a:xfrm>
            <a:off x="777682" y="1192131"/>
            <a:ext cx="4249991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PHYSICAL AND MENTAL HEALTH ANALYSIS –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Both physical health and mental health is analysed and the report will be provided to specialists.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CONSULTANCY 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After the analysis the user can get the report and according to the report they can consult to corresponding specialists.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CHATROOM –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chatroom for people with similar type of problems to connect and communicate.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77" name="Google Shape;277;p18"/>
          <p:cNvGrpSpPr/>
          <p:nvPr/>
        </p:nvGrpSpPr>
        <p:grpSpPr>
          <a:xfrm>
            <a:off x="5213303" y="391143"/>
            <a:ext cx="6065797" cy="6244018"/>
            <a:chOff x="8104" y="-135"/>
            <a:chExt cx="10068" cy="10683"/>
          </a:xfrm>
        </p:grpSpPr>
        <p:sp>
          <p:nvSpPr>
            <p:cNvPr id="278" name="Google Shape;278;p18"/>
            <p:cNvSpPr txBox="1"/>
            <p:nvPr/>
          </p:nvSpPr>
          <p:spPr>
            <a:xfrm>
              <a:off x="8198" y="-135"/>
              <a:ext cx="5774" cy="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IN" sz="28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Use Case Diagram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9" name="Google Shape;279;p18"/>
            <p:cNvGrpSpPr/>
            <p:nvPr/>
          </p:nvGrpSpPr>
          <p:grpSpPr>
            <a:xfrm>
              <a:off x="8104" y="840"/>
              <a:ext cx="10068" cy="9708"/>
              <a:chOff x="8104" y="840"/>
              <a:chExt cx="10068" cy="9708"/>
            </a:xfrm>
          </p:grpSpPr>
          <p:grpSp>
            <p:nvGrpSpPr>
              <p:cNvPr id="280" name="Google Shape;280;p18"/>
              <p:cNvGrpSpPr/>
              <p:nvPr/>
            </p:nvGrpSpPr>
            <p:grpSpPr>
              <a:xfrm>
                <a:off x="8104" y="840"/>
                <a:ext cx="10068" cy="9708"/>
                <a:chOff x="7586" y="211"/>
                <a:chExt cx="10068" cy="9708"/>
              </a:xfrm>
            </p:grpSpPr>
            <p:sp>
              <p:nvSpPr>
                <p:cNvPr id="281" name="Google Shape;281;p18"/>
                <p:cNvSpPr txBox="1"/>
                <p:nvPr/>
              </p:nvSpPr>
              <p:spPr>
                <a:xfrm>
                  <a:off x="7586" y="2532"/>
                  <a:ext cx="1294" cy="368"/>
                </a:xfrm>
                <a:prstGeom prst="rect">
                  <a:avLst/>
                </a:prstGeom>
                <a:noFill/>
                <a:ln cap="flat" cmpd="sng" w="12700">
                  <a:solidFill>
                    <a:srgbClr val="012D8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44"/>
                    <a:buFont typeface="Arial"/>
                    <a:buNone/>
                  </a:pPr>
                  <a:r>
                    <a:rPr b="0" i="0" lang="en-IN" sz="1244" u="none" cap="none" strike="noStrike">
                      <a:solidFill>
                        <a:schemeClr val="dk1"/>
                      </a:solidFill>
                      <a:latin typeface="Gill Sans"/>
                      <a:ea typeface="Gill Sans"/>
                      <a:cs typeface="Gill Sans"/>
                      <a:sym typeface="Gill Sans"/>
                    </a:rPr>
                    <a:t>Admin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2" name="Google Shape;282;p18"/>
                <p:cNvSpPr txBox="1"/>
                <p:nvPr/>
              </p:nvSpPr>
              <p:spPr>
                <a:xfrm>
                  <a:off x="7586" y="7680"/>
                  <a:ext cx="1294" cy="368"/>
                </a:xfrm>
                <a:prstGeom prst="rect">
                  <a:avLst/>
                </a:prstGeom>
                <a:noFill/>
                <a:ln cap="flat" cmpd="sng" w="12700">
                  <a:solidFill>
                    <a:srgbClr val="012D8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44"/>
                    <a:buFont typeface="Arial"/>
                    <a:buNone/>
                  </a:pPr>
                  <a:r>
                    <a:rPr b="0" i="0" lang="en-IN" sz="1244" u="none" cap="none" strike="noStrike">
                      <a:solidFill>
                        <a:schemeClr val="dk1"/>
                      </a:solidFill>
                      <a:latin typeface="Gill Sans"/>
                      <a:ea typeface="Gill Sans"/>
                      <a:cs typeface="Gill Sans"/>
                      <a:sym typeface="Gill Sans"/>
                    </a:rPr>
                    <a:t>User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3" name="Google Shape;283;p18"/>
                <p:cNvSpPr txBox="1"/>
                <p:nvPr/>
              </p:nvSpPr>
              <p:spPr>
                <a:xfrm>
                  <a:off x="16080" y="7680"/>
                  <a:ext cx="1574" cy="368"/>
                </a:xfrm>
                <a:prstGeom prst="rect">
                  <a:avLst/>
                </a:prstGeom>
                <a:noFill/>
                <a:ln cap="flat" cmpd="sng" w="12700">
                  <a:solidFill>
                    <a:srgbClr val="012D8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44"/>
                    <a:buFont typeface="Arial"/>
                    <a:buNone/>
                  </a:pPr>
                  <a:r>
                    <a:rPr b="0" i="0" lang="en-IN" sz="1244" u="none" cap="none" strike="noStrike">
                      <a:solidFill>
                        <a:schemeClr val="dk1"/>
                      </a:solidFill>
                      <a:latin typeface="Gill Sans"/>
                      <a:ea typeface="Gill Sans"/>
                      <a:cs typeface="Gill Sans"/>
                      <a:sym typeface="Gill Sans"/>
                    </a:rPr>
                    <a:t>Specialist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284" name="Google Shape;284;p18"/>
                <p:cNvGrpSpPr/>
                <p:nvPr/>
              </p:nvGrpSpPr>
              <p:grpSpPr>
                <a:xfrm>
                  <a:off x="9720" y="211"/>
                  <a:ext cx="5773" cy="9708"/>
                  <a:chOff x="9720" y="211"/>
                  <a:chExt cx="5773" cy="9708"/>
                </a:xfrm>
              </p:grpSpPr>
              <p:sp>
                <p:nvSpPr>
                  <p:cNvPr id="285" name="Google Shape;285;p18"/>
                  <p:cNvSpPr/>
                  <p:nvPr/>
                </p:nvSpPr>
                <p:spPr>
                  <a:xfrm>
                    <a:off x="9720" y="211"/>
                    <a:ext cx="5773" cy="97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600"/>
                      <a:buFont typeface="Arial"/>
                      <a:buNone/>
                    </a:pPr>
                    <a:r>
                      <a:t/>
                    </a:r>
                    <a:endParaRPr b="0" i="0" sz="1600" u="none" cap="none" strike="noStrike">
                      <a:solidFill>
                        <a:schemeClr val="lt1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grpSp>
                <p:nvGrpSpPr>
                  <p:cNvPr id="286" name="Google Shape;286;p18"/>
                  <p:cNvGrpSpPr/>
                  <p:nvPr/>
                </p:nvGrpSpPr>
                <p:grpSpPr>
                  <a:xfrm>
                    <a:off x="9875" y="364"/>
                    <a:ext cx="5303" cy="9488"/>
                    <a:chOff x="9875" y="364"/>
                    <a:chExt cx="5303" cy="9488"/>
                  </a:xfrm>
                </p:grpSpPr>
                <p:grpSp>
                  <p:nvGrpSpPr>
                    <p:cNvPr id="287" name="Google Shape;287;p18"/>
                    <p:cNvGrpSpPr/>
                    <p:nvPr/>
                  </p:nvGrpSpPr>
                  <p:grpSpPr>
                    <a:xfrm>
                      <a:off x="12850" y="364"/>
                      <a:ext cx="2328" cy="9488"/>
                      <a:chOff x="13033" y="374"/>
                      <a:chExt cx="2179" cy="9338"/>
                    </a:xfrm>
                  </p:grpSpPr>
                  <p:sp>
                    <p:nvSpPr>
                      <p:cNvPr id="288" name="Google Shape;288;p18"/>
                      <p:cNvSpPr/>
                      <p:nvPr/>
                    </p:nvSpPr>
                    <p:spPr>
                      <a:xfrm>
                        <a:off x="13247" y="2501"/>
                        <a:ext cx="1675" cy="642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012D86"/>
                          </a:gs>
                          <a:gs pos="100000">
                            <a:srgbClr val="0E2557"/>
                          </a:gs>
                        </a:gsLst>
                        <a:lin ang="0" scaled="0"/>
                      </a:gradFill>
                      <a:ln cap="flat" cmpd="sng" w="9525">
                        <a:solidFill>
                          <a:srgbClr val="012D86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67"/>
                          <a:buFont typeface="Arial"/>
                          <a:buNone/>
                        </a:pPr>
                        <a:r>
                          <a:rPr b="0" i="0" lang="en-IN" sz="1067" u="none" cap="none" strike="noStrike">
                            <a:solidFill>
                              <a:schemeClr val="lt1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Feedback &amp; Help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289" name="Google Shape;289;p18"/>
                      <p:cNvSpPr/>
                      <p:nvPr/>
                    </p:nvSpPr>
                    <p:spPr>
                      <a:xfrm>
                        <a:off x="13168" y="374"/>
                        <a:ext cx="1753" cy="642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012D86"/>
                          </a:gs>
                          <a:gs pos="100000">
                            <a:srgbClr val="0E2557"/>
                          </a:gs>
                        </a:gsLst>
                        <a:lin ang="0" scaled="0"/>
                      </a:gradFill>
                      <a:ln cap="flat" cmpd="sng" w="9525">
                        <a:solidFill>
                          <a:srgbClr val="012D86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67"/>
                          <a:buFont typeface="Arial"/>
                          <a:buNone/>
                        </a:pPr>
                        <a:r>
                          <a:rPr b="0" i="0" lang="en-IN" sz="1067" u="none" cap="none" strike="noStrike">
                            <a:solidFill>
                              <a:schemeClr val="lt1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Manage User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290" name="Google Shape;290;p18"/>
                      <p:cNvSpPr/>
                      <p:nvPr/>
                    </p:nvSpPr>
                    <p:spPr>
                      <a:xfrm>
                        <a:off x="13247" y="1083"/>
                        <a:ext cx="1675" cy="642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012D86"/>
                          </a:gs>
                          <a:gs pos="100000">
                            <a:srgbClr val="0E2557"/>
                          </a:gs>
                        </a:gsLst>
                        <a:lin ang="0" scaled="0"/>
                      </a:gradFill>
                      <a:ln cap="flat" cmpd="sng" w="9525">
                        <a:solidFill>
                          <a:srgbClr val="012D86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67"/>
                          <a:buFont typeface="Arial"/>
                          <a:buNone/>
                        </a:pPr>
                        <a:r>
                          <a:rPr b="0" i="0" lang="en-IN" sz="1067" u="none" cap="none" strike="noStrike">
                            <a:solidFill>
                              <a:schemeClr val="lt1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Report &amp; Insight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291" name="Google Shape;291;p18"/>
                      <p:cNvSpPr/>
                      <p:nvPr/>
                    </p:nvSpPr>
                    <p:spPr>
                      <a:xfrm>
                        <a:off x="13247" y="1792"/>
                        <a:ext cx="1675" cy="642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012D86"/>
                          </a:gs>
                          <a:gs pos="100000">
                            <a:srgbClr val="0E2557"/>
                          </a:gs>
                        </a:gsLst>
                        <a:lin ang="0" scaled="0"/>
                      </a:gradFill>
                      <a:ln cap="flat" cmpd="sng" w="9525">
                        <a:solidFill>
                          <a:srgbClr val="012D86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67"/>
                          <a:buFont typeface="Arial"/>
                          <a:buNone/>
                        </a:pPr>
                        <a:r>
                          <a:rPr b="0" i="0" lang="en-IN" sz="1067" u="none" cap="none" strike="noStrike">
                            <a:solidFill>
                              <a:schemeClr val="lt1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Logout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292" name="Google Shape;292;p18"/>
                      <p:cNvSpPr/>
                      <p:nvPr/>
                    </p:nvSpPr>
                    <p:spPr>
                      <a:xfrm>
                        <a:off x="13170" y="3240"/>
                        <a:ext cx="1751" cy="642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012D86"/>
                          </a:gs>
                          <a:gs pos="100000">
                            <a:srgbClr val="0E2557"/>
                          </a:gs>
                        </a:gsLst>
                        <a:lin ang="0" scaled="0"/>
                      </a:gradFill>
                      <a:ln cap="flat" cmpd="sng" w="9525">
                        <a:solidFill>
                          <a:srgbClr val="012D86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67"/>
                          <a:buFont typeface="Arial"/>
                          <a:buNone/>
                        </a:pPr>
                        <a:r>
                          <a:rPr b="0" i="0" lang="en-IN" sz="1067" u="none" cap="none" strike="noStrike">
                            <a:solidFill>
                              <a:schemeClr val="lt1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Privacy Settings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293" name="Google Shape;293;p18"/>
                      <p:cNvSpPr/>
                      <p:nvPr/>
                    </p:nvSpPr>
                    <p:spPr>
                      <a:xfrm>
                        <a:off x="13272" y="3979"/>
                        <a:ext cx="1649" cy="642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012D86"/>
                          </a:gs>
                          <a:gs pos="100000">
                            <a:srgbClr val="0E2557"/>
                          </a:gs>
                        </a:gsLst>
                        <a:lin ang="0" scaled="0"/>
                      </a:gradFill>
                      <a:ln cap="flat" cmpd="sng" w="9525">
                        <a:solidFill>
                          <a:srgbClr val="012D86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67"/>
                          <a:buFont typeface="Arial"/>
                          <a:buNone/>
                        </a:pPr>
                        <a:r>
                          <a:rPr b="0" i="0" lang="en-IN" sz="1067" u="none" cap="none" strike="noStrike">
                            <a:solidFill>
                              <a:schemeClr val="lt1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Reminder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294" name="Google Shape;294;p18"/>
                      <p:cNvSpPr/>
                      <p:nvPr/>
                    </p:nvSpPr>
                    <p:spPr>
                      <a:xfrm>
                        <a:off x="13192" y="4680"/>
                        <a:ext cx="1730" cy="642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012D86"/>
                          </a:gs>
                          <a:gs pos="100000">
                            <a:srgbClr val="0E2557"/>
                          </a:gs>
                        </a:gsLst>
                        <a:lin ang="0" scaled="0"/>
                      </a:gradFill>
                      <a:ln cap="flat" cmpd="sng" w="9525">
                        <a:solidFill>
                          <a:srgbClr val="012D86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900"/>
                          <a:buFont typeface="Arial"/>
                          <a:buNone/>
                        </a:pPr>
                        <a:r>
                          <a:rPr b="0" i="0" lang="en-IN" sz="900" u="none" cap="none" strike="noStrike">
                            <a:solidFill>
                              <a:schemeClr val="lt1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Stress Reduction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295" name="Google Shape;295;p18"/>
                      <p:cNvSpPr/>
                      <p:nvPr/>
                    </p:nvSpPr>
                    <p:spPr>
                      <a:xfrm>
                        <a:off x="13246" y="5416"/>
                        <a:ext cx="1689" cy="642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012D86"/>
                          </a:gs>
                          <a:gs pos="100000">
                            <a:srgbClr val="0E2557"/>
                          </a:gs>
                        </a:gsLst>
                        <a:lin ang="0" scaled="0"/>
                      </a:gradFill>
                      <a:ln cap="flat" cmpd="sng" w="9525">
                        <a:solidFill>
                          <a:srgbClr val="012D86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67"/>
                          <a:buFont typeface="Arial"/>
                          <a:buNone/>
                        </a:pPr>
                        <a:r>
                          <a:rPr b="0" i="0" lang="en-IN" sz="1067" u="none" cap="none" strike="noStrike">
                            <a:solidFill>
                              <a:schemeClr val="lt1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Self Care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296" name="Google Shape;296;p18"/>
                      <p:cNvSpPr/>
                      <p:nvPr/>
                    </p:nvSpPr>
                    <p:spPr>
                      <a:xfrm>
                        <a:off x="13247" y="6120"/>
                        <a:ext cx="1675" cy="642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012D86"/>
                          </a:gs>
                          <a:gs pos="100000">
                            <a:srgbClr val="0E2557"/>
                          </a:gs>
                        </a:gsLst>
                        <a:lin ang="0" scaled="0"/>
                      </a:gradFill>
                      <a:ln cap="flat" cmpd="sng" w="9525">
                        <a:solidFill>
                          <a:srgbClr val="012D86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67"/>
                          <a:buFont typeface="Arial"/>
                          <a:buNone/>
                        </a:pPr>
                        <a:r>
                          <a:rPr b="0" i="0" lang="en-IN" sz="1067" u="none" cap="none" strike="noStrike">
                            <a:solidFill>
                              <a:schemeClr val="lt1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Record Journal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297" name="Google Shape;297;p18"/>
                      <p:cNvSpPr/>
                      <p:nvPr/>
                    </p:nvSpPr>
                    <p:spPr>
                      <a:xfrm>
                        <a:off x="13033" y="6859"/>
                        <a:ext cx="2179" cy="642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012D86"/>
                          </a:gs>
                          <a:gs pos="100000">
                            <a:srgbClr val="0E2557"/>
                          </a:gs>
                        </a:gsLst>
                        <a:lin ang="0" scaled="0"/>
                      </a:gradFill>
                      <a:ln cap="flat" cmpd="sng" w="9525">
                        <a:solidFill>
                          <a:srgbClr val="012D86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67"/>
                          <a:buFont typeface="Arial"/>
                          <a:buNone/>
                        </a:pPr>
                        <a:r>
                          <a:rPr b="0" i="0" lang="en-IN" sz="1067" u="none" cap="none" strike="noStrike">
                            <a:solidFill>
                              <a:schemeClr val="lt1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Identification of Problem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298" name="Google Shape;298;p18"/>
                      <p:cNvSpPr/>
                      <p:nvPr/>
                    </p:nvSpPr>
                    <p:spPr>
                      <a:xfrm>
                        <a:off x="13149" y="7584"/>
                        <a:ext cx="1772" cy="642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012D86"/>
                          </a:gs>
                          <a:gs pos="100000">
                            <a:srgbClr val="0E2557"/>
                          </a:gs>
                        </a:gsLst>
                        <a:lin ang="0" scaled="0"/>
                      </a:gradFill>
                      <a:ln cap="flat" cmpd="sng" w="9525">
                        <a:solidFill>
                          <a:srgbClr val="012D86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947"/>
                          <a:buFont typeface="Arial"/>
                          <a:buNone/>
                        </a:pPr>
                        <a:r>
                          <a:rPr b="0" i="0" lang="en-IN" sz="947" u="none" cap="none" strike="noStrike">
                            <a:solidFill>
                              <a:schemeClr val="lt1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Expression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947"/>
                          <a:buFont typeface="Arial"/>
                          <a:buNone/>
                        </a:pPr>
                        <a:r>
                          <a:rPr b="0" i="0" lang="en-IN" sz="947" u="none" cap="none" strike="noStrike">
                            <a:solidFill>
                              <a:schemeClr val="lt1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Analysis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299" name="Google Shape;299;p18"/>
                      <p:cNvSpPr/>
                      <p:nvPr/>
                    </p:nvSpPr>
                    <p:spPr>
                      <a:xfrm>
                        <a:off x="13033" y="8299"/>
                        <a:ext cx="2003" cy="642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012D86"/>
                          </a:gs>
                          <a:gs pos="100000">
                            <a:srgbClr val="0E2557"/>
                          </a:gs>
                        </a:gsLst>
                        <a:lin ang="0" scaled="0"/>
                      </a:gradFill>
                      <a:ln cap="flat" cmpd="sng" w="9525">
                        <a:solidFill>
                          <a:srgbClr val="012D86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67"/>
                          <a:buFont typeface="Arial"/>
                          <a:buNone/>
                        </a:pPr>
                        <a:r>
                          <a:rPr b="0" i="0" lang="en-IN" sz="1067" u="none" cap="none" strike="noStrike">
                            <a:solidFill>
                              <a:schemeClr val="lt1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Consultancy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300" name="Google Shape;300;p18"/>
                      <p:cNvSpPr/>
                      <p:nvPr/>
                    </p:nvSpPr>
                    <p:spPr>
                      <a:xfrm>
                        <a:off x="13149" y="9070"/>
                        <a:ext cx="1772" cy="642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012D86"/>
                          </a:gs>
                          <a:gs pos="100000">
                            <a:srgbClr val="0E2557"/>
                          </a:gs>
                        </a:gsLst>
                        <a:lin ang="0" scaled="0"/>
                      </a:gradFill>
                      <a:ln cap="flat" cmpd="sng" w="9525">
                        <a:solidFill>
                          <a:srgbClr val="012D86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67"/>
                          <a:buFont typeface="Arial"/>
                          <a:buNone/>
                        </a:pPr>
                        <a:r>
                          <a:rPr b="0" i="0" lang="en-IN" sz="1067" u="none" cap="none" strike="noStrike">
                            <a:solidFill>
                              <a:schemeClr val="lt1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Login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sp>
                  <p:nvSpPr>
                    <p:cNvPr id="301" name="Google Shape;301;p18"/>
                    <p:cNvSpPr/>
                    <p:nvPr/>
                  </p:nvSpPr>
                  <p:spPr>
                    <a:xfrm>
                      <a:off x="9875" y="8981"/>
                      <a:ext cx="2103" cy="64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719AA9"/>
                        </a:gs>
                        <a:gs pos="69000">
                          <a:srgbClr val="528090"/>
                        </a:gs>
                        <a:gs pos="100000">
                          <a:srgbClr val="4D7A89"/>
                        </a:gs>
                      </a:gsLst>
                      <a:lin ang="5400000" scaled="0"/>
                    </a:gradFill>
                    <a:ln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67"/>
                        <a:buFont typeface="Arial"/>
                        <a:buNone/>
                      </a:pPr>
                      <a:r>
                        <a:rPr b="0" i="0" lang="en-IN" sz="1067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DashBoard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02" name="Google Shape;302;p18"/>
                    <p:cNvSpPr/>
                    <p:nvPr/>
                  </p:nvSpPr>
                  <p:spPr>
                    <a:xfrm>
                      <a:off x="10200" y="840"/>
                      <a:ext cx="1800" cy="600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719AA9"/>
                        </a:gs>
                        <a:gs pos="69000">
                          <a:srgbClr val="528090"/>
                        </a:gs>
                        <a:gs pos="100000">
                          <a:srgbClr val="4D7A89"/>
                        </a:gs>
                      </a:gsLst>
                      <a:lin ang="5400000" scaled="0"/>
                    </a:gradFill>
                    <a:ln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IN" sz="10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Dashboard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</p:grpSp>
          <p:cxnSp>
            <p:nvCxnSpPr>
              <p:cNvPr id="303" name="Google Shape;303;p18"/>
              <p:cNvCxnSpPr/>
              <p:nvPr/>
            </p:nvCxnSpPr>
            <p:spPr>
              <a:xfrm flipH="1" rot="10800000">
                <a:off x="9398" y="2017"/>
                <a:ext cx="1687" cy="138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4" name="Google Shape;304;p18"/>
              <p:cNvCxnSpPr/>
              <p:nvPr/>
            </p:nvCxnSpPr>
            <p:spPr>
              <a:xfrm flipH="1" rot="10800000">
                <a:off x="9398" y="1560"/>
                <a:ext cx="4440" cy="184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5" name="Google Shape;305;p18"/>
              <p:cNvCxnSpPr/>
              <p:nvPr/>
            </p:nvCxnSpPr>
            <p:spPr>
              <a:xfrm flipH="1" rot="10800000">
                <a:off x="9398" y="5694"/>
                <a:ext cx="4140" cy="285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6" name="Google Shape;306;p18"/>
              <p:cNvCxnSpPr/>
              <p:nvPr/>
            </p:nvCxnSpPr>
            <p:spPr>
              <a:xfrm flipH="1" rot="10800000">
                <a:off x="12312" y="1319"/>
                <a:ext cx="1200" cy="2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7" name="Google Shape;307;p18"/>
              <p:cNvCxnSpPr/>
              <p:nvPr/>
            </p:nvCxnSpPr>
            <p:spPr>
              <a:xfrm>
                <a:off x="12566" y="1790"/>
                <a:ext cx="1031" cy="24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8" name="Google Shape;308;p18"/>
              <p:cNvCxnSpPr/>
              <p:nvPr/>
            </p:nvCxnSpPr>
            <p:spPr>
              <a:xfrm flipH="1" rot="10800000">
                <a:off x="9398" y="2760"/>
                <a:ext cx="4199" cy="579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9" name="Google Shape;309;p18"/>
              <p:cNvCxnSpPr/>
              <p:nvPr/>
            </p:nvCxnSpPr>
            <p:spPr>
              <a:xfrm flipH="1" rot="10800000">
                <a:off x="9398" y="3480"/>
                <a:ext cx="4199" cy="507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0" name="Google Shape;310;p18"/>
              <p:cNvCxnSpPr/>
              <p:nvPr/>
            </p:nvCxnSpPr>
            <p:spPr>
              <a:xfrm flipH="1" rot="10800000">
                <a:off x="9398" y="4231"/>
                <a:ext cx="4116" cy="432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1" name="Google Shape;311;p18"/>
              <p:cNvCxnSpPr/>
              <p:nvPr/>
            </p:nvCxnSpPr>
            <p:spPr>
              <a:xfrm flipH="1" rot="10800000">
                <a:off x="9398" y="6442"/>
                <a:ext cx="4198" cy="210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2" name="Google Shape;312;p18"/>
              <p:cNvCxnSpPr/>
              <p:nvPr/>
            </p:nvCxnSpPr>
            <p:spPr>
              <a:xfrm flipH="1" rot="10800000">
                <a:off x="9398" y="7157"/>
                <a:ext cx="4199" cy="139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3" name="Google Shape;313;p18"/>
              <p:cNvCxnSpPr/>
              <p:nvPr/>
            </p:nvCxnSpPr>
            <p:spPr>
              <a:xfrm flipH="1" rot="10800000">
                <a:off x="9398" y="7908"/>
                <a:ext cx="3970" cy="64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4" name="Google Shape;314;p18"/>
              <p:cNvCxnSpPr/>
              <p:nvPr/>
            </p:nvCxnSpPr>
            <p:spPr>
              <a:xfrm>
                <a:off x="9398" y="8551"/>
                <a:ext cx="4094" cy="9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5" name="Google Shape;315;p18"/>
              <p:cNvCxnSpPr/>
              <p:nvPr/>
            </p:nvCxnSpPr>
            <p:spPr>
              <a:xfrm>
                <a:off x="9398" y="8551"/>
                <a:ext cx="4283" cy="58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6" name="Google Shape;316;p18"/>
              <p:cNvCxnSpPr/>
              <p:nvPr/>
            </p:nvCxnSpPr>
            <p:spPr>
              <a:xfrm>
                <a:off x="9398" y="8551"/>
                <a:ext cx="2047" cy="105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7" name="Google Shape;317;p18"/>
              <p:cNvCxnSpPr/>
              <p:nvPr/>
            </p:nvCxnSpPr>
            <p:spPr>
              <a:xfrm>
                <a:off x="9398" y="8551"/>
                <a:ext cx="4371" cy="137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8" name="Google Shape;318;p18"/>
              <p:cNvCxnSpPr/>
              <p:nvPr/>
            </p:nvCxnSpPr>
            <p:spPr>
              <a:xfrm flipH="1" rot="10800000">
                <a:off x="15508" y="8551"/>
                <a:ext cx="1090" cy="82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9" name="Google Shape;319;p18"/>
              <p:cNvCxnSpPr/>
              <p:nvPr/>
            </p:nvCxnSpPr>
            <p:spPr>
              <a:xfrm flipH="1" rot="10800000">
                <a:off x="15385" y="8551"/>
                <a:ext cx="1213" cy="160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0" name="Google Shape;320;p18"/>
              <p:cNvCxnSpPr/>
              <p:nvPr/>
            </p:nvCxnSpPr>
            <p:spPr>
              <a:xfrm flipH="1" rot="10800000">
                <a:off x="9398" y="4982"/>
                <a:ext cx="4225" cy="356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pic>
        <p:nvPicPr>
          <p:cNvPr id="321" name="Google Shape;32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3702" y="1291974"/>
            <a:ext cx="1481967" cy="1036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8182" y="4327989"/>
            <a:ext cx="1481967" cy="1036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58645" y="4310414"/>
            <a:ext cx="1481967" cy="1036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35000">
              <a:srgbClr val="FFFFFF"/>
            </a:gs>
            <a:gs pos="100000">
              <a:schemeClr val="accent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oogle Shape;328;p19"/>
          <p:cNvGrpSpPr/>
          <p:nvPr/>
        </p:nvGrpSpPr>
        <p:grpSpPr>
          <a:xfrm>
            <a:off x="-167835" y="242124"/>
            <a:ext cx="9537846" cy="6752983"/>
            <a:chOff x="7307" y="219"/>
            <a:chExt cx="10865" cy="10329"/>
          </a:xfrm>
        </p:grpSpPr>
        <p:sp>
          <p:nvSpPr>
            <p:cNvPr id="329" name="Google Shape;329;p19"/>
            <p:cNvSpPr txBox="1"/>
            <p:nvPr/>
          </p:nvSpPr>
          <p:spPr>
            <a:xfrm>
              <a:off x="7307" y="219"/>
              <a:ext cx="5774" cy="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IN" sz="28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Use Case Diagram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0" name="Google Shape;330;p19"/>
            <p:cNvGrpSpPr/>
            <p:nvPr/>
          </p:nvGrpSpPr>
          <p:grpSpPr>
            <a:xfrm>
              <a:off x="8104" y="840"/>
              <a:ext cx="10068" cy="9708"/>
              <a:chOff x="8104" y="840"/>
              <a:chExt cx="10068" cy="9708"/>
            </a:xfrm>
          </p:grpSpPr>
          <p:grpSp>
            <p:nvGrpSpPr>
              <p:cNvPr id="331" name="Google Shape;331;p19"/>
              <p:cNvGrpSpPr/>
              <p:nvPr/>
            </p:nvGrpSpPr>
            <p:grpSpPr>
              <a:xfrm>
                <a:off x="8104" y="840"/>
                <a:ext cx="10068" cy="9708"/>
                <a:chOff x="7586" y="211"/>
                <a:chExt cx="10068" cy="9708"/>
              </a:xfrm>
            </p:grpSpPr>
            <p:sp>
              <p:nvSpPr>
                <p:cNvPr id="332" name="Google Shape;332;p19"/>
                <p:cNvSpPr txBox="1"/>
                <p:nvPr/>
              </p:nvSpPr>
              <p:spPr>
                <a:xfrm>
                  <a:off x="7586" y="2532"/>
                  <a:ext cx="1294" cy="368"/>
                </a:xfrm>
                <a:prstGeom prst="rect">
                  <a:avLst/>
                </a:prstGeom>
                <a:noFill/>
                <a:ln cap="flat" cmpd="sng" w="12700">
                  <a:solidFill>
                    <a:srgbClr val="012D8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44"/>
                    <a:buFont typeface="Arial"/>
                    <a:buNone/>
                  </a:pPr>
                  <a:r>
                    <a:rPr b="0" i="0" lang="en-IN" sz="1244" u="none" cap="none" strike="noStrike">
                      <a:solidFill>
                        <a:schemeClr val="dk1"/>
                      </a:solidFill>
                      <a:latin typeface="Gill Sans"/>
                      <a:ea typeface="Gill Sans"/>
                      <a:cs typeface="Gill Sans"/>
                      <a:sym typeface="Gill Sans"/>
                    </a:rPr>
                    <a:t>Admin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3" name="Google Shape;333;p19"/>
                <p:cNvSpPr txBox="1"/>
                <p:nvPr/>
              </p:nvSpPr>
              <p:spPr>
                <a:xfrm>
                  <a:off x="7586" y="7680"/>
                  <a:ext cx="1294" cy="368"/>
                </a:xfrm>
                <a:prstGeom prst="rect">
                  <a:avLst/>
                </a:prstGeom>
                <a:noFill/>
                <a:ln cap="flat" cmpd="sng" w="12700">
                  <a:solidFill>
                    <a:srgbClr val="012D8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44"/>
                    <a:buFont typeface="Arial"/>
                    <a:buNone/>
                  </a:pPr>
                  <a:r>
                    <a:rPr b="0" i="0" lang="en-IN" sz="1244" u="none" cap="none" strike="noStrike">
                      <a:solidFill>
                        <a:schemeClr val="dk1"/>
                      </a:solidFill>
                      <a:latin typeface="Gill Sans"/>
                      <a:ea typeface="Gill Sans"/>
                      <a:cs typeface="Gill Sans"/>
                      <a:sym typeface="Gill Sans"/>
                    </a:rPr>
                    <a:t>User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4" name="Google Shape;334;p19"/>
                <p:cNvSpPr txBox="1"/>
                <p:nvPr/>
              </p:nvSpPr>
              <p:spPr>
                <a:xfrm>
                  <a:off x="16080" y="7680"/>
                  <a:ext cx="1574" cy="368"/>
                </a:xfrm>
                <a:prstGeom prst="rect">
                  <a:avLst/>
                </a:prstGeom>
                <a:noFill/>
                <a:ln cap="flat" cmpd="sng" w="12700">
                  <a:solidFill>
                    <a:srgbClr val="012D8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44"/>
                    <a:buFont typeface="Arial"/>
                    <a:buNone/>
                  </a:pPr>
                  <a:r>
                    <a:rPr b="0" i="0" lang="en-IN" sz="1244" u="none" cap="none" strike="noStrike">
                      <a:solidFill>
                        <a:schemeClr val="dk1"/>
                      </a:solidFill>
                      <a:latin typeface="Gill Sans"/>
                      <a:ea typeface="Gill Sans"/>
                      <a:cs typeface="Gill Sans"/>
                      <a:sym typeface="Gill Sans"/>
                    </a:rPr>
                    <a:t>Specialist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335" name="Google Shape;335;p19"/>
                <p:cNvGrpSpPr/>
                <p:nvPr/>
              </p:nvGrpSpPr>
              <p:grpSpPr>
                <a:xfrm>
                  <a:off x="9720" y="211"/>
                  <a:ext cx="5773" cy="9708"/>
                  <a:chOff x="9720" y="211"/>
                  <a:chExt cx="5773" cy="9708"/>
                </a:xfrm>
              </p:grpSpPr>
              <p:sp>
                <p:nvSpPr>
                  <p:cNvPr id="336" name="Google Shape;336;p19"/>
                  <p:cNvSpPr/>
                  <p:nvPr/>
                </p:nvSpPr>
                <p:spPr>
                  <a:xfrm>
                    <a:off x="9720" y="211"/>
                    <a:ext cx="5773" cy="97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600"/>
                      <a:buFont typeface="Arial"/>
                      <a:buNone/>
                    </a:pPr>
                    <a:r>
                      <a:t/>
                    </a:r>
                    <a:endParaRPr b="0" i="0" sz="1600" u="none" cap="none" strike="noStrike">
                      <a:solidFill>
                        <a:schemeClr val="lt1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grpSp>
                <p:nvGrpSpPr>
                  <p:cNvPr id="337" name="Google Shape;337;p19"/>
                  <p:cNvGrpSpPr/>
                  <p:nvPr/>
                </p:nvGrpSpPr>
                <p:grpSpPr>
                  <a:xfrm>
                    <a:off x="9875" y="364"/>
                    <a:ext cx="5303" cy="9488"/>
                    <a:chOff x="9875" y="364"/>
                    <a:chExt cx="5303" cy="9488"/>
                  </a:xfrm>
                </p:grpSpPr>
                <p:grpSp>
                  <p:nvGrpSpPr>
                    <p:cNvPr id="338" name="Google Shape;338;p19"/>
                    <p:cNvGrpSpPr/>
                    <p:nvPr/>
                  </p:nvGrpSpPr>
                  <p:grpSpPr>
                    <a:xfrm>
                      <a:off x="12850" y="364"/>
                      <a:ext cx="2328" cy="9488"/>
                      <a:chOff x="13033" y="374"/>
                      <a:chExt cx="2179" cy="9338"/>
                    </a:xfrm>
                  </p:grpSpPr>
                  <p:sp>
                    <p:nvSpPr>
                      <p:cNvPr id="339" name="Google Shape;339;p19"/>
                      <p:cNvSpPr/>
                      <p:nvPr/>
                    </p:nvSpPr>
                    <p:spPr>
                      <a:xfrm>
                        <a:off x="13247" y="2501"/>
                        <a:ext cx="1675" cy="642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012D86"/>
                          </a:gs>
                          <a:gs pos="100000">
                            <a:srgbClr val="0E2557"/>
                          </a:gs>
                        </a:gsLst>
                        <a:lin ang="0" scaled="0"/>
                      </a:gradFill>
                      <a:ln cap="flat" cmpd="sng" w="9525">
                        <a:solidFill>
                          <a:srgbClr val="012D86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67"/>
                          <a:buFont typeface="Arial"/>
                          <a:buNone/>
                        </a:pPr>
                        <a:r>
                          <a:rPr b="0" i="0" lang="en-IN" sz="1067" u="none" cap="none" strike="noStrike">
                            <a:solidFill>
                              <a:schemeClr val="lt1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Feedback &amp; Help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340" name="Google Shape;340;p19"/>
                      <p:cNvSpPr/>
                      <p:nvPr/>
                    </p:nvSpPr>
                    <p:spPr>
                      <a:xfrm>
                        <a:off x="13168" y="374"/>
                        <a:ext cx="1753" cy="642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012D86"/>
                          </a:gs>
                          <a:gs pos="100000">
                            <a:srgbClr val="0E2557"/>
                          </a:gs>
                        </a:gsLst>
                        <a:lin ang="0" scaled="0"/>
                      </a:gradFill>
                      <a:ln cap="flat" cmpd="sng" w="9525">
                        <a:solidFill>
                          <a:srgbClr val="012D86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67"/>
                          <a:buFont typeface="Arial"/>
                          <a:buNone/>
                        </a:pPr>
                        <a:r>
                          <a:rPr b="0" i="0" lang="en-IN" sz="1067" u="none" cap="none" strike="noStrike">
                            <a:solidFill>
                              <a:schemeClr val="lt1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Manage User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341" name="Google Shape;341;p19"/>
                      <p:cNvSpPr/>
                      <p:nvPr/>
                    </p:nvSpPr>
                    <p:spPr>
                      <a:xfrm>
                        <a:off x="13247" y="1083"/>
                        <a:ext cx="1675" cy="642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012D86"/>
                          </a:gs>
                          <a:gs pos="100000">
                            <a:srgbClr val="0E2557"/>
                          </a:gs>
                        </a:gsLst>
                        <a:lin ang="0" scaled="0"/>
                      </a:gradFill>
                      <a:ln cap="flat" cmpd="sng" w="9525">
                        <a:solidFill>
                          <a:srgbClr val="012D86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67"/>
                          <a:buFont typeface="Arial"/>
                          <a:buNone/>
                        </a:pPr>
                        <a:r>
                          <a:rPr b="0" i="0" lang="en-IN" sz="1067" u="none" cap="none" strike="noStrike">
                            <a:solidFill>
                              <a:schemeClr val="lt1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Report &amp; Insight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342" name="Google Shape;342;p19"/>
                      <p:cNvSpPr/>
                      <p:nvPr/>
                    </p:nvSpPr>
                    <p:spPr>
                      <a:xfrm>
                        <a:off x="13247" y="1792"/>
                        <a:ext cx="1675" cy="642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012D86"/>
                          </a:gs>
                          <a:gs pos="100000">
                            <a:srgbClr val="0E2557"/>
                          </a:gs>
                        </a:gsLst>
                        <a:lin ang="0" scaled="0"/>
                      </a:gradFill>
                      <a:ln cap="flat" cmpd="sng" w="9525">
                        <a:solidFill>
                          <a:srgbClr val="012D86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67"/>
                          <a:buFont typeface="Arial"/>
                          <a:buNone/>
                        </a:pPr>
                        <a:r>
                          <a:rPr b="0" i="0" lang="en-IN" sz="1067" u="none" cap="none" strike="noStrike">
                            <a:solidFill>
                              <a:schemeClr val="lt1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Logout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343" name="Google Shape;343;p19"/>
                      <p:cNvSpPr/>
                      <p:nvPr/>
                    </p:nvSpPr>
                    <p:spPr>
                      <a:xfrm>
                        <a:off x="13170" y="3240"/>
                        <a:ext cx="1751" cy="642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012D86"/>
                          </a:gs>
                          <a:gs pos="100000">
                            <a:srgbClr val="0E2557"/>
                          </a:gs>
                        </a:gsLst>
                        <a:lin ang="0" scaled="0"/>
                      </a:gradFill>
                      <a:ln cap="flat" cmpd="sng" w="9525">
                        <a:solidFill>
                          <a:srgbClr val="012D86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67"/>
                          <a:buFont typeface="Arial"/>
                          <a:buNone/>
                        </a:pPr>
                        <a:r>
                          <a:rPr b="0" i="0" lang="en-IN" sz="1067" u="none" cap="none" strike="noStrike">
                            <a:solidFill>
                              <a:schemeClr val="lt1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Privacy Settings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344" name="Google Shape;344;p19"/>
                      <p:cNvSpPr/>
                      <p:nvPr/>
                    </p:nvSpPr>
                    <p:spPr>
                      <a:xfrm>
                        <a:off x="13272" y="3979"/>
                        <a:ext cx="1649" cy="642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012D86"/>
                          </a:gs>
                          <a:gs pos="100000">
                            <a:srgbClr val="0E2557"/>
                          </a:gs>
                        </a:gsLst>
                        <a:lin ang="0" scaled="0"/>
                      </a:gradFill>
                      <a:ln cap="flat" cmpd="sng" w="9525">
                        <a:solidFill>
                          <a:srgbClr val="012D86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67"/>
                          <a:buFont typeface="Arial"/>
                          <a:buNone/>
                        </a:pPr>
                        <a:r>
                          <a:rPr b="0" i="0" lang="en-IN" sz="1067" u="none" cap="none" strike="noStrike">
                            <a:solidFill>
                              <a:schemeClr val="lt1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Exchange of reports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345" name="Google Shape;345;p19"/>
                      <p:cNvSpPr/>
                      <p:nvPr/>
                    </p:nvSpPr>
                    <p:spPr>
                      <a:xfrm>
                        <a:off x="13192" y="4680"/>
                        <a:ext cx="1730" cy="642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012D86"/>
                          </a:gs>
                          <a:gs pos="100000">
                            <a:srgbClr val="0E2557"/>
                          </a:gs>
                        </a:gsLst>
                        <a:lin ang="0" scaled="0"/>
                      </a:gradFill>
                      <a:ln cap="flat" cmpd="sng" w="9525">
                        <a:solidFill>
                          <a:srgbClr val="012D86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900"/>
                          <a:buFont typeface="Arial"/>
                          <a:buNone/>
                        </a:pPr>
                        <a:r>
                          <a:rPr b="0" i="0" lang="en-IN" sz="900" u="none" cap="none" strike="noStrike">
                            <a:solidFill>
                              <a:schemeClr val="lt1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Stress Reduction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346" name="Google Shape;346;p19"/>
                      <p:cNvSpPr/>
                      <p:nvPr/>
                    </p:nvSpPr>
                    <p:spPr>
                      <a:xfrm>
                        <a:off x="13246" y="5416"/>
                        <a:ext cx="1689" cy="642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012D86"/>
                          </a:gs>
                          <a:gs pos="100000">
                            <a:srgbClr val="0E2557"/>
                          </a:gs>
                        </a:gsLst>
                        <a:lin ang="0" scaled="0"/>
                      </a:gradFill>
                      <a:ln cap="flat" cmpd="sng" w="9525">
                        <a:solidFill>
                          <a:srgbClr val="012D86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67"/>
                          <a:buFont typeface="Arial"/>
                          <a:buNone/>
                        </a:pPr>
                        <a:r>
                          <a:rPr b="0" i="0" lang="en-IN" sz="1067" u="none" cap="none" strike="noStrike">
                            <a:solidFill>
                              <a:schemeClr val="lt1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Self Care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347" name="Google Shape;347;p19"/>
                      <p:cNvSpPr/>
                      <p:nvPr/>
                    </p:nvSpPr>
                    <p:spPr>
                      <a:xfrm>
                        <a:off x="13247" y="6120"/>
                        <a:ext cx="1675" cy="642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012D86"/>
                          </a:gs>
                          <a:gs pos="100000">
                            <a:srgbClr val="0E2557"/>
                          </a:gs>
                        </a:gsLst>
                        <a:lin ang="0" scaled="0"/>
                      </a:gradFill>
                      <a:ln cap="flat" cmpd="sng" w="9525">
                        <a:solidFill>
                          <a:srgbClr val="012D86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67"/>
                          <a:buFont typeface="Arial"/>
                          <a:buNone/>
                        </a:pPr>
                        <a:r>
                          <a:rPr b="0" i="0" lang="en-IN" sz="1067" u="none" cap="none" strike="noStrike">
                            <a:solidFill>
                              <a:schemeClr val="lt1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Record Journal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348" name="Google Shape;348;p19"/>
                      <p:cNvSpPr/>
                      <p:nvPr/>
                    </p:nvSpPr>
                    <p:spPr>
                      <a:xfrm>
                        <a:off x="13033" y="6859"/>
                        <a:ext cx="2179" cy="642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012D86"/>
                          </a:gs>
                          <a:gs pos="100000">
                            <a:srgbClr val="0E2557"/>
                          </a:gs>
                        </a:gsLst>
                        <a:lin ang="0" scaled="0"/>
                      </a:gradFill>
                      <a:ln cap="flat" cmpd="sng" w="9525">
                        <a:solidFill>
                          <a:srgbClr val="012D86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67"/>
                          <a:buFont typeface="Arial"/>
                          <a:buNone/>
                        </a:pPr>
                        <a:r>
                          <a:rPr b="0" i="0" lang="en-IN" sz="1067" u="none" cap="none" strike="noStrike">
                            <a:solidFill>
                              <a:schemeClr val="lt1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Identification of Problem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349" name="Google Shape;349;p19"/>
                      <p:cNvSpPr/>
                      <p:nvPr/>
                    </p:nvSpPr>
                    <p:spPr>
                      <a:xfrm>
                        <a:off x="13149" y="7584"/>
                        <a:ext cx="1772" cy="642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012D86"/>
                          </a:gs>
                          <a:gs pos="100000">
                            <a:srgbClr val="0E2557"/>
                          </a:gs>
                        </a:gsLst>
                        <a:lin ang="0" scaled="0"/>
                      </a:gradFill>
                      <a:ln cap="flat" cmpd="sng" w="9525">
                        <a:solidFill>
                          <a:srgbClr val="012D86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947"/>
                          <a:buFont typeface="Arial"/>
                          <a:buNone/>
                        </a:pPr>
                        <a:r>
                          <a:rPr b="0" i="0" lang="en-IN" sz="947" u="none" cap="none" strike="noStrike">
                            <a:solidFill>
                              <a:schemeClr val="lt1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Expression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947"/>
                          <a:buFont typeface="Arial"/>
                          <a:buNone/>
                        </a:pPr>
                        <a:r>
                          <a:rPr b="0" i="0" lang="en-IN" sz="947" u="none" cap="none" strike="noStrike">
                            <a:solidFill>
                              <a:schemeClr val="lt1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Analysis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350" name="Google Shape;350;p19"/>
                      <p:cNvSpPr/>
                      <p:nvPr/>
                    </p:nvSpPr>
                    <p:spPr>
                      <a:xfrm>
                        <a:off x="13033" y="8299"/>
                        <a:ext cx="2003" cy="642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012D86"/>
                          </a:gs>
                          <a:gs pos="100000">
                            <a:srgbClr val="0E2557"/>
                          </a:gs>
                        </a:gsLst>
                        <a:lin ang="0" scaled="0"/>
                      </a:gradFill>
                      <a:ln cap="flat" cmpd="sng" w="9525">
                        <a:solidFill>
                          <a:srgbClr val="012D86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67"/>
                          <a:buFont typeface="Arial"/>
                          <a:buNone/>
                        </a:pPr>
                        <a:r>
                          <a:rPr b="0" i="0" lang="en-IN" sz="1067" u="none" cap="none" strike="noStrike">
                            <a:solidFill>
                              <a:schemeClr val="lt1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Consultancy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351" name="Google Shape;351;p19"/>
                      <p:cNvSpPr/>
                      <p:nvPr/>
                    </p:nvSpPr>
                    <p:spPr>
                      <a:xfrm>
                        <a:off x="13149" y="9070"/>
                        <a:ext cx="1772" cy="642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012D86"/>
                          </a:gs>
                          <a:gs pos="100000">
                            <a:srgbClr val="0E2557"/>
                          </a:gs>
                        </a:gsLst>
                        <a:lin ang="0" scaled="0"/>
                      </a:gradFill>
                      <a:ln cap="flat" cmpd="sng" w="9525">
                        <a:solidFill>
                          <a:srgbClr val="012D86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67"/>
                          <a:buFont typeface="Arial"/>
                          <a:buNone/>
                        </a:pPr>
                        <a:r>
                          <a:rPr b="0" i="0" lang="en-IN" sz="1067" u="none" cap="none" strike="noStrike">
                            <a:solidFill>
                              <a:schemeClr val="lt1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Login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sp>
                  <p:nvSpPr>
                    <p:cNvPr id="352" name="Google Shape;352;p19"/>
                    <p:cNvSpPr/>
                    <p:nvPr/>
                  </p:nvSpPr>
                  <p:spPr>
                    <a:xfrm>
                      <a:off x="9875" y="8981"/>
                      <a:ext cx="2103" cy="64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719AA9"/>
                        </a:gs>
                        <a:gs pos="69000">
                          <a:srgbClr val="528090"/>
                        </a:gs>
                        <a:gs pos="100000">
                          <a:srgbClr val="4D7A89"/>
                        </a:gs>
                      </a:gsLst>
                      <a:lin ang="5400000" scaled="0"/>
                    </a:gradFill>
                    <a:ln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67"/>
                        <a:buFont typeface="Arial"/>
                        <a:buNone/>
                      </a:pPr>
                      <a:r>
                        <a:rPr b="0" i="0" lang="en-IN" sz="1067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DashBoard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53" name="Google Shape;353;p19"/>
                    <p:cNvSpPr/>
                    <p:nvPr/>
                  </p:nvSpPr>
                  <p:spPr>
                    <a:xfrm>
                      <a:off x="10313" y="840"/>
                      <a:ext cx="1735" cy="64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719AA9"/>
                        </a:gs>
                        <a:gs pos="69000">
                          <a:srgbClr val="528090"/>
                        </a:gs>
                        <a:gs pos="100000">
                          <a:srgbClr val="4D7A89"/>
                        </a:gs>
                      </a:gsLst>
                      <a:lin ang="5400000" scaled="0"/>
                    </a:gradFill>
                    <a:ln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IN" sz="11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Dashboard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</p:grpSp>
          <p:cxnSp>
            <p:nvCxnSpPr>
              <p:cNvPr id="354" name="Google Shape;354;p19"/>
              <p:cNvCxnSpPr/>
              <p:nvPr/>
            </p:nvCxnSpPr>
            <p:spPr>
              <a:xfrm flipH="1" rot="10800000">
                <a:off x="9398" y="2017"/>
                <a:ext cx="1687" cy="138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5" name="Google Shape;355;p19"/>
              <p:cNvCxnSpPr/>
              <p:nvPr/>
            </p:nvCxnSpPr>
            <p:spPr>
              <a:xfrm flipH="1" rot="10800000">
                <a:off x="9398" y="1560"/>
                <a:ext cx="4440" cy="184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6" name="Google Shape;356;p19"/>
              <p:cNvCxnSpPr/>
              <p:nvPr/>
            </p:nvCxnSpPr>
            <p:spPr>
              <a:xfrm flipH="1" rot="10800000">
                <a:off x="9398" y="5694"/>
                <a:ext cx="4140" cy="285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7" name="Google Shape;357;p19"/>
              <p:cNvCxnSpPr/>
              <p:nvPr/>
            </p:nvCxnSpPr>
            <p:spPr>
              <a:xfrm flipH="1" rot="10800000">
                <a:off x="12312" y="1319"/>
                <a:ext cx="1200" cy="2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8" name="Google Shape;358;p19"/>
              <p:cNvCxnSpPr/>
              <p:nvPr/>
            </p:nvCxnSpPr>
            <p:spPr>
              <a:xfrm>
                <a:off x="12566" y="1790"/>
                <a:ext cx="1031" cy="24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9" name="Google Shape;359;p19"/>
              <p:cNvCxnSpPr/>
              <p:nvPr/>
            </p:nvCxnSpPr>
            <p:spPr>
              <a:xfrm flipH="1" rot="10800000">
                <a:off x="9398" y="2760"/>
                <a:ext cx="4199" cy="579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0" name="Google Shape;360;p19"/>
              <p:cNvCxnSpPr/>
              <p:nvPr/>
            </p:nvCxnSpPr>
            <p:spPr>
              <a:xfrm flipH="1" rot="10800000">
                <a:off x="9398" y="3480"/>
                <a:ext cx="4199" cy="507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1" name="Google Shape;361;p19"/>
              <p:cNvCxnSpPr/>
              <p:nvPr/>
            </p:nvCxnSpPr>
            <p:spPr>
              <a:xfrm flipH="1" rot="10800000">
                <a:off x="9398" y="4231"/>
                <a:ext cx="4116" cy="432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2" name="Google Shape;362;p19"/>
              <p:cNvCxnSpPr/>
              <p:nvPr/>
            </p:nvCxnSpPr>
            <p:spPr>
              <a:xfrm flipH="1" rot="10800000">
                <a:off x="9398" y="6442"/>
                <a:ext cx="4198" cy="210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3" name="Google Shape;363;p19"/>
              <p:cNvCxnSpPr/>
              <p:nvPr/>
            </p:nvCxnSpPr>
            <p:spPr>
              <a:xfrm flipH="1" rot="10800000">
                <a:off x="9398" y="7157"/>
                <a:ext cx="4199" cy="139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4" name="Google Shape;364;p19"/>
              <p:cNvCxnSpPr/>
              <p:nvPr/>
            </p:nvCxnSpPr>
            <p:spPr>
              <a:xfrm flipH="1" rot="10800000">
                <a:off x="9398" y="7908"/>
                <a:ext cx="3970" cy="64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5" name="Google Shape;365;p19"/>
              <p:cNvCxnSpPr/>
              <p:nvPr/>
            </p:nvCxnSpPr>
            <p:spPr>
              <a:xfrm>
                <a:off x="9398" y="8551"/>
                <a:ext cx="4094" cy="9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6" name="Google Shape;366;p19"/>
              <p:cNvCxnSpPr/>
              <p:nvPr/>
            </p:nvCxnSpPr>
            <p:spPr>
              <a:xfrm>
                <a:off x="9398" y="8551"/>
                <a:ext cx="4283" cy="58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7" name="Google Shape;367;p19"/>
              <p:cNvCxnSpPr/>
              <p:nvPr/>
            </p:nvCxnSpPr>
            <p:spPr>
              <a:xfrm>
                <a:off x="9398" y="8551"/>
                <a:ext cx="2047" cy="105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8" name="Google Shape;368;p19"/>
              <p:cNvCxnSpPr/>
              <p:nvPr/>
            </p:nvCxnSpPr>
            <p:spPr>
              <a:xfrm>
                <a:off x="9398" y="8551"/>
                <a:ext cx="4371" cy="137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9" name="Google Shape;369;p19"/>
              <p:cNvCxnSpPr/>
              <p:nvPr/>
            </p:nvCxnSpPr>
            <p:spPr>
              <a:xfrm flipH="1" rot="10800000">
                <a:off x="15508" y="8551"/>
                <a:ext cx="1090" cy="82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0" name="Google Shape;370;p19"/>
              <p:cNvCxnSpPr/>
              <p:nvPr/>
            </p:nvCxnSpPr>
            <p:spPr>
              <a:xfrm flipH="1" rot="10800000">
                <a:off x="15385" y="8551"/>
                <a:ext cx="1213" cy="160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1" name="Google Shape;371;p19"/>
              <p:cNvCxnSpPr/>
              <p:nvPr/>
            </p:nvCxnSpPr>
            <p:spPr>
              <a:xfrm flipH="1" rot="10800000">
                <a:off x="9398" y="4982"/>
                <a:ext cx="4225" cy="356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pic>
        <p:nvPicPr>
          <p:cNvPr id="372" name="Google Shape;37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064" y="1097828"/>
            <a:ext cx="1481967" cy="1036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0883" y="4522605"/>
            <a:ext cx="1481967" cy="1036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260" y="4469884"/>
            <a:ext cx="1481967" cy="1036219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19"/>
          <p:cNvSpPr txBox="1"/>
          <p:nvPr/>
        </p:nvSpPr>
        <p:spPr>
          <a:xfrm>
            <a:off x="7196453" y="2143230"/>
            <a:ext cx="5290544" cy="19256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b="1" i="0" lang="en-IN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Technology Stack Used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3979" lvl="0" marL="25397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IN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Frontend :</a:t>
            </a:r>
            <a:r>
              <a:rPr b="0" i="0" lang="en-IN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JAVASCRIPT, HTML ,CSS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3979" lvl="0" marL="25397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IN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Backend : </a:t>
            </a:r>
            <a:r>
              <a:rPr b="0" i="0" lang="en-IN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3979" lvl="0" marL="25397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IN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Database :</a:t>
            </a:r>
            <a:r>
              <a:rPr b="0" i="0" lang="en-IN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MySQL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3979" lvl="0" marL="25397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IN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Hosting :  </a:t>
            </a:r>
            <a:r>
              <a:rPr b="0" i="0" lang="en-IN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AWS (Amazon Web Services 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FFFFF"/>
            </a:gs>
            <a:gs pos="35000">
              <a:srgbClr val="FFFFFF"/>
            </a:gs>
            <a:gs pos="100000">
              <a:schemeClr val="accent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0"/>
          <p:cNvSpPr txBox="1"/>
          <p:nvPr/>
        </p:nvSpPr>
        <p:spPr>
          <a:xfrm>
            <a:off x="1979612" y="1770856"/>
            <a:ext cx="5853263" cy="639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56"/>
              <a:buFont typeface="Arial"/>
              <a:buNone/>
            </a:pPr>
            <a:r>
              <a:rPr b="1" i="0" lang="en-IN" sz="3556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TEAM MEMBERS DETAILS: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0"/>
          <p:cNvSpPr txBox="1"/>
          <p:nvPr/>
        </p:nvSpPr>
        <p:spPr>
          <a:xfrm>
            <a:off x="741772" y="2009990"/>
            <a:ext cx="718691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2" name="Google Shape;382;p20"/>
          <p:cNvSpPr txBox="1"/>
          <p:nvPr/>
        </p:nvSpPr>
        <p:spPr>
          <a:xfrm>
            <a:off x="1979612" y="2685256"/>
            <a:ext cx="6621392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Team Leader Name </a:t>
            </a:r>
            <a:r>
              <a:rPr b="1" i="0" lang="en-IN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PRATYUKT MOHAPATRA</a:t>
            </a:r>
            <a:endParaRPr b="1" i="1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Branch</a:t>
            </a:r>
            <a:r>
              <a:rPr b="1" i="0" lang="en-IN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</a:t>
            </a:r>
            <a:r>
              <a:rPr b="0" i="0" lang="en-IN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MCA				Year : II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Member 1 Name </a:t>
            </a:r>
            <a:r>
              <a:rPr b="1" i="0" lang="en-IN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    </a:t>
            </a:r>
            <a:r>
              <a:rPr b="0" i="0" lang="en-IN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i="0" lang="en-IN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ADARSH KUMAR DEBATA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Branch </a:t>
            </a:r>
            <a:r>
              <a:rPr b="1" i="0" lang="en-IN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b="0" i="0" lang="en-IN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MCA				Year : II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Team Mentor Name </a:t>
            </a:r>
            <a:r>
              <a:rPr b="1" i="0" lang="en-IN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r>
              <a:rPr b="0" i="0" lang="en-IN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i="0" lang="en-IN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Mrs. SUMATI BARAL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