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7"/>
  </p:notesMasterIdLst>
  <p:sldIdLst>
    <p:sldId id="256" r:id="rId2"/>
    <p:sldId id="260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6" d="100"/>
          <a:sy n="86" d="100"/>
        </p:scale>
        <p:origin x="-3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A2CC0-218A-4668-BF63-7F941DE58D19}" type="datetimeFigureOut">
              <a:rPr lang="en-US" smtClean="0"/>
              <a:pPr/>
              <a:t>17-Apr-21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95D8F-54AA-4D13-ACDD-C4D332DA6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95D8F-54AA-4D13-ACDD-C4D332DA639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4E919B-20F6-4A22-B805-0D336AA1A582}" type="datetimeFigureOut">
              <a:rPr lang="en-US" smtClean="0"/>
              <a:pPr/>
              <a:t>17-Apr-21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F97446-0B30-432C-BD96-CD2A45B401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4E919B-20F6-4A22-B805-0D336AA1A582}" type="datetimeFigureOut">
              <a:rPr lang="en-US" smtClean="0"/>
              <a:pPr/>
              <a:t>17-Apr-21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F97446-0B30-432C-BD96-CD2A45B40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4E919B-20F6-4A22-B805-0D336AA1A582}" type="datetimeFigureOut">
              <a:rPr lang="en-US" smtClean="0"/>
              <a:pPr/>
              <a:t>17-Apr-21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F97446-0B30-432C-BD96-CD2A45B40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4E919B-20F6-4A22-B805-0D336AA1A582}" type="datetimeFigureOut">
              <a:rPr lang="en-US" smtClean="0"/>
              <a:pPr/>
              <a:t>17-Apr-21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F97446-0B30-432C-BD96-CD2A45B40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4E919B-20F6-4A22-B805-0D336AA1A582}" type="datetimeFigureOut">
              <a:rPr lang="en-US" smtClean="0"/>
              <a:pPr/>
              <a:t>17-Apr-21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F97446-0B30-432C-BD96-CD2A45B401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4E919B-20F6-4A22-B805-0D336AA1A582}" type="datetimeFigureOut">
              <a:rPr lang="en-US" smtClean="0"/>
              <a:pPr/>
              <a:t>17-Apr-21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F97446-0B30-432C-BD96-CD2A45B40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4E919B-20F6-4A22-B805-0D336AA1A582}" type="datetimeFigureOut">
              <a:rPr lang="en-US" smtClean="0"/>
              <a:pPr/>
              <a:t>17-Apr-21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F97446-0B30-432C-BD96-CD2A45B40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4E919B-20F6-4A22-B805-0D336AA1A582}" type="datetimeFigureOut">
              <a:rPr lang="en-US" smtClean="0"/>
              <a:pPr/>
              <a:t>17-Apr-21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F97446-0B30-432C-BD96-CD2A45B40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4E919B-20F6-4A22-B805-0D336AA1A582}" type="datetimeFigureOut">
              <a:rPr lang="en-US" smtClean="0"/>
              <a:pPr/>
              <a:t>17-Apr-21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F97446-0B30-432C-BD96-CD2A45B401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4E919B-20F6-4A22-B805-0D336AA1A582}" type="datetimeFigureOut">
              <a:rPr lang="en-US" smtClean="0"/>
              <a:pPr/>
              <a:t>17-Apr-21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F97446-0B30-432C-BD96-CD2A45B40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4E919B-20F6-4A22-B805-0D336AA1A582}" type="datetimeFigureOut">
              <a:rPr lang="en-US" smtClean="0"/>
              <a:pPr/>
              <a:t>17-Apr-21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F97446-0B30-432C-BD96-CD2A45B401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04E919B-20F6-4A22-B805-0D336AA1A582}" type="datetimeFigureOut">
              <a:rPr lang="en-US" smtClean="0"/>
              <a:pPr/>
              <a:t>17-Apr-21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8F97446-0B30-432C-BD96-CD2A45B401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381000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Narrow" pitchFamily="34" charset="0"/>
              </a:rPr>
              <a:t> </a:t>
            </a:r>
            <a:r>
              <a:rPr lang="en-US" sz="3600" b="1" dirty="0" smtClean="0">
                <a:latin typeface="Arial Narrow" pitchFamily="34" charset="0"/>
              </a:rPr>
              <a:t>Non-Staff Board Cleaner</a:t>
            </a:r>
          </a:p>
          <a:p>
            <a:pPr algn="ctr"/>
            <a:r>
              <a:rPr lang="en-US" sz="2800" dirty="0" err="1" smtClean="0">
                <a:latin typeface="Arial Narrow" pitchFamily="34" charset="0"/>
              </a:rPr>
              <a:t>A.k.a</a:t>
            </a:r>
            <a:r>
              <a:rPr lang="en-US" sz="2800" dirty="0" smtClean="0">
                <a:latin typeface="Arial Narrow" pitchFamily="34" charset="0"/>
              </a:rPr>
              <a:t>  Automatic Duster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2743200"/>
            <a:ext cx="16498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Narrow" pitchFamily="34" charset="0"/>
              </a:rPr>
              <a:t>Team</a:t>
            </a:r>
            <a:r>
              <a:rPr lang="en-US" sz="3600" dirty="0" smtClean="0">
                <a:latin typeface="Arial Narrow" pitchFamily="34" charset="0"/>
              </a:rPr>
              <a:t> </a:t>
            </a:r>
            <a:r>
              <a:rPr lang="en-US" sz="3600" dirty="0" smtClean="0"/>
              <a:t>: 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2362200"/>
            <a:ext cx="579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 Narrow" pitchFamily="34" charset="0"/>
              </a:rPr>
              <a:t> </a:t>
            </a:r>
            <a:r>
              <a:rPr lang="en-US" sz="3600" dirty="0" err="1" smtClean="0">
                <a:latin typeface="Arial Narrow" pitchFamily="34" charset="0"/>
              </a:rPr>
              <a:t>Shivam</a:t>
            </a:r>
            <a:r>
              <a:rPr lang="en-US" sz="3600" dirty="0" smtClean="0">
                <a:latin typeface="Arial Narrow" pitchFamily="34" charset="0"/>
              </a:rPr>
              <a:t> </a:t>
            </a:r>
            <a:r>
              <a:rPr lang="en-US" sz="3600" dirty="0" err="1" smtClean="0">
                <a:latin typeface="Arial Narrow" pitchFamily="34" charset="0"/>
              </a:rPr>
              <a:t>Namdeo</a:t>
            </a:r>
            <a:endParaRPr lang="en-US" sz="3600" dirty="0" smtClean="0"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 Narrow" pitchFamily="34" charset="0"/>
              </a:rPr>
              <a:t> </a:t>
            </a:r>
            <a:r>
              <a:rPr lang="en-US" sz="3600" dirty="0" err="1" smtClean="0">
                <a:latin typeface="Arial Narrow" pitchFamily="34" charset="0"/>
              </a:rPr>
              <a:t>Pratyun</a:t>
            </a:r>
            <a:r>
              <a:rPr lang="en-US" sz="3600" dirty="0" smtClean="0">
                <a:latin typeface="Arial Narrow" pitchFamily="34" charset="0"/>
              </a:rPr>
              <a:t> </a:t>
            </a:r>
            <a:r>
              <a:rPr lang="en-US" sz="3600" dirty="0" err="1" smtClean="0">
                <a:latin typeface="Arial Narrow" pitchFamily="34" charset="0"/>
              </a:rPr>
              <a:t>Choubey</a:t>
            </a:r>
            <a:endParaRPr lang="en-US" sz="3600" dirty="0" smtClean="0"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 Narrow" pitchFamily="34" charset="0"/>
              </a:rPr>
              <a:t> </a:t>
            </a:r>
            <a:r>
              <a:rPr lang="en-US" sz="3600" dirty="0" err="1" smtClean="0">
                <a:latin typeface="Arial Narrow" pitchFamily="34" charset="0"/>
              </a:rPr>
              <a:t>Hitisha</a:t>
            </a:r>
            <a:r>
              <a:rPr lang="en-US" sz="3600" dirty="0" smtClean="0">
                <a:latin typeface="Arial Narrow" pitchFamily="34" charset="0"/>
              </a:rPr>
              <a:t> </a:t>
            </a:r>
            <a:r>
              <a:rPr lang="en-US" sz="3600" dirty="0" err="1" smtClean="0">
                <a:latin typeface="Arial Narrow" pitchFamily="34" charset="0"/>
              </a:rPr>
              <a:t>Gohil</a:t>
            </a:r>
            <a:endParaRPr lang="en-US" sz="3600" dirty="0"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4495800"/>
            <a:ext cx="6248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 Narrow" pitchFamily="34" charset="0"/>
              </a:rPr>
              <a:t>Branch/Semester : CSE Semester 1</a:t>
            </a:r>
            <a:endParaRPr lang="en-US" sz="3600" dirty="0">
              <a:latin typeface="Arial Narrow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200" y="55626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Time Required : 2 Weeks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866888" cy="5334000"/>
          </a:xfrm>
        </p:spPr>
        <p:txBody>
          <a:bodyPr/>
          <a:lstStyle/>
          <a:p>
            <a:r>
              <a:rPr lang="en-US" sz="2800" dirty="0" smtClean="0"/>
              <a:t>For the </a:t>
            </a:r>
            <a:r>
              <a:rPr lang="en-US" sz="2800" b="1" dirty="0" smtClean="0"/>
              <a:t>convenience</a:t>
            </a:r>
            <a:r>
              <a:rPr lang="en-US" sz="2800" dirty="0" smtClean="0"/>
              <a:t> of the </a:t>
            </a:r>
            <a:r>
              <a:rPr lang="en-US" sz="2800" b="1" dirty="0" smtClean="0"/>
              <a:t>Teachers &amp; Students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Neither Code nor Mechanism using </a:t>
            </a:r>
            <a:r>
              <a:rPr lang="en-US" sz="2800" b="1" dirty="0" err="1" smtClean="0"/>
              <a:t>Arduino</a:t>
            </a:r>
            <a:r>
              <a:rPr lang="en-US" sz="2800" b="1" dirty="0" smtClean="0"/>
              <a:t> is available Online 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For the protection of our beloved teachers who are </a:t>
            </a:r>
            <a:r>
              <a:rPr lang="en-US" sz="2800" b="1" dirty="0" smtClean="0"/>
              <a:t>allergic</a:t>
            </a:r>
            <a:r>
              <a:rPr lang="en-US" sz="2800" dirty="0" smtClean="0"/>
              <a:t> to chalk powder.</a:t>
            </a:r>
          </a:p>
          <a:p>
            <a:r>
              <a:rPr lang="en-US" sz="2800" dirty="0" smtClean="0"/>
              <a:t>It saves </a:t>
            </a:r>
            <a:r>
              <a:rPr lang="en-US" sz="2800" b="1" dirty="0" smtClean="0"/>
              <a:t>Time</a:t>
            </a:r>
            <a:r>
              <a:rPr lang="en-US" sz="2800" dirty="0" smtClean="0"/>
              <a:t> and </a:t>
            </a:r>
            <a:r>
              <a:rPr lang="en-US" sz="2800" b="1" dirty="0" smtClean="0"/>
              <a:t>Direct Electricity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Makes Board Visible in </a:t>
            </a:r>
            <a:r>
              <a:rPr lang="en-US" sz="2800" b="1" dirty="0" smtClean="0"/>
              <a:t>low light condition &amp;</a:t>
            </a:r>
            <a:r>
              <a:rPr lang="en-US" sz="2800" dirty="0" smtClean="0"/>
              <a:t> </a:t>
            </a:r>
            <a:r>
              <a:rPr lang="en-US" sz="2800" b="1" dirty="0" smtClean="0"/>
              <a:t>Prevents it from reflection</a:t>
            </a:r>
            <a:r>
              <a:rPr lang="en-US" sz="2800" dirty="0" smtClean="0"/>
              <a:t>.</a:t>
            </a:r>
          </a:p>
          <a:p>
            <a:r>
              <a:rPr lang="en-US" dirty="0" smtClean="0"/>
              <a:t>Thank You </a:t>
            </a:r>
            <a:r>
              <a:rPr lang="en-US" dirty="0" smtClean="0">
                <a:sym typeface="Wingdings" pitchFamily="2" charset="2"/>
              </a:rPr>
              <a:t>.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6" name="Content Placeholder 5" descr="Project 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785410"/>
            <a:ext cx="7499350" cy="41253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Dimension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Dimens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219200"/>
            <a:ext cx="7848599" cy="50969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"/>
          <a:ext cx="9144000" cy="6857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501371">
                <a:tc gridSpan="6"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REQUIRED: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8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/>
                        <a:t>S. No.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/>
                        <a:t>Product </a:t>
                      </a:r>
                      <a:r>
                        <a:rPr lang="en-US" sz="1100" b="1" u="none" strike="noStrike" dirty="0" err="1"/>
                        <a:t>Discription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/>
                        <a:t>Qty.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/>
                        <a:t>Price per </a:t>
                      </a:r>
                      <a:br>
                        <a:rPr lang="en-US" sz="1100" b="1" u="none" strike="noStrike" dirty="0"/>
                      </a:br>
                      <a:r>
                        <a:rPr lang="en-US" sz="1100" b="1" u="none" strike="noStrike" dirty="0"/>
                        <a:t>piece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/>
                        <a:t>Total </a:t>
                      </a:r>
                      <a:br>
                        <a:rPr lang="en-US" sz="1100" b="1" u="none" strike="noStrike" dirty="0"/>
                      </a:br>
                      <a:r>
                        <a:rPr lang="en-US" sz="1100" b="1" u="none" strike="noStrike" dirty="0" smtClean="0"/>
                        <a:t>Amount(in Rs.)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Source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381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81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Ply Board 37.5*24 inch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81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Sq. Plastic pipe 2.5 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indiamart.com</a:t>
                      </a:r>
                    </a:p>
                  </a:txBody>
                  <a:tcPr marL="9525" marR="9525" marT="9525" marB="0" anchor="b"/>
                </a:tc>
              </a:tr>
              <a:tr h="4381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Arduino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UNO R3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electronicscomp.com</a:t>
                      </a:r>
                    </a:p>
                  </a:txBody>
                  <a:tcPr marL="9525" marR="9525" marT="9525" marB="0" anchor="b"/>
                </a:tc>
              </a:tr>
              <a:tr h="4381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Dual Side Motor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electronicscomp.com</a:t>
                      </a:r>
                    </a:p>
                  </a:txBody>
                  <a:tcPr marL="9525" marR="9525" marT="9525" marB="0" anchor="b"/>
                </a:tc>
              </a:tr>
              <a:tr h="534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Jumper Wire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rubo.in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381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L298 IC Bridge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electronicscomp.com</a:t>
                      </a:r>
                    </a:p>
                  </a:txBody>
                  <a:tcPr marL="9525" marR="9525" marT="9525" marB="0" anchor="b"/>
                </a:tc>
              </a:tr>
              <a:tr h="1002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 V Battery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rubo.in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4381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HC05 Bluetooth Module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electronicscomp.com</a:t>
                      </a:r>
                    </a:p>
                  </a:txBody>
                  <a:tcPr marL="9525" marR="9525" marT="9525" marB="0" anchor="b"/>
                </a:tc>
              </a:tr>
              <a:tr h="4381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LED Strip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37.5 inch *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81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Wheels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81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Appr.1500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232</TotalTime>
  <Words>184</Words>
  <Application>Microsoft Office PowerPoint</Application>
  <PresentationFormat>On-screen Show (4:3)</PresentationFormat>
  <Paragraphs>82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Slide 1</vt:lpstr>
      <vt:lpstr>Aim</vt:lpstr>
      <vt:lpstr>Diagram</vt:lpstr>
      <vt:lpstr>Dimension 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25</cp:revision>
  <dcterms:created xsi:type="dcterms:W3CDTF">2021-03-31T05:38:23Z</dcterms:created>
  <dcterms:modified xsi:type="dcterms:W3CDTF">2021-04-17T11:26:38Z</dcterms:modified>
</cp:coreProperties>
</file>