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17" r:id="rId2"/>
    <p:sldMasterId id="2147483722" r:id="rId3"/>
    <p:sldMasterId id="2147483729" r:id="rId4"/>
  </p:sldMasterIdLst>
  <p:notesMasterIdLst>
    <p:notesMasterId r:id="rId6"/>
  </p:notesMasterIdLst>
  <p:sldIdLst>
    <p:sldId id="256" r:id="rId5"/>
  </p:sldIdLst>
  <p:sldSz cx="15119350" cy="21383625"/>
  <p:notesSz cx="6858000" cy="9144000"/>
  <p:defaultTextStyle>
    <a:defPPr>
      <a:defRPr lang="en-US"/>
    </a:defPPr>
    <a:lvl1pPr marL="0" algn="l" defTabSz="2108332" rtl="0" eaLnBrk="1" latinLnBrk="0" hangingPunct="1">
      <a:defRPr sz="4150" kern="1200">
        <a:solidFill>
          <a:schemeClr val="tx1"/>
        </a:solidFill>
        <a:latin typeface="+mn-lt"/>
        <a:ea typeface="+mn-ea"/>
        <a:cs typeface="+mn-cs"/>
      </a:defRPr>
    </a:lvl1pPr>
    <a:lvl2pPr marL="1054166" algn="l" defTabSz="2108332" rtl="0" eaLnBrk="1" latinLnBrk="0" hangingPunct="1">
      <a:defRPr sz="4150" kern="1200">
        <a:solidFill>
          <a:schemeClr val="tx1"/>
        </a:solidFill>
        <a:latin typeface="+mn-lt"/>
        <a:ea typeface="+mn-ea"/>
        <a:cs typeface="+mn-cs"/>
      </a:defRPr>
    </a:lvl2pPr>
    <a:lvl3pPr marL="2108332" algn="l" defTabSz="2108332" rtl="0" eaLnBrk="1" latinLnBrk="0" hangingPunct="1">
      <a:defRPr sz="4150" kern="1200">
        <a:solidFill>
          <a:schemeClr val="tx1"/>
        </a:solidFill>
        <a:latin typeface="+mn-lt"/>
        <a:ea typeface="+mn-ea"/>
        <a:cs typeface="+mn-cs"/>
      </a:defRPr>
    </a:lvl3pPr>
    <a:lvl4pPr marL="3162498" algn="l" defTabSz="2108332" rtl="0" eaLnBrk="1" latinLnBrk="0" hangingPunct="1">
      <a:defRPr sz="4150" kern="1200">
        <a:solidFill>
          <a:schemeClr val="tx1"/>
        </a:solidFill>
        <a:latin typeface="+mn-lt"/>
        <a:ea typeface="+mn-ea"/>
        <a:cs typeface="+mn-cs"/>
      </a:defRPr>
    </a:lvl4pPr>
    <a:lvl5pPr marL="4216664" algn="l" defTabSz="2108332" rtl="0" eaLnBrk="1" latinLnBrk="0" hangingPunct="1">
      <a:defRPr sz="4150" kern="1200">
        <a:solidFill>
          <a:schemeClr val="tx1"/>
        </a:solidFill>
        <a:latin typeface="+mn-lt"/>
        <a:ea typeface="+mn-ea"/>
        <a:cs typeface="+mn-cs"/>
      </a:defRPr>
    </a:lvl5pPr>
    <a:lvl6pPr marL="5270830" algn="l" defTabSz="2108332" rtl="0" eaLnBrk="1" latinLnBrk="0" hangingPunct="1">
      <a:defRPr sz="4150" kern="1200">
        <a:solidFill>
          <a:schemeClr val="tx1"/>
        </a:solidFill>
        <a:latin typeface="+mn-lt"/>
        <a:ea typeface="+mn-ea"/>
        <a:cs typeface="+mn-cs"/>
      </a:defRPr>
    </a:lvl6pPr>
    <a:lvl7pPr marL="6324996" algn="l" defTabSz="2108332" rtl="0" eaLnBrk="1" latinLnBrk="0" hangingPunct="1">
      <a:defRPr sz="4150" kern="1200">
        <a:solidFill>
          <a:schemeClr val="tx1"/>
        </a:solidFill>
        <a:latin typeface="+mn-lt"/>
        <a:ea typeface="+mn-ea"/>
        <a:cs typeface="+mn-cs"/>
      </a:defRPr>
    </a:lvl7pPr>
    <a:lvl8pPr marL="7379162" algn="l" defTabSz="2108332" rtl="0" eaLnBrk="1" latinLnBrk="0" hangingPunct="1">
      <a:defRPr sz="4150" kern="1200">
        <a:solidFill>
          <a:schemeClr val="tx1"/>
        </a:solidFill>
        <a:latin typeface="+mn-lt"/>
        <a:ea typeface="+mn-ea"/>
        <a:cs typeface="+mn-cs"/>
      </a:defRPr>
    </a:lvl8pPr>
    <a:lvl9pPr marL="8433328" algn="l" defTabSz="2108332" rtl="0" eaLnBrk="1" latinLnBrk="0" hangingPunct="1">
      <a:defRPr sz="41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66" d="100"/>
          <a:sy n="66" d="100"/>
        </p:scale>
        <p:origin x="48" y="-42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83A07-1FEF-4FD7-8C35-A88EC0A1A805}" type="datetimeFigureOut">
              <a:rPr lang="en-IN" smtClean="0"/>
              <a:t>10-08-2019</a:t>
            </a:fld>
            <a:endParaRPr lang="en-IN"/>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DDEF7-B63A-4BA9-9C0A-0F58F1359D81}" type="slidenum">
              <a:rPr lang="en-IN" smtClean="0"/>
              <a:t>‹#›</a:t>
            </a:fld>
            <a:endParaRPr lang="en-IN"/>
          </a:p>
        </p:txBody>
      </p:sp>
    </p:spTree>
    <p:extLst>
      <p:ext uri="{BB962C8B-B14F-4D97-AF65-F5344CB8AC3E}">
        <p14:creationId xmlns:p14="http://schemas.microsoft.com/office/powerpoint/2010/main" val="2241261538"/>
      </p:ext>
    </p:extLst>
  </p:cSld>
  <p:clrMap bg1="lt1" tx1="dk1" bg2="lt2" tx2="dk2" accent1="accent1" accent2="accent2" accent3="accent3" accent4="accent4" accent5="accent5" accent6="accent6" hlink="hlink" folHlink="folHlink"/>
  <p:notesStyle>
    <a:lvl1pPr marL="0" algn="l" defTabSz="2108332" rtl="0" eaLnBrk="1" latinLnBrk="0" hangingPunct="1">
      <a:defRPr sz="2767" kern="1200">
        <a:solidFill>
          <a:schemeClr val="tx1"/>
        </a:solidFill>
        <a:latin typeface="+mn-lt"/>
        <a:ea typeface="+mn-ea"/>
        <a:cs typeface="+mn-cs"/>
      </a:defRPr>
    </a:lvl1pPr>
    <a:lvl2pPr marL="1054166" algn="l" defTabSz="2108332" rtl="0" eaLnBrk="1" latinLnBrk="0" hangingPunct="1">
      <a:defRPr sz="2767" kern="1200">
        <a:solidFill>
          <a:schemeClr val="tx1"/>
        </a:solidFill>
        <a:latin typeface="+mn-lt"/>
        <a:ea typeface="+mn-ea"/>
        <a:cs typeface="+mn-cs"/>
      </a:defRPr>
    </a:lvl2pPr>
    <a:lvl3pPr marL="2108332" algn="l" defTabSz="2108332" rtl="0" eaLnBrk="1" latinLnBrk="0" hangingPunct="1">
      <a:defRPr sz="2767" kern="1200">
        <a:solidFill>
          <a:schemeClr val="tx1"/>
        </a:solidFill>
        <a:latin typeface="+mn-lt"/>
        <a:ea typeface="+mn-ea"/>
        <a:cs typeface="+mn-cs"/>
      </a:defRPr>
    </a:lvl3pPr>
    <a:lvl4pPr marL="3162498" algn="l" defTabSz="2108332" rtl="0" eaLnBrk="1" latinLnBrk="0" hangingPunct="1">
      <a:defRPr sz="2767" kern="1200">
        <a:solidFill>
          <a:schemeClr val="tx1"/>
        </a:solidFill>
        <a:latin typeface="+mn-lt"/>
        <a:ea typeface="+mn-ea"/>
        <a:cs typeface="+mn-cs"/>
      </a:defRPr>
    </a:lvl4pPr>
    <a:lvl5pPr marL="4216664" algn="l" defTabSz="2108332" rtl="0" eaLnBrk="1" latinLnBrk="0" hangingPunct="1">
      <a:defRPr sz="2767" kern="1200">
        <a:solidFill>
          <a:schemeClr val="tx1"/>
        </a:solidFill>
        <a:latin typeface="+mn-lt"/>
        <a:ea typeface="+mn-ea"/>
        <a:cs typeface="+mn-cs"/>
      </a:defRPr>
    </a:lvl5pPr>
    <a:lvl6pPr marL="5270830" algn="l" defTabSz="2108332" rtl="0" eaLnBrk="1" latinLnBrk="0" hangingPunct="1">
      <a:defRPr sz="2767" kern="1200">
        <a:solidFill>
          <a:schemeClr val="tx1"/>
        </a:solidFill>
        <a:latin typeface="+mn-lt"/>
        <a:ea typeface="+mn-ea"/>
        <a:cs typeface="+mn-cs"/>
      </a:defRPr>
    </a:lvl6pPr>
    <a:lvl7pPr marL="6324996" algn="l" defTabSz="2108332" rtl="0" eaLnBrk="1" latinLnBrk="0" hangingPunct="1">
      <a:defRPr sz="2767" kern="1200">
        <a:solidFill>
          <a:schemeClr val="tx1"/>
        </a:solidFill>
        <a:latin typeface="+mn-lt"/>
        <a:ea typeface="+mn-ea"/>
        <a:cs typeface="+mn-cs"/>
      </a:defRPr>
    </a:lvl7pPr>
    <a:lvl8pPr marL="7379162" algn="l" defTabSz="2108332" rtl="0" eaLnBrk="1" latinLnBrk="0" hangingPunct="1">
      <a:defRPr sz="2767" kern="1200">
        <a:solidFill>
          <a:schemeClr val="tx1"/>
        </a:solidFill>
        <a:latin typeface="+mn-lt"/>
        <a:ea typeface="+mn-ea"/>
        <a:cs typeface="+mn-cs"/>
      </a:defRPr>
    </a:lvl8pPr>
    <a:lvl9pPr marL="8433328" algn="l" defTabSz="2108332" rtl="0" eaLnBrk="1" latinLnBrk="0" hangingPunct="1">
      <a:defRPr sz="276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4FDDEF7-B63A-4BA9-9C0A-0F58F1359D81}" type="slidenum">
              <a:rPr lang="en-IN" smtClean="0"/>
              <a:t>1</a:t>
            </a:fld>
            <a:endParaRPr lang="en-IN"/>
          </a:p>
        </p:txBody>
      </p:sp>
    </p:spTree>
    <p:extLst>
      <p:ext uri="{BB962C8B-B14F-4D97-AF65-F5344CB8AC3E}">
        <p14:creationId xmlns:p14="http://schemas.microsoft.com/office/powerpoint/2010/main" val="1860546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 y="602818"/>
            <a:ext cx="15119350" cy="1759385"/>
          </a:xfrm>
          <a:prstGeom prst="rect">
            <a:avLst/>
          </a:prstGeom>
          <a:noFill/>
          <a:ln>
            <a:noFill/>
          </a:ln>
        </p:spPr>
        <p:txBody>
          <a:bodyPr wrap="square" lIns="91425" tIns="91425" rIns="91425" bIns="91425" anchor="ctr" anchorCtr="0"/>
          <a:lstStyle>
            <a:lvl1pPr marL="0" marR="0" lvl="0"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1pPr>
            <a:lvl2pPr marL="0" marR="0" lvl="1"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2pPr>
            <a:lvl3pPr marL="0" marR="0" lvl="2"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3pPr>
            <a:lvl4pPr marL="0" marR="0" lvl="3"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4pPr>
            <a:lvl5pPr marL="0" marR="0" lvl="4"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5pPr>
            <a:lvl6pPr marL="425341" marR="0" lvl="5"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6pPr>
            <a:lvl7pPr marL="850680" marR="0" lvl="6"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7pPr>
            <a:lvl8pPr marL="1276021" marR="0" lvl="7"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8pPr>
            <a:lvl9pPr marL="1701360" marR="0" lvl="8"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9pPr>
          </a:lstStyle>
          <a:p>
            <a:r>
              <a:rPr lang="en-US" smtClean="0"/>
              <a:t>Click to edit Master title style</a:t>
            </a:r>
            <a:endParaRPr/>
          </a:p>
        </p:txBody>
      </p:sp>
      <p:sp>
        <p:nvSpPr>
          <p:cNvPr id="22" name="Shape 22"/>
          <p:cNvSpPr txBox="1">
            <a:spLocks noGrp="1"/>
          </p:cNvSpPr>
          <p:nvPr>
            <p:ph type="body" idx="1"/>
          </p:nvPr>
        </p:nvSpPr>
        <p:spPr>
          <a:xfrm>
            <a:off x="1" y="3648088"/>
            <a:ext cx="15119350" cy="7990005"/>
          </a:xfrm>
          <a:prstGeom prst="rect">
            <a:avLst/>
          </a:prstGeom>
          <a:noFill/>
          <a:ln>
            <a:noFill/>
          </a:ln>
        </p:spPr>
        <p:txBody>
          <a:bodyPr wrap="square" lIns="91425" tIns="91425" rIns="91425" bIns="91425" anchor="t" anchorCtr="0"/>
          <a:lstStyle>
            <a:lvl1pPr marL="425341" marR="0" lvl="0" indent="-354451" algn="l" rtl="0">
              <a:spcBef>
                <a:spcPts val="447"/>
              </a:spcBef>
              <a:spcAft>
                <a:spcPts val="0"/>
              </a:spcAft>
              <a:buClr>
                <a:schemeClr val="accent2"/>
              </a:buClr>
              <a:buSzPts val="2400"/>
              <a:buFont typeface="Arial"/>
              <a:buChar char="•"/>
              <a:defRPr sz="2233" b="0" i="0" u="none" strike="noStrike" cap="none">
                <a:solidFill>
                  <a:srgbClr val="000000"/>
                </a:solidFill>
                <a:latin typeface="Arial"/>
                <a:ea typeface="Arial"/>
                <a:cs typeface="Arial"/>
                <a:sym typeface="Arial"/>
              </a:defRPr>
            </a:lvl1pPr>
            <a:lvl2pPr marL="850680" marR="0" lvl="1" indent="-330820" algn="l" rtl="0">
              <a:spcBef>
                <a:spcPts val="447"/>
              </a:spcBef>
              <a:spcAft>
                <a:spcPts val="0"/>
              </a:spcAft>
              <a:buClr>
                <a:schemeClr val="accent2"/>
              </a:buClr>
              <a:buSzPts val="2000"/>
              <a:buFont typeface="Arial"/>
              <a:buChar char="•"/>
              <a:defRPr sz="1861" b="0" i="0" u="none" strike="noStrike" cap="none">
                <a:solidFill>
                  <a:srgbClr val="000000"/>
                </a:solidFill>
                <a:latin typeface="Arial"/>
                <a:ea typeface="Arial"/>
                <a:cs typeface="Arial"/>
                <a:sym typeface="Arial"/>
              </a:defRPr>
            </a:lvl2pPr>
            <a:lvl3pPr marL="1276021" marR="0" lvl="2" indent="-354451" algn="l" rtl="0">
              <a:spcBef>
                <a:spcPts val="447"/>
              </a:spcBef>
              <a:spcAft>
                <a:spcPts val="0"/>
              </a:spcAft>
              <a:buClr>
                <a:schemeClr val="accent2"/>
              </a:buClr>
              <a:buSzPts val="2400"/>
              <a:buFont typeface="Arial"/>
              <a:buChar char="–"/>
              <a:defRPr sz="2233" b="0" i="0" u="none" strike="noStrike" cap="none">
                <a:solidFill>
                  <a:srgbClr val="000000"/>
                </a:solidFill>
                <a:latin typeface="Arial"/>
                <a:ea typeface="Arial"/>
                <a:cs typeface="Arial"/>
                <a:sym typeface="Arial"/>
              </a:defRPr>
            </a:lvl3pPr>
            <a:lvl4pPr marL="1701360" marR="0" lvl="3" indent="-307190" algn="l" rtl="0">
              <a:spcBef>
                <a:spcPts val="447"/>
              </a:spcBef>
              <a:spcAft>
                <a:spcPts val="0"/>
              </a:spcAft>
              <a:buClr>
                <a:schemeClr val="dk1"/>
              </a:buClr>
              <a:buSzPts val="1600"/>
              <a:buFont typeface="Arial"/>
              <a:buChar char="–"/>
              <a:defRPr sz="1488" b="0" i="0" u="none" strike="noStrike" cap="none">
                <a:solidFill>
                  <a:schemeClr val="dk1"/>
                </a:solidFill>
                <a:latin typeface="Arial"/>
                <a:ea typeface="Arial"/>
                <a:cs typeface="Arial"/>
                <a:sym typeface="Arial"/>
              </a:defRPr>
            </a:lvl4pPr>
            <a:lvl5pPr marL="2126702" marR="0" lvl="4"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5pPr>
            <a:lvl6pPr marL="2552041" marR="0" lvl="5"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6pPr>
            <a:lvl7pPr marL="2977382" marR="0" lvl="6"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7pPr>
            <a:lvl8pPr marL="3402722" marR="0" lvl="7"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8pPr>
            <a:lvl9pPr marL="3828062" marR="0" lvl="8"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23" name="Shape 23"/>
          <p:cNvSpPr txBox="1">
            <a:spLocks noGrp="1"/>
          </p:cNvSpPr>
          <p:nvPr>
            <p:ph type="ftr" idx="11"/>
          </p:nvPr>
        </p:nvSpPr>
        <p:spPr>
          <a:xfrm>
            <a:off x="1" y="19898651"/>
            <a:ext cx="5966369" cy="148497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559" b="0" i="0" u="none" strike="noStrike" cap="none">
                <a:solidFill>
                  <a:srgbClr val="000000"/>
                </a:solidFill>
                <a:latin typeface="Arial"/>
                <a:ea typeface="Arial"/>
                <a:cs typeface="Arial"/>
                <a:sym typeface="Arial"/>
              </a:defRPr>
            </a:lvl1pPr>
            <a:lvl2pPr marL="425341" marR="0" lvl="1"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2pPr>
            <a:lvl3pPr marL="850680" marR="0" lvl="2"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3pPr>
            <a:lvl4pPr marL="1276021" marR="0" lvl="3"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4pPr>
            <a:lvl5pPr marL="1701360" marR="0" lvl="4"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5pPr>
            <a:lvl6pPr marL="2126702" marR="0" lvl="5"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6pPr>
            <a:lvl7pPr marL="2552041" marR="0" lvl="6"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7pPr>
            <a:lvl8pPr marL="2977382" marR="0" lvl="7"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8pPr>
            <a:lvl9pPr marL="3402722" marR="0" lvl="8"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9pPr>
          </a:lstStyle>
          <a:p>
            <a:endParaRPr lang="en-IN"/>
          </a:p>
        </p:txBody>
      </p:sp>
    </p:spTree>
    <p:extLst>
      <p:ext uri="{BB962C8B-B14F-4D97-AF65-F5344CB8AC3E}">
        <p14:creationId xmlns:p14="http://schemas.microsoft.com/office/powerpoint/2010/main" val="129779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rot="5400000">
            <a:off x="8524539" y="4332710"/>
            <a:ext cx="9409787" cy="1971988"/>
          </a:xfrm>
          <a:prstGeom prst="rect">
            <a:avLst/>
          </a:prstGeom>
          <a:noFill/>
          <a:ln>
            <a:noFill/>
          </a:ln>
        </p:spPr>
        <p:txBody>
          <a:bodyPr wrap="square" lIns="91425" tIns="91425" rIns="91425" bIns="91425" anchor="ctr" anchorCtr="0"/>
          <a:lstStyle>
            <a:lvl1pPr marL="0" marR="0" lvl="0"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1pPr>
            <a:lvl2pPr marL="0" marR="0" lvl="1"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2pPr>
            <a:lvl3pPr marL="0" marR="0" lvl="2"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3pPr>
            <a:lvl4pPr marL="0" marR="0" lvl="3"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4pPr>
            <a:lvl5pPr marL="0" marR="0" lvl="4"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5pPr>
            <a:lvl6pPr marL="425355" marR="0" lvl="5"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6pPr>
            <a:lvl7pPr marL="850708" marR="0" lvl="6"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7pPr>
            <a:lvl8pPr marL="1276060" marR="0" lvl="7"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8pPr>
            <a:lvl9pPr marL="1701417" marR="0" lvl="8"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9pPr>
          </a:lstStyle>
          <a:p>
            <a:r>
              <a:rPr lang="en-US" smtClean="0"/>
              <a:t>Click to edit Master title style</a:t>
            </a:r>
            <a:endParaRPr/>
          </a:p>
        </p:txBody>
      </p:sp>
      <p:sp>
        <p:nvSpPr>
          <p:cNvPr id="70" name="Shape 70"/>
          <p:cNvSpPr txBox="1">
            <a:spLocks noGrp="1"/>
          </p:cNvSpPr>
          <p:nvPr>
            <p:ph type="body" idx="1"/>
          </p:nvPr>
        </p:nvSpPr>
        <p:spPr>
          <a:xfrm rot="5400000">
            <a:off x="3352131" y="2288183"/>
            <a:ext cx="9409787" cy="6060999"/>
          </a:xfrm>
          <a:prstGeom prst="rect">
            <a:avLst/>
          </a:prstGeom>
          <a:noFill/>
          <a:ln>
            <a:noFill/>
          </a:ln>
        </p:spPr>
        <p:txBody>
          <a:bodyPr wrap="square" lIns="91425" tIns="91425" rIns="91425" bIns="91425" anchor="t" anchorCtr="0"/>
          <a:lstStyle>
            <a:lvl1pPr marL="425355" marR="0" lvl="0" indent="-354460" algn="l" rtl="0">
              <a:spcBef>
                <a:spcPts val="447"/>
              </a:spcBef>
              <a:spcAft>
                <a:spcPts val="0"/>
              </a:spcAft>
              <a:buClr>
                <a:schemeClr val="accent2"/>
              </a:buClr>
              <a:buSzPts val="2400"/>
              <a:buFont typeface="Arial"/>
              <a:buChar char="•"/>
              <a:defRPr sz="2233" b="0" i="0" u="none" strike="noStrike" cap="none">
                <a:solidFill>
                  <a:srgbClr val="000000"/>
                </a:solidFill>
                <a:latin typeface="Arial"/>
                <a:ea typeface="Arial"/>
                <a:cs typeface="Arial"/>
                <a:sym typeface="Arial"/>
              </a:defRPr>
            </a:lvl1pPr>
            <a:lvl2pPr marL="850708" marR="0" lvl="1" indent="-330830" algn="l" rtl="0">
              <a:spcBef>
                <a:spcPts val="447"/>
              </a:spcBef>
              <a:spcAft>
                <a:spcPts val="0"/>
              </a:spcAft>
              <a:buClr>
                <a:schemeClr val="accent2"/>
              </a:buClr>
              <a:buSzPts val="2000"/>
              <a:buFont typeface="Arial"/>
              <a:buChar char="•"/>
              <a:defRPr sz="1861" b="0" i="0" u="none" strike="noStrike" cap="none">
                <a:solidFill>
                  <a:srgbClr val="000000"/>
                </a:solidFill>
                <a:latin typeface="Arial"/>
                <a:ea typeface="Arial"/>
                <a:cs typeface="Arial"/>
                <a:sym typeface="Arial"/>
              </a:defRPr>
            </a:lvl2pPr>
            <a:lvl3pPr marL="1276060" marR="0" lvl="2" indent="-354460" algn="l" rtl="0">
              <a:spcBef>
                <a:spcPts val="447"/>
              </a:spcBef>
              <a:spcAft>
                <a:spcPts val="0"/>
              </a:spcAft>
              <a:buClr>
                <a:schemeClr val="accent2"/>
              </a:buClr>
              <a:buSzPts val="2400"/>
              <a:buFont typeface="Arial"/>
              <a:buChar char="–"/>
              <a:defRPr sz="2233" b="0" i="0" u="none" strike="noStrike" cap="none">
                <a:solidFill>
                  <a:srgbClr val="000000"/>
                </a:solidFill>
                <a:latin typeface="Arial"/>
                <a:ea typeface="Arial"/>
                <a:cs typeface="Arial"/>
                <a:sym typeface="Arial"/>
              </a:defRPr>
            </a:lvl3pPr>
            <a:lvl4pPr marL="1701417" marR="0" lvl="3" indent="-307200" algn="l" rtl="0">
              <a:spcBef>
                <a:spcPts val="447"/>
              </a:spcBef>
              <a:spcAft>
                <a:spcPts val="0"/>
              </a:spcAft>
              <a:buClr>
                <a:schemeClr val="dk1"/>
              </a:buClr>
              <a:buSzPts val="1600"/>
              <a:buFont typeface="Arial"/>
              <a:buChar char="–"/>
              <a:defRPr sz="1488" b="0" i="0" u="none" strike="noStrike" cap="none">
                <a:solidFill>
                  <a:schemeClr val="dk1"/>
                </a:solidFill>
                <a:latin typeface="Arial"/>
                <a:ea typeface="Arial"/>
                <a:cs typeface="Arial"/>
                <a:sym typeface="Arial"/>
              </a:defRPr>
            </a:lvl4pPr>
            <a:lvl5pPr marL="2126772" marR="0" lvl="4" indent="-33083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5pPr>
            <a:lvl6pPr marL="2552124" marR="0" lvl="5" indent="-33083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6pPr>
            <a:lvl7pPr marL="2977481" marR="0" lvl="6" indent="-33083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7pPr>
            <a:lvl8pPr marL="3402835" marR="0" lvl="7" indent="-33083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8pPr>
            <a:lvl9pPr marL="3828189" marR="0" lvl="8" indent="-33083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71" name="Shape 71"/>
          <p:cNvSpPr txBox="1">
            <a:spLocks noGrp="1"/>
          </p:cNvSpPr>
          <p:nvPr>
            <p:ph type="ftr" idx="11"/>
          </p:nvPr>
        </p:nvSpPr>
        <p:spPr>
          <a:xfrm>
            <a:off x="1" y="19898651"/>
            <a:ext cx="5966369" cy="148497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559">
                <a:solidFill>
                  <a:srgbClr val="000000"/>
                </a:solidFill>
                <a:latin typeface="Arial"/>
                <a:ea typeface="Arial"/>
                <a:cs typeface="Arial"/>
                <a:sym typeface="Arial"/>
              </a:defRPr>
            </a:lvl1pPr>
            <a:lvl2pPr marL="425355" marR="0" lvl="1"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2pPr>
            <a:lvl3pPr marL="850708" marR="0" lvl="2"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3pPr>
            <a:lvl4pPr marL="1276060" marR="0" lvl="3"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4pPr>
            <a:lvl5pPr marL="1701417" marR="0" lvl="4"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5pPr>
            <a:lvl6pPr marL="2126772" marR="0" lvl="5"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6pPr>
            <a:lvl7pPr marL="2552124" marR="0" lvl="6"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7pPr>
            <a:lvl8pPr marL="2977481" marR="0" lvl="7"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8pPr>
            <a:lvl9pPr marL="3402835" marR="0" lvl="8"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9pPr>
          </a:lstStyle>
          <a:p>
            <a:r>
              <a:rPr lang="en-US"/>
              <a:t>ADD A FOOTER</a:t>
            </a:r>
          </a:p>
        </p:txBody>
      </p:sp>
    </p:spTree>
    <p:extLst>
      <p:ext uri="{BB962C8B-B14F-4D97-AF65-F5344CB8AC3E}">
        <p14:creationId xmlns:p14="http://schemas.microsoft.com/office/powerpoint/2010/main" val="320392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19" y="3499590"/>
            <a:ext cx="11339513" cy="7444669"/>
          </a:xfrm>
        </p:spPr>
        <p:txBody>
          <a:bodyPr anchor="b"/>
          <a:lstStyle>
            <a:lvl1pPr algn="ctr">
              <a:defRPr sz="7440"/>
            </a:lvl1pPr>
          </a:lstStyle>
          <a:p>
            <a:r>
              <a:rPr lang="en-US" smtClean="0"/>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2976"/>
            </a:lvl1pPr>
            <a:lvl2pPr marL="566941" indent="0" algn="ctr">
              <a:buNone/>
              <a:defRPr sz="2480"/>
            </a:lvl2pPr>
            <a:lvl3pPr marL="1133882" indent="0" algn="ctr">
              <a:buNone/>
              <a:defRPr sz="2231"/>
            </a:lvl3pPr>
            <a:lvl4pPr marL="1700823" indent="0" algn="ctr">
              <a:buNone/>
              <a:defRPr sz="1985"/>
            </a:lvl4pPr>
            <a:lvl5pPr marL="2267763" indent="0" algn="ctr">
              <a:buNone/>
              <a:defRPr sz="1985"/>
            </a:lvl5pPr>
            <a:lvl6pPr marL="2834703" indent="0" algn="ctr">
              <a:buNone/>
              <a:defRPr sz="1985"/>
            </a:lvl6pPr>
            <a:lvl7pPr marL="3401644" indent="0" algn="ctr">
              <a:buNone/>
              <a:defRPr sz="1985"/>
            </a:lvl7pPr>
            <a:lvl8pPr marL="3968585" indent="0" algn="ctr">
              <a:buNone/>
              <a:defRPr sz="1985"/>
            </a:lvl8pPr>
            <a:lvl9pPr marL="4535526" indent="0" algn="ctr">
              <a:buNone/>
              <a:defRPr sz="1985"/>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39456" y="19819457"/>
            <a:ext cx="3401854" cy="1138480"/>
          </a:xfrm>
          <a:prstGeom prst="rect">
            <a:avLst/>
          </a:prstGeom>
        </p:spPr>
        <p:txBody>
          <a:bodyPr/>
          <a:lstStyle/>
          <a:p>
            <a:fld id="{846CE7D5-CF57-46EF-B807-FDD0502418D4}" type="datetimeFigureOut">
              <a:rPr lang="en-US" smtClean="0">
                <a:solidFill>
                  <a:srgbClr val="000000"/>
                </a:solidFill>
              </a:rPr>
              <a:pPr/>
              <a:t>8/10/2019</a:t>
            </a:fld>
            <a:endParaRPr lang="en-US">
              <a:solidFill>
                <a:srgbClr val="000000"/>
              </a:solidFill>
            </a:endParaRP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678040" y="19819457"/>
            <a:ext cx="3401854" cy="1138480"/>
          </a:xfrm>
          <a:prstGeom prst="rect">
            <a:avLst/>
          </a:prstGeom>
        </p:spPr>
        <p:txBody>
          <a:bodyPr/>
          <a:lstStyle/>
          <a:p>
            <a:fld id="{330EA680-D336-4FF7-8B7A-9848BB0A1C32}"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049602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Shape 52"/>
        <p:cNvGrpSpPr/>
        <p:nvPr/>
      </p:nvGrpSpPr>
      <p:grpSpPr>
        <a:xfrm>
          <a:off x="0" y="0"/>
          <a:ext cx="0" cy="0"/>
          <a:chOff x="0" y="0"/>
          <a:chExt cx="0" cy="0"/>
        </a:xfrm>
      </p:grpSpPr>
      <p:sp>
        <p:nvSpPr>
          <p:cNvPr id="53" name="Shape 53"/>
          <p:cNvSpPr txBox="1">
            <a:spLocks noGrp="1"/>
          </p:cNvSpPr>
          <p:nvPr>
            <p:ph type="ftr" idx="11"/>
          </p:nvPr>
        </p:nvSpPr>
        <p:spPr>
          <a:xfrm>
            <a:off x="1" y="19898651"/>
            <a:ext cx="5966369" cy="148497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559">
                <a:solidFill>
                  <a:srgbClr val="000000"/>
                </a:solidFill>
                <a:latin typeface="Arial"/>
                <a:ea typeface="Arial"/>
                <a:cs typeface="Arial"/>
                <a:sym typeface="Arial"/>
              </a:defRPr>
            </a:lvl1pPr>
            <a:lvl2pPr marL="425341" marR="0" lvl="1"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2pPr>
            <a:lvl3pPr marL="850680" marR="0" lvl="2"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3pPr>
            <a:lvl4pPr marL="1276021" marR="0" lvl="3"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4pPr>
            <a:lvl5pPr marL="1701360" marR="0" lvl="4"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5pPr>
            <a:lvl6pPr marL="2126702" marR="0" lvl="5"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6pPr>
            <a:lvl7pPr marL="2552041" marR="0" lvl="6"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7pPr>
            <a:lvl8pPr marL="2977382" marR="0" lvl="7"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8pPr>
            <a:lvl9pPr marL="3402722" marR="0" lvl="8"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9pPr>
          </a:lstStyle>
          <a:p>
            <a:r>
              <a:rPr lang="en-US"/>
              <a:t>ADD A FOOTER</a:t>
            </a:r>
          </a:p>
        </p:txBody>
      </p:sp>
    </p:spTree>
    <p:extLst>
      <p:ext uri="{BB962C8B-B14F-4D97-AF65-F5344CB8AC3E}">
        <p14:creationId xmlns:p14="http://schemas.microsoft.com/office/powerpoint/2010/main" val="1853187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755975" y="1675699"/>
            <a:ext cx="4974161" cy="2799022"/>
          </a:xfrm>
          <a:prstGeom prst="rect">
            <a:avLst/>
          </a:prstGeom>
          <a:noFill/>
          <a:ln>
            <a:noFill/>
          </a:ln>
        </p:spPr>
        <p:txBody>
          <a:bodyPr wrap="square" lIns="91425" tIns="91425" rIns="91425" bIns="91425" anchor="b" anchorCtr="0"/>
          <a:lstStyle>
            <a:lvl1pPr marL="0" marR="0" lvl="0" indent="0" algn="l" rtl="0">
              <a:lnSpc>
                <a:spcPct val="130000"/>
              </a:lnSpc>
              <a:spcBef>
                <a:spcPts val="0"/>
              </a:spcBef>
              <a:spcAft>
                <a:spcPts val="0"/>
              </a:spcAft>
              <a:buSzPts val="1400"/>
              <a:buNone/>
              <a:defRPr sz="1861" b="1" i="0" u="none" strike="noStrike" cap="none">
                <a:solidFill>
                  <a:schemeClr val="lt1"/>
                </a:solidFill>
                <a:latin typeface="Arial"/>
                <a:ea typeface="Arial"/>
                <a:cs typeface="Arial"/>
                <a:sym typeface="Arial"/>
              </a:defRPr>
            </a:lvl1pPr>
            <a:lvl2pPr marL="0" marR="0" lvl="1"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2pPr>
            <a:lvl3pPr marL="0" marR="0" lvl="2"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3pPr>
            <a:lvl4pPr marL="0" marR="0" lvl="3"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4pPr>
            <a:lvl5pPr marL="0" marR="0" lvl="4"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5pPr>
            <a:lvl6pPr marL="425341" marR="0" lvl="5"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6pPr>
            <a:lvl7pPr marL="850680" marR="0" lvl="6"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7pPr>
            <a:lvl8pPr marL="1276021" marR="0" lvl="7"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8pPr>
            <a:lvl9pPr marL="1701360" marR="0" lvl="8"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9pPr>
          </a:lstStyle>
          <a:p>
            <a:r>
              <a:rPr lang="en-US" smtClean="0"/>
              <a:t>Click to edit Master title style</a:t>
            </a:r>
            <a:endParaRPr/>
          </a:p>
        </p:txBody>
      </p:sp>
      <p:sp>
        <p:nvSpPr>
          <p:cNvPr id="56" name="Shape 56"/>
          <p:cNvSpPr txBox="1">
            <a:spLocks noGrp="1"/>
          </p:cNvSpPr>
          <p:nvPr>
            <p:ph type="body" idx="1"/>
          </p:nvPr>
        </p:nvSpPr>
        <p:spPr>
          <a:xfrm>
            <a:off x="5911246" y="851388"/>
            <a:ext cx="8452137" cy="9218375"/>
          </a:xfrm>
          <a:prstGeom prst="rect">
            <a:avLst/>
          </a:prstGeom>
          <a:noFill/>
          <a:ln>
            <a:noFill/>
          </a:ln>
        </p:spPr>
        <p:txBody>
          <a:bodyPr wrap="square" lIns="91425" tIns="91425" rIns="91425" bIns="91425" anchor="t" anchorCtr="0"/>
          <a:lstStyle>
            <a:lvl1pPr marL="425341" marR="0" lvl="0" indent="-401710" algn="l" rtl="0">
              <a:spcBef>
                <a:spcPts val="595"/>
              </a:spcBef>
              <a:spcAft>
                <a:spcPts val="0"/>
              </a:spcAft>
              <a:buClr>
                <a:schemeClr val="accent2"/>
              </a:buClr>
              <a:buSzPts val="3200"/>
              <a:buFont typeface="Arial"/>
              <a:buChar char="•"/>
              <a:defRPr sz="2976" b="0" i="0" u="none" strike="noStrike" cap="none">
                <a:solidFill>
                  <a:srgbClr val="000000"/>
                </a:solidFill>
                <a:latin typeface="Arial"/>
                <a:ea typeface="Arial"/>
                <a:cs typeface="Arial"/>
                <a:sym typeface="Arial"/>
              </a:defRPr>
            </a:lvl1pPr>
            <a:lvl2pPr marL="850680" marR="0" lvl="1" indent="-378080" algn="l" rtl="0">
              <a:spcBef>
                <a:spcPts val="595"/>
              </a:spcBef>
              <a:spcAft>
                <a:spcPts val="0"/>
              </a:spcAft>
              <a:buClr>
                <a:schemeClr val="accent2"/>
              </a:buClr>
              <a:buSzPts val="2800"/>
              <a:buFont typeface="Arial"/>
              <a:buChar char="•"/>
              <a:defRPr sz="2604" b="0" i="0" u="none" strike="noStrike" cap="none">
                <a:solidFill>
                  <a:srgbClr val="000000"/>
                </a:solidFill>
                <a:latin typeface="Arial"/>
                <a:ea typeface="Arial"/>
                <a:cs typeface="Arial"/>
                <a:sym typeface="Arial"/>
              </a:defRPr>
            </a:lvl2pPr>
            <a:lvl3pPr marL="1276021" marR="0" lvl="2" indent="-354451" algn="l" rtl="0">
              <a:spcBef>
                <a:spcPts val="521"/>
              </a:spcBef>
              <a:spcAft>
                <a:spcPts val="0"/>
              </a:spcAft>
              <a:buClr>
                <a:schemeClr val="accent2"/>
              </a:buClr>
              <a:buSzPts val="2400"/>
              <a:buFont typeface="Arial"/>
              <a:buChar char="–"/>
              <a:defRPr sz="2233" b="0" i="0" u="none" strike="noStrike" cap="none">
                <a:solidFill>
                  <a:srgbClr val="000000"/>
                </a:solidFill>
                <a:latin typeface="Arial"/>
                <a:ea typeface="Arial"/>
                <a:cs typeface="Arial"/>
                <a:sym typeface="Arial"/>
              </a:defRPr>
            </a:lvl3pPr>
            <a:lvl4pPr marL="1701360" marR="0" lvl="3" indent="-330820" algn="l" rtl="0">
              <a:spcBef>
                <a:spcPts val="447"/>
              </a:spcBef>
              <a:spcAft>
                <a:spcPts val="0"/>
              </a:spcAft>
              <a:buClr>
                <a:schemeClr val="dk1"/>
              </a:buClr>
              <a:buSzPts val="2000"/>
              <a:buFont typeface="Arial"/>
              <a:buChar char="–"/>
              <a:defRPr sz="1861" b="0" i="0" u="none" strike="noStrike" cap="none">
                <a:solidFill>
                  <a:schemeClr val="dk1"/>
                </a:solidFill>
                <a:latin typeface="Arial"/>
                <a:ea typeface="Arial"/>
                <a:cs typeface="Arial"/>
                <a:sym typeface="Arial"/>
              </a:defRPr>
            </a:lvl4pPr>
            <a:lvl5pPr marL="2126702" marR="0" lvl="4"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5pPr>
            <a:lvl6pPr marL="2552041" marR="0" lvl="5"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6pPr>
            <a:lvl7pPr marL="2977382" marR="0" lvl="6"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7pPr>
            <a:lvl8pPr marL="3402722" marR="0" lvl="7"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8pPr>
            <a:lvl9pPr marL="3828062" marR="0" lvl="8"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57" name="Shape 57"/>
          <p:cNvSpPr txBox="1">
            <a:spLocks noGrp="1"/>
          </p:cNvSpPr>
          <p:nvPr>
            <p:ph type="body" idx="2"/>
          </p:nvPr>
        </p:nvSpPr>
        <p:spPr>
          <a:xfrm>
            <a:off x="755975" y="4474733"/>
            <a:ext cx="4974161" cy="2251214"/>
          </a:xfrm>
          <a:prstGeom prst="rect">
            <a:avLst/>
          </a:prstGeom>
          <a:noFill/>
          <a:ln>
            <a:noFill/>
          </a:ln>
        </p:spPr>
        <p:txBody>
          <a:bodyPr wrap="square" lIns="91425" tIns="91425" rIns="91425" bIns="91425" anchor="t" anchorCtr="0"/>
          <a:lstStyle>
            <a:lvl1pPr marL="425341" marR="0" lvl="0" indent="-212670" algn="l" rtl="0">
              <a:spcBef>
                <a:spcPts val="262"/>
              </a:spcBef>
              <a:spcAft>
                <a:spcPts val="0"/>
              </a:spcAft>
              <a:buClr>
                <a:schemeClr val="accent2"/>
              </a:buClr>
              <a:buSzPts val="1400"/>
              <a:buFont typeface="Arial"/>
              <a:buNone/>
              <a:defRPr sz="1302" b="0" i="0" u="none" strike="noStrike" cap="none">
                <a:solidFill>
                  <a:srgbClr val="000000"/>
                </a:solidFill>
                <a:latin typeface="Arial"/>
                <a:ea typeface="Arial"/>
                <a:cs typeface="Arial"/>
                <a:sym typeface="Arial"/>
              </a:defRPr>
            </a:lvl1pPr>
            <a:lvl2pPr marL="850680" marR="0" lvl="1" indent="-212670" algn="l" rtl="0">
              <a:spcBef>
                <a:spcPts val="262"/>
              </a:spcBef>
              <a:spcAft>
                <a:spcPts val="0"/>
              </a:spcAft>
              <a:buClr>
                <a:schemeClr val="accent2"/>
              </a:buClr>
              <a:buSzPts val="1200"/>
              <a:buFont typeface="Arial"/>
              <a:buNone/>
              <a:defRPr sz="1116" b="0" i="0" u="none" strike="noStrike" cap="none">
                <a:solidFill>
                  <a:srgbClr val="000000"/>
                </a:solidFill>
                <a:latin typeface="Arial"/>
                <a:ea typeface="Arial"/>
                <a:cs typeface="Arial"/>
                <a:sym typeface="Arial"/>
              </a:defRPr>
            </a:lvl2pPr>
            <a:lvl3pPr marL="1276021" marR="0" lvl="2" indent="-212670" algn="l" rtl="0">
              <a:spcBef>
                <a:spcPts val="223"/>
              </a:spcBef>
              <a:spcAft>
                <a:spcPts val="0"/>
              </a:spcAft>
              <a:buClr>
                <a:schemeClr val="accent2"/>
              </a:buClr>
              <a:buSzPts val="1000"/>
              <a:buFont typeface="Arial"/>
              <a:buNone/>
              <a:defRPr sz="930" b="0" i="0" u="none" strike="noStrike" cap="none">
                <a:solidFill>
                  <a:srgbClr val="000000"/>
                </a:solidFill>
                <a:latin typeface="Arial"/>
                <a:ea typeface="Arial"/>
                <a:cs typeface="Arial"/>
                <a:sym typeface="Arial"/>
              </a:defRPr>
            </a:lvl3pPr>
            <a:lvl4pPr marL="1701360" marR="0" lvl="3" indent="-212670" algn="l" rtl="0">
              <a:spcBef>
                <a:spcPts val="187"/>
              </a:spcBef>
              <a:spcAft>
                <a:spcPts val="0"/>
              </a:spcAft>
              <a:buClr>
                <a:schemeClr val="dk1"/>
              </a:buClr>
              <a:buSzPts val="900"/>
              <a:buFont typeface="Arial"/>
              <a:buNone/>
              <a:defRPr sz="836" b="0" i="0" u="none" strike="noStrike" cap="none">
                <a:solidFill>
                  <a:schemeClr val="dk1"/>
                </a:solidFill>
                <a:latin typeface="Arial"/>
                <a:ea typeface="Arial"/>
                <a:cs typeface="Arial"/>
                <a:sym typeface="Arial"/>
              </a:defRPr>
            </a:lvl4pPr>
            <a:lvl5pPr marL="2126702" marR="0" lvl="4" indent="-212670" algn="l" rtl="0">
              <a:spcBef>
                <a:spcPts val="167"/>
              </a:spcBef>
              <a:spcAft>
                <a:spcPts val="0"/>
              </a:spcAft>
              <a:buClr>
                <a:schemeClr val="dk1"/>
              </a:buClr>
              <a:buSzPts val="900"/>
              <a:buFont typeface="Times New Roman"/>
              <a:buNone/>
              <a:defRPr sz="836" b="0" i="0" u="none" strike="noStrike" cap="none">
                <a:solidFill>
                  <a:schemeClr val="dk1"/>
                </a:solidFill>
                <a:latin typeface="Times New Roman"/>
                <a:ea typeface="Times New Roman"/>
                <a:cs typeface="Times New Roman"/>
                <a:sym typeface="Times New Roman"/>
              </a:defRPr>
            </a:lvl5pPr>
            <a:lvl6pPr marL="2552041" marR="0" lvl="5" indent="-212670" algn="l" rtl="0">
              <a:spcBef>
                <a:spcPts val="167"/>
              </a:spcBef>
              <a:spcAft>
                <a:spcPts val="0"/>
              </a:spcAft>
              <a:buClr>
                <a:schemeClr val="dk1"/>
              </a:buClr>
              <a:buSzPts val="900"/>
              <a:buFont typeface="Times New Roman"/>
              <a:buNone/>
              <a:defRPr sz="836" b="0" i="0" u="none" strike="noStrike" cap="none">
                <a:solidFill>
                  <a:schemeClr val="dk1"/>
                </a:solidFill>
                <a:latin typeface="Times New Roman"/>
                <a:ea typeface="Times New Roman"/>
                <a:cs typeface="Times New Roman"/>
                <a:sym typeface="Times New Roman"/>
              </a:defRPr>
            </a:lvl6pPr>
            <a:lvl7pPr marL="2977382" marR="0" lvl="6" indent="-212670" algn="l" rtl="0">
              <a:spcBef>
                <a:spcPts val="167"/>
              </a:spcBef>
              <a:spcAft>
                <a:spcPts val="0"/>
              </a:spcAft>
              <a:buClr>
                <a:schemeClr val="dk1"/>
              </a:buClr>
              <a:buSzPts val="900"/>
              <a:buFont typeface="Times New Roman"/>
              <a:buNone/>
              <a:defRPr sz="836" b="0" i="0" u="none" strike="noStrike" cap="none">
                <a:solidFill>
                  <a:schemeClr val="dk1"/>
                </a:solidFill>
                <a:latin typeface="Times New Roman"/>
                <a:ea typeface="Times New Roman"/>
                <a:cs typeface="Times New Roman"/>
                <a:sym typeface="Times New Roman"/>
              </a:defRPr>
            </a:lvl7pPr>
            <a:lvl8pPr marL="3402722" marR="0" lvl="7" indent="-212670" algn="l" rtl="0">
              <a:spcBef>
                <a:spcPts val="167"/>
              </a:spcBef>
              <a:spcAft>
                <a:spcPts val="0"/>
              </a:spcAft>
              <a:buClr>
                <a:schemeClr val="dk1"/>
              </a:buClr>
              <a:buSzPts val="900"/>
              <a:buFont typeface="Times New Roman"/>
              <a:buNone/>
              <a:defRPr sz="836" b="0" i="0" u="none" strike="noStrike" cap="none">
                <a:solidFill>
                  <a:schemeClr val="dk1"/>
                </a:solidFill>
                <a:latin typeface="Times New Roman"/>
                <a:ea typeface="Times New Roman"/>
                <a:cs typeface="Times New Roman"/>
                <a:sym typeface="Times New Roman"/>
              </a:defRPr>
            </a:lvl8pPr>
            <a:lvl9pPr marL="3828062" marR="0" lvl="8" indent="-212670" algn="l" rtl="0">
              <a:spcBef>
                <a:spcPts val="167"/>
              </a:spcBef>
              <a:spcAft>
                <a:spcPts val="0"/>
              </a:spcAft>
              <a:buClr>
                <a:schemeClr val="dk1"/>
              </a:buClr>
              <a:buSzPts val="900"/>
              <a:buFont typeface="Times New Roman"/>
              <a:buNone/>
              <a:defRPr sz="836"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58" name="Shape 58"/>
          <p:cNvSpPr txBox="1">
            <a:spLocks noGrp="1"/>
          </p:cNvSpPr>
          <p:nvPr>
            <p:ph type="ftr" idx="11"/>
          </p:nvPr>
        </p:nvSpPr>
        <p:spPr>
          <a:xfrm>
            <a:off x="1" y="19898651"/>
            <a:ext cx="5966369" cy="148497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559">
                <a:solidFill>
                  <a:srgbClr val="000000"/>
                </a:solidFill>
                <a:latin typeface="Arial"/>
                <a:ea typeface="Arial"/>
                <a:cs typeface="Arial"/>
                <a:sym typeface="Arial"/>
              </a:defRPr>
            </a:lvl1pPr>
            <a:lvl2pPr marL="425341" marR="0" lvl="1"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2pPr>
            <a:lvl3pPr marL="850680" marR="0" lvl="2"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3pPr>
            <a:lvl4pPr marL="1276021" marR="0" lvl="3"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4pPr>
            <a:lvl5pPr marL="1701360" marR="0" lvl="4"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5pPr>
            <a:lvl6pPr marL="2126702" marR="0" lvl="5"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6pPr>
            <a:lvl7pPr marL="2552041" marR="0" lvl="6"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7pPr>
            <a:lvl8pPr marL="2977382" marR="0" lvl="7"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8pPr>
            <a:lvl9pPr marL="3402722" marR="0" lvl="8"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9pPr>
          </a:lstStyle>
          <a:p>
            <a:r>
              <a:rPr lang="en-US"/>
              <a:t>ADD A FOOTER</a:t>
            </a:r>
          </a:p>
        </p:txBody>
      </p:sp>
      <p:sp>
        <p:nvSpPr>
          <p:cNvPr id="6" name="Rectangle 5"/>
          <p:cNvSpPr/>
          <p:nvPr userDrawn="1"/>
        </p:nvSpPr>
        <p:spPr>
          <a:xfrm>
            <a:off x="3" y="0"/>
            <a:ext cx="6425429" cy="21383625"/>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148">
              <a:solidFill>
                <a:srgbClr val="FFFFFF"/>
              </a:solidFill>
            </a:endParaRPr>
          </a:p>
        </p:txBody>
      </p:sp>
    </p:spTree>
    <p:extLst>
      <p:ext uri="{BB962C8B-B14F-4D97-AF65-F5344CB8AC3E}">
        <p14:creationId xmlns:p14="http://schemas.microsoft.com/office/powerpoint/2010/main" val="171593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 y="602818"/>
            <a:ext cx="15119350" cy="1759385"/>
          </a:xfrm>
          <a:prstGeom prst="rect">
            <a:avLst/>
          </a:prstGeom>
          <a:noFill/>
          <a:ln>
            <a:noFill/>
          </a:ln>
        </p:spPr>
        <p:txBody>
          <a:bodyPr wrap="square" lIns="91425" tIns="91425" rIns="91425" bIns="91425" anchor="ctr" anchorCtr="0"/>
          <a:lstStyle>
            <a:lvl1pPr marL="0" marR="0" lvl="0"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1pPr>
            <a:lvl2pPr marL="0" marR="0" lvl="1"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2pPr>
            <a:lvl3pPr marL="0" marR="0" lvl="2"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3pPr>
            <a:lvl4pPr marL="0" marR="0" lvl="3"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4pPr>
            <a:lvl5pPr marL="0" marR="0" lvl="4"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5pPr>
            <a:lvl6pPr marL="425341" marR="0" lvl="5"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6pPr>
            <a:lvl7pPr marL="850680" marR="0" lvl="6"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7pPr>
            <a:lvl8pPr marL="1276021" marR="0" lvl="7"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8pPr>
            <a:lvl9pPr marL="1701360" marR="0" lvl="8"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9pPr>
          </a:lstStyle>
          <a:p>
            <a:r>
              <a:rPr lang="en-US" smtClean="0"/>
              <a:t>Click to edit Master title style</a:t>
            </a:r>
            <a:endParaRPr/>
          </a:p>
        </p:txBody>
      </p:sp>
      <p:sp>
        <p:nvSpPr>
          <p:cNvPr id="66" name="Shape 66"/>
          <p:cNvSpPr txBox="1">
            <a:spLocks noGrp="1"/>
          </p:cNvSpPr>
          <p:nvPr>
            <p:ph type="body" idx="1"/>
          </p:nvPr>
        </p:nvSpPr>
        <p:spPr>
          <a:xfrm rot="5400000">
            <a:off x="4929232" y="296377"/>
            <a:ext cx="6838407" cy="13541828"/>
          </a:xfrm>
          <a:prstGeom prst="rect">
            <a:avLst/>
          </a:prstGeom>
          <a:noFill/>
          <a:ln>
            <a:noFill/>
          </a:ln>
        </p:spPr>
        <p:txBody>
          <a:bodyPr wrap="square" lIns="91425" tIns="91425" rIns="91425" bIns="91425" anchor="t" anchorCtr="0"/>
          <a:lstStyle>
            <a:lvl1pPr marL="425341" marR="0" lvl="0" indent="-354451" algn="l" rtl="0">
              <a:spcBef>
                <a:spcPts val="447"/>
              </a:spcBef>
              <a:spcAft>
                <a:spcPts val="0"/>
              </a:spcAft>
              <a:buClr>
                <a:schemeClr val="accent2"/>
              </a:buClr>
              <a:buSzPts val="2400"/>
              <a:buFont typeface="Arial"/>
              <a:buChar char="•"/>
              <a:defRPr sz="2233" b="0" i="0" u="none" strike="noStrike" cap="none">
                <a:solidFill>
                  <a:srgbClr val="000000"/>
                </a:solidFill>
                <a:latin typeface="Arial"/>
                <a:ea typeface="Arial"/>
                <a:cs typeface="Arial"/>
                <a:sym typeface="Arial"/>
              </a:defRPr>
            </a:lvl1pPr>
            <a:lvl2pPr marL="850680" marR="0" lvl="1" indent="-330820" algn="l" rtl="0">
              <a:spcBef>
                <a:spcPts val="447"/>
              </a:spcBef>
              <a:spcAft>
                <a:spcPts val="0"/>
              </a:spcAft>
              <a:buClr>
                <a:schemeClr val="accent2"/>
              </a:buClr>
              <a:buSzPts val="2000"/>
              <a:buFont typeface="Arial"/>
              <a:buChar char="•"/>
              <a:defRPr sz="1861" b="0" i="0" u="none" strike="noStrike" cap="none">
                <a:solidFill>
                  <a:srgbClr val="000000"/>
                </a:solidFill>
                <a:latin typeface="Arial"/>
                <a:ea typeface="Arial"/>
                <a:cs typeface="Arial"/>
                <a:sym typeface="Arial"/>
              </a:defRPr>
            </a:lvl2pPr>
            <a:lvl3pPr marL="1276021" marR="0" lvl="2" indent="-354451" algn="l" rtl="0">
              <a:spcBef>
                <a:spcPts val="447"/>
              </a:spcBef>
              <a:spcAft>
                <a:spcPts val="0"/>
              </a:spcAft>
              <a:buClr>
                <a:schemeClr val="accent2"/>
              </a:buClr>
              <a:buSzPts val="2400"/>
              <a:buFont typeface="Arial"/>
              <a:buChar char="–"/>
              <a:defRPr sz="2233" b="0" i="0" u="none" strike="noStrike" cap="none">
                <a:solidFill>
                  <a:srgbClr val="000000"/>
                </a:solidFill>
                <a:latin typeface="Arial"/>
                <a:ea typeface="Arial"/>
                <a:cs typeface="Arial"/>
                <a:sym typeface="Arial"/>
              </a:defRPr>
            </a:lvl3pPr>
            <a:lvl4pPr marL="1701360" marR="0" lvl="3" indent="-307190" algn="l" rtl="0">
              <a:spcBef>
                <a:spcPts val="447"/>
              </a:spcBef>
              <a:spcAft>
                <a:spcPts val="0"/>
              </a:spcAft>
              <a:buClr>
                <a:schemeClr val="dk1"/>
              </a:buClr>
              <a:buSzPts val="1600"/>
              <a:buFont typeface="Arial"/>
              <a:buChar char="–"/>
              <a:defRPr sz="1488" b="0" i="0" u="none" strike="noStrike" cap="none">
                <a:solidFill>
                  <a:schemeClr val="dk1"/>
                </a:solidFill>
                <a:latin typeface="Arial"/>
                <a:ea typeface="Arial"/>
                <a:cs typeface="Arial"/>
                <a:sym typeface="Arial"/>
              </a:defRPr>
            </a:lvl4pPr>
            <a:lvl5pPr marL="2126702" marR="0" lvl="4"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5pPr>
            <a:lvl6pPr marL="2552041" marR="0" lvl="5"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6pPr>
            <a:lvl7pPr marL="2977382" marR="0" lvl="6"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7pPr>
            <a:lvl8pPr marL="3402722" marR="0" lvl="7"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8pPr>
            <a:lvl9pPr marL="3828062" marR="0" lvl="8"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67" name="Shape 67"/>
          <p:cNvSpPr txBox="1">
            <a:spLocks noGrp="1"/>
          </p:cNvSpPr>
          <p:nvPr>
            <p:ph type="ftr" idx="11"/>
          </p:nvPr>
        </p:nvSpPr>
        <p:spPr>
          <a:xfrm>
            <a:off x="1" y="19898651"/>
            <a:ext cx="5966369" cy="148497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559">
                <a:solidFill>
                  <a:srgbClr val="000000"/>
                </a:solidFill>
                <a:latin typeface="Arial"/>
                <a:ea typeface="Arial"/>
                <a:cs typeface="Arial"/>
                <a:sym typeface="Arial"/>
              </a:defRPr>
            </a:lvl1pPr>
            <a:lvl2pPr marL="425341" marR="0" lvl="1"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2pPr>
            <a:lvl3pPr marL="850680" marR="0" lvl="2"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3pPr>
            <a:lvl4pPr marL="1276021" marR="0" lvl="3"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4pPr>
            <a:lvl5pPr marL="1701360" marR="0" lvl="4"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5pPr>
            <a:lvl6pPr marL="2126702" marR="0" lvl="5"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6pPr>
            <a:lvl7pPr marL="2552041" marR="0" lvl="6"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7pPr>
            <a:lvl8pPr marL="2977382" marR="0" lvl="7"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8pPr>
            <a:lvl9pPr marL="3402722" marR="0" lvl="8"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9pPr>
          </a:lstStyle>
          <a:p>
            <a:r>
              <a:rPr lang="en-US"/>
              <a:t>ADD A FOOTER</a:t>
            </a:r>
          </a:p>
        </p:txBody>
      </p:sp>
    </p:spTree>
    <p:extLst>
      <p:ext uri="{BB962C8B-B14F-4D97-AF65-F5344CB8AC3E}">
        <p14:creationId xmlns:p14="http://schemas.microsoft.com/office/powerpoint/2010/main" val="40752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rot="5400000">
            <a:off x="8524539" y="4332701"/>
            <a:ext cx="9409787" cy="1971988"/>
          </a:xfrm>
          <a:prstGeom prst="rect">
            <a:avLst/>
          </a:prstGeom>
          <a:noFill/>
          <a:ln>
            <a:noFill/>
          </a:ln>
        </p:spPr>
        <p:txBody>
          <a:bodyPr wrap="square" lIns="91425" tIns="91425" rIns="91425" bIns="91425" anchor="ctr" anchorCtr="0"/>
          <a:lstStyle>
            <a:lvl1pPr marL="0" marR="0" lvl="0"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1pPr>
            <a:lvl2pPr marL="0" marR="0" lvl="1"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2pPr>
            <a:lvl3pPr marL="0" marR="0" lvl="2"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3pPr>
            <a:lvl4pPr marL="0" marR="0" lvl="3"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4pPr>
            <a:lvl5pPr marL="0" marR="0" lvl="4"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5pPr>
            <a:lvl6pPr marL="425341" marR="0" lvl="5"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6pPr>
            <a:lvl7pPr marL="850680" marR="0" lvl="6"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7pPr>
            <a:lvl8pPr marL="1276021" marR="0" lvl="7"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8pPr>
            <a:lvl9pPr marL="1701360" marR="0" lvl="8"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9pPr>
          </a:lstStyle>
          <a:p>
            <a:r>
              <a:rPr lang="en-US" smtClean="0"/>
              <a:t>Click to edit Master title style</a:t>
            </a:r>
            <a:endParaRPr/>
          </a:p>
        </p:txBody>
      </p:sp>
      <p:sp>
        <p:nvSpPr>
          <p:cNvPr id="70" name="Shape 70"/>
          <p:cNvSpPr txBox="1">
            <a:spLocks noGrp="1"/>
          </p:cNvSpPr>
          <p:nvPr>
            <p:ph type="body" idx="1"/>
          </p:nvPr>
        </p:nvSpPr>
        <p:spPr>
          <a:xfrm rot="5400000">
            <a:off x="3352131" y="2288183"/>
            <a:ext cx="9409787" cy="6060999"/>
          </a:xfrm>
          <a:prstGeom prst="rect">
            <a:avLst/>
          </a:prstGeom>
          <a:noFill/>
          <a:ln>
            <a:noFill/>
          </a:ln>
        </p:spPr>
        <p:txBody>
          <a:bodyPr wrap="square" lIns="91425" tIns="91425" rIns="91425" bIns="91425" anchor="t" anchorCtr="0"/>
          <a:lstStyle>
            <a:lvl1pPr marL="425341" marR="0" lvl="0" indent="-354451" algn="l" rtl="0">
              <a:spcBef>
                <a:spcPts val="447"/>
              </a:spcBef>
              <a:spcAft>
                <a:spcPts val="0"/>
              </a:spcAft>
              <a:buClr>
                <a:schemeClr val="accent2"/>
              </a:buClr>
              <a:buSzPts val="2400"/>
              <a:buFont typeface="Arial"/>
              <a:buChar char="•"/>
              <a:defRPr sz="2233" b="0" i="0" u="none" strike="noStrike" cap="none">
                <a:solidFill>
                  <a:srgbClr val="000000"/>
                </a:solidFill>
                <a:latin typeface="Arial"/>
                <a:ea typeface="Arial"/>
                <a:cs typeface="Arial"/>
                <a:sym typeface="Arial"/>
              </a:defRPr>
            </a:lvl1pPr>
            <a:lvl2pPr marL="850680" marR="0" lvl="1" indent="-330820" algn="l" rtl="0">
              <a:spcBef>
                <a:spcPts val="447"/>
              </a:spcBef>
              <a:spcAft>
                <a:spcPts val="0"/>
              </a:spcAft>
              <a:buClr>
                <a:schemeClr val="accent2"/>
              </a:buClr>
              <a:buSzPts val="2000"/>
              <a:buFont typeface="Arial"/>
              <a:buChar char="•"/>
              <a:defRPr sz="1861" b="0" i="0" u="none" strike="noStrike" cap="none">
                <a:solidFill>
                  <a:srgbClr val="000000"/>
                </a:solidFill>
                <a:latin typeface="Arial"/>
                <a:ea typeface="Arial"/>
                <a:cs typeface="Arial"/>
                <a:sym typeface="Arial"/>
              </a:defRPr>
            </a:lvl2pPr>
            <a:lvl3pPr marL="1276021" marR="0" lvl="2" indent="-354451" algn="l" rtl="0">
              <a:spcBef>
                <a:spcPts val="447"/>
              </a:spcBef>
              <a:spcAft>
                <a:spcPts val="0"/>
              </a:spcAft>
              <a:buClr>
                <a:schemeClr val="accent2"/>
              </a:buClr>
              <a:buSzPts val="2400"/>
              <a:buFont typeface="Arial"/>
              <a:buChar char="–"/>
              <a:defRPr sz="2233" b="0" i="0" u="none" strike="noStrike" cap="none">
                <a:solidFill>
                  <a:srgbClr val="000000"/>
                </a:solidFill>
                <a:latin typeface="Arial"/>
                <a:ea typeface="Arial"/>
                <a:cs typeface="Arial"/>
                <a:sym typeface="Arial"/>
              </a:defRPr>
            </a:lvl3pPr>
            <a:lvl4pPr marL="1701360" marR="0" lvl="3" indent="-307190" algn="l" rtl="0">
              <a:spcBef>
                <a:spcPts val="447"/>
              </a:spcBef>
              <a:spcAft>
                <a:spcPts val="0"/>
              </a:spcAft>
              <a:buClr>
                <a:schemeClr val="dk1"/>
              </a:buClr>
              <a:buSzPts val="1600"/>
              <a:buFont typeface="Arial"/>
              <a:buChar char="–"/>
              <a:defRPr sz="1488" b="0" i="0" u="none" strike="noStrike" cap="none">
                <a:solidFill>
                  <a:schemeClr val="dk1"/>
                </a:solidFill>
                <a:latin typeface="Arial"/>
                <a:ea typeface="Arial"/>
                <a:cs typeface="Arial"/>
                <a:sym typeface="Arial"/>
              </a:defRPr>
            </a:lvl4pPr>
            <a:lvl5pPr marL="2126702" marR="0" lvl="4"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5pPr>
            <a:lvl6pPr marL="2552041" marR="0" lvl="5"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6pPr>
            <a:lvl7pPr marL="2977382" marR="0" lvl="6"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7pPr>
            <a:lvl8pPr marL="3402722" marR="0" lvl="7"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8pPr>
            <a:lvl9pPr marL="3828062" marR="0" lvl="8"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71" name="Shape 71"/>
          <p:cNvSpPr txBox="1">
            <a:spLocks noGrp="1"/>
          </p:cNvSpPr>
          <p:nvPr>
            <p:ph type="ftr" idx="11"/>
          </p:nvPr>
        </p:nvSpPr>
        <p:spPr>
          <a:xfrm>
            <a:off x="1" y="19898651"/>
            <a:ext cx="5966369" cy="148497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559">
                <a:solidFill>
                  <a:srgbClr val="000000"/>
                </a:solidFill>
                <a:latin typeface="Arial"/>
                <a:ea typeface="Arial"/>
                <a:cs typeface="Arial"/>
                <a:sym typeface="Arial"/>
              </a:defRPr>
            </a:lvl1pPr>
            <a:lvl2pPr marL="425341" marR="0" lvl="1"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2pPr>
            <a:lvl3pPr marL="850680" marR="0" lvl="2"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3pPr>
            <a:lvl4pPr marL="1276021" marR="0" lvl="3"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4pPr>
            <a:lvl5pPr marL="1701360" marR="0" lvl="4"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5pPr>
            <a:lvl6pPr marL="2126702" marR="0" lvl="5"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6pPr>
            <a:lvl7pPr marL="2552041" marR="0" lvl="6"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7pPr>
            <a:lvl8pPr marL="2977382" marR="0" lvl="7"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8pPr>
            <a:lvl9pPr marL="3402722" marR="0" lvl="8"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9pPr>
          </a:lstStyle>
          <a:p>
            <a:r>
              <a:rPr lang="en-US"/>
              <a:t>ADD A FOOTER</a:t>
            </a:r>
          </a:p>
        </p:txBody>
      </p:sp>
    </p:spTree>
    <p:extLst>
      <p:ext uri="{BB962C8B-B14F-4D97-AF65-F5344CB8AC3E}">
        <p14:creationId xmlns:p14="http://schemas.microsoft.com/office/powerpoint/2010/main" val="122061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a:xfrm>
            <a:off x="10111735" y="20106554"/>
            <a:ext cx="1731958" cy="564287"/>
          </a:xfrm>
          <a:prstGeom prst="rect">
            <a:avLst/>
          </a:prstGeom>
        </p:spPr>
        <p:txBody>
          <a:bodyPr/>
          <a:lstStyle/>
          <a:p>
            <a:fld id="{C55FFCA8-949B-4C4B-88E3-D1A67566DDFC}" type="datetime1">
              <a:rPr lang="en-US" smtClean="0">
                <a:solidFill>
                  <a:srgbClr val="000000"/>
                </a:solidFill>
              </a:rPr>
              <a:pPr/>
              <a:t>8/10/2019</a:t>
            </a:fld>
            <a:endParaRPr lang="en-US">
              <a:solidFill>
                <a:srgbClr val="000000"/>
              </a:solidFill>
            </a:endParaRPr>
          </a:p>
        </p:txBody>
      </p:sp>
      <p:sp>
        <p:nvSpPr>
          <p:cNvPr id="5" name="Slide Number Placeholder 4"/>
          <p:cNvSpPr>
            <a:spLocks noGrp="1"/>
          </p:cNvSpPr>
          <p:nvPr>
            <p:ph type="sldNum" sz="quarter" idx="12"/>
          </p:nvPr>
        </p:nvSpPr>
        <p:spPr>
          <a:xfrm>
            <a:off x="12191183" y="20106554"/>
            <a:ext cx="1417810" cy="564287"/>
          </a:xfrm>
          <a:prstGeom prst="rect">
            <a:avLst/>
          </a:prstGeom>
        </p:spPr>
        <p:txBody>
          <a:bodyPr/>
          <a:lstStyle/>
          <a:p>
            <a:fld id="{F36C87F6-986D-49E6-AF40-1B3A1EE8064D}"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46957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with Client/Partner Log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55697" y="5446716"/>
            <a:ext cx="9071610" cy="4846955"/>
          </a:xfrm>
          <a:prstGeom prst="rect">
            <a:avLst/>
          </a:prstGeom>
          <a:noFill/>
        </p:spPr>
        <p:txBody>
          <a:bodyPr wrap="square" rtlCol="0" anchor="ctr">
            <a:noAutofit/>
          </a:bodyPr>
          <a:lstStyle>
            <a:lvl1pPr marL="0" algn="l">
              <a:defRPr lang="en-US" sz="5953" u="sng" dirty="0">
                <a:solidFill>
                  <a:schemeClr val="accent1"/>
                </a:solidFill>
                <a:latin typeface="Arial" panose="020B0604020202020204" pitchFamily="34" charset="0"/>
                <a:ea typeface="+mn-ea"/>
                <a:cs typeface="Arial" panose="020B0604020202020204" pitchFamily="34" charset="0"/>
              </a:defRPr>
            </a:lvl1pPr>
          </a:lstStyle>
          <a:p>
            <a:pPr marL="0" lvl="0" algn="l"/>
            <a:r>
              <a:rPr lang="en-US" dirty="0"/>
              <a:t>Insert Title Here				 </a:t>
            </a:r>
            <a:br>
              <a:rPr lang="en-US" dirty="0"/>
            </a:br>
            <a:r>
              <a:rPr lang="en-US" dirty="0"/>
              <a:t>in two lines						</a:t>
            </a:r>
          </a:p>
        </p:txBody>
      </p:sp>
      <p:cxnSp>
        <p:nvCxnSpPr>
          <p:cNvPr id="9" name="Straight Connector 8"/>
          <p:cNvCxnSpPr>
            <a:cxnSpLocks/>
          </p:cNvCxnSpPr>
          <p:nvPr/>
        </p:nvCxnSpPr>
        <p:spPr>
          <a:xfrm>
            <a:off x="6233318" y="7883397"/>
            <a:ext cx="0" cy="5610913"/>
          </a:xfrm>
          <a:prstGeom prst="line">
            <a:avLst/>
          </a:prstGeom>
          <a:ln w="19050">
            <a:solidFill>
              <a:schemeClr val="bg2">
                <a:lumMod val="50000"/>
              </a:schemeClr>
            </a:solidFill>
            <a:miter lim="400000"/>
          </a:ln>
        </p:spPr>
      </p:cxnSp>
      <p:sp>
        <p:nvSpPr>
          <p:cNvPr id="15" name="Subtitle 2"/>
          <p:cNvSpPr>
            <a:spLocks noGrp="1"/>
          </p:cNvSpPr>
          <p:nvPr>
            <p:ph type="subTitle" idx="1" hasCustomPrompt="1"/>
          </p:nvPr>
        </p:nvSpPr>
        <p:spPr>
          <a:xfrm>
            <a:off x="7055698" y="11872597"/>
            <a:ext cx="5276023" cy="624992"/>
          </a:xfrm>
          <a:prstGeom prst="rect">
            <a:avLst/>
          </a:prstGeom>
          <a:noFill/>
        </p:spPr>
        <p:txBody>
          <a:bodyPr wrap="square" tIns="0" bIns="0" rtlCol="0" anchor="ctr">
            <a:noAutofit/>
          </a:bodyPr>
          <a:lstStyle>
            <a:lvl1pPr marL="0" marR="0" indent="0" algn="l" defTabSz="755902" rtl="0" eaLnBrk="1" fontAlgn="auto" latinLnBrk="0" hangingPunct="1">
              <a:lnSpc>
                <a:spcPct val="100000"/>
              </a:lnSpc>
              <a:spcBef>
                <a:spcPct val="20000"/>
              </a:spcBef>
              <a:spcAft>
                <a:spcPts val="0"/>
              </a:spcAft>
              <a:buClrTx/>
              <a:buSzTx/>
              <a:buFont typeface="Arial"/>
              <a:buNone/>
              <a:tabLst/>
              <a:defRPr lang="en-US" sz="1902" b="1">
                <a:solidFill>
                  <a:schemeClr val="accent2"/>
                </a:solidFill>
                <a:latin typeface="Arial" panose="020B0604020202020204" pitchFamily="34" charset="0"/>
                <a:cs typeface="Arial" panose="020B0604020202020204" pitchFamily="34" charset="0"/>
              </a:defRPr>
            </a:lvl1pPr>
          </a:lstStyle>
          <a:p>
            <a:pPr marL="0" marR="0" lvl="0" indent="0" algn="l" defTabSz="755902" rtl="0" eaLnBrk="1" fontAlgn="auto" latinLnBrk="0" hangingPunct="1">
              <a:lnSpc>
                <a:spcPct val="100000"/>
              </a:lnSpc>
              <a:spcBef>
                <a:spcPct val="20000"/>
              </a:spcBef>
              <a:spcAft>
                <a:spcPts val="0"/>
              </a:spcAft>
              <a:buClrTx/>
              <a:buSzTx/>
              <a:buFont typeface="Arial"/>
              <a:buNone/>
              <a:tabLst/>
              <a:defRPr/>
            </a:pPr>
            <a:r>
              <a:rPr lang="en-US" dirty="0"/>
              <a:t>Presenter’s first and last name </a:t>
            </a:r>
          </a:p>
        </p:txBody>
      </p:sp>
      <p:sp>
        <p:nvSpPr>
          <p:cNvPr id="18" name="Text Placeholder 16"/>
          <p:cNvSpPr>
            <a:spLocks noGrp="1"/>
          </p:cNvSpPr>
          <p:nvPr>
            <p:ph type="body" sz="quarter" idx="10" hasCustomPrompt="1"/>
          </p:nvPr>
        </p:nvSpPr>
        <p:spPr>
          <a:xfrm>
            <a:off x="7055698" y="12821539"/>
            <a:ext cx="5276023" cy="620752"/>
          </a:xfrm>
          <a:prstGeom prst="rect">
            <a:avLst/>
          </a:prstGeom>
        </p:spPr>
        <p:txBody>
          <a:bodyPr tIns="0" bIns="0" anchor="ctr">
            <a:noAutofit/>
          </a:bodyPr>
          <a:lstStyle>
            <a:lvl1pPr>
              <a:buNone/>
              <a:defRPr kumimoji="0" lang="en-US" sz="1572"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755902" rtl="0" eaLnBrk="1" fontAlgn="auto" latinLnBrk="0" hangingPunct="1">
              <a:lnSpc>
                <a:spcPct val="100000"/>
              </a:lnSpc>
              <a:spcBef>
                <a:spcPct val="20000"/>
              </a:spcBef>
              <a:spcAft>
                <a:spcPts val="0"/>
              </a:spcAft>
              <a:buClrTx/>
              <a:buSzTx/>
              <a:tabLst/>
              <a:defRPr/>
            </a:pPr>
            <a:r>
              <a:rPr lang="en-US" dirty="0"/>
              <a:t>Designation</a:t>
            </a:r>
          </a:p>
        </p:txBody>
      </p:sp>
      <p:sp>
        <p:nvSpPr>
          <p:cNvPr id="19" name="Text Placeholder 16"/>
          <p:cNvSpPr>
            <a:spLocks noGrp="1"/>
          </p:cNvSpPr>
          <p:nvPr>
            <p:ph type="body" sz="quarter" idx="11" hasCustomPrompt="1"/>
          </p:nvPr>
        </p:nvSpPr>
        <p:spPr>
          <a:xfrm>
            <a:off x="7055698" y="13919159"/>
            <a:ext cx="5276023" cy="581081"/>
          </a:xfrm>
          <a:prstGeom prst="rect">
            <a:avLst/>
          </a:prstGeom>
        </p:spPr>
        <p:txBody>
          <a:bodyPr tIns="0" bIns="0" anchor="ctr">
            <a:noAutofit/>
          </a:bodyPr>
          <a:lstStyle>
            <a:lvl1pPr>
              <a:buNone/>
              <a:defRPr kumimoji="0" lang="en-US" sz="1488" b="1" i="0" u="none" strike="noStrike" kern="1200" cap="none" spc="0" normalizeH="0" baseline="0" noProof="0" dirty="0" smtClean="0">
                <a:ln>
                  <a:noFill/>
                </a:ln>
                <a:solidFill>
                  <a:schemeClr val="accent2"/>
                </a:solidFill>
                <a:effectLst/>
                <a:uLnTx/>
                <a:uFillTx/>
                <a:latin typeface="Arial" panose="020B0604020202020204" pitchFamily="34" charset="0"/>
                <a:ea typeface="+mn-ea"/>
                <a:cs typeface="Arial" panose="020B0604020202020204" pitchFamily="34" charset="0"/>
              </a:defRPr>
            </a:lvl1pPr>
          </a:lstStyle>
          <a:p>
            <a:pPr marL="0" marR="0" lvl="0" indent="0" algn="l" defTabSz="755902" rtl="0" eaLnBrk="1" fontAlgn="auto" latinLnBrk="0" hangingPunct="1">
              <a:lnSpc>
                <a:spcPct val="100000"/>
              </a:lnSpc>
              <a:spcBef>
                <a:spcPct val="20000"/>
              </a:spcBef>
              <a:spcAft>
                <a:spcPts val="0"/>
              </a:spcAft>
              <a:buClrTx/>
              <a:buSzTx/>
              <a:tabLst/>
              <a:defRPr/>
            </a:pPr>
            <a:r>
              <a:rPr lang="en-US" dirty="0"/>
              <a:t>Date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9981" t="11774" r="9918" b="11902"/>
          <a:stretch/>
        </p:blipFill>
        <p:spPr>
          <a:xfrm>
            <a:off x="447686" y="8010829"/>
            <a:ext cx="2720347" cy="5472945"/>
          </a:xfrm>
          <a:prstGeom prst="rect">
            <a:avLst/>
          </a:prstGeom>
        </p:spPr>
      </p:pic>
      <p:sp>
        <p:nvSpPr>
          <p:cNvPr id="17" name="Text Placeholder 7"/>
          <p:cNvSpPr>
            <a:spLocks noGrp="1"/>
          </p:cNvSpPr>
          <p:nvPr>
            <p:ph type="body" sz="quarter" idx="14" hasCustomPrompt="1"/>
          </p:nvPr>
        </p:nvSpPr>
        <p:spPr>
          <a:xfrm>
            <a:off x="3873545" y="8131064"/>
            <a:ext cx="1952916" cy="5121509"/>
          </a:xfrm>
        </p:spPr>
        <p:txBody>
          <a:bodyPr anchor="ctr"/>
          <a:lstStyle>
            <a:lvl1pPr marL="0" indent="0" algn="ctr">
              <a:buNone/>
              <a:defRPr sz="1820"/>
            </a:lvl1pPr>
          </a:lstStyle>
          <a:p>
            <a:pPr lvl="0"/>
            <a:r>
              <a:rPr lang="en-US" dirty="0"/>
              <a:t>Place Client / Partner Logo Here</a:t>
            </a:r>
          </a:p>
        </p:txBody>
      </p:sp>
    </p:spTree>
    <p:extLst>
      <p:ext uri="{BB962C8B-B14F-4D97-AF65-F5344CB8AC3E}">
        <p14:creationId xmlns:p14="http://schemas.microsoft.com/office/powerpoint/2010/main" val="16693974"/>
      </p:ext>
    </p:extLst>
  </p:cSld>
  <p:clrMapOvr>
    <a:masterClrMapping/>
  </p:clrMapOvr>
  <p:extLst mod="1">
    <p:ext uri="{DCECCB84-F9BA-43D5-87BE-67443E8EF086}">
      <p15:sldGuideLst xmlns:p15="http://schemas.microsoft.com/office/powerpoint/2012/main">
        <p15:guide id="1" pos="451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296399836"/>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19" y="3499590"/>
            <a:ext cx="11339513" cy="7444669"/>
          </a:xfrm>
        </p:spPr>
        <p:txBody>
          <a:bodyPr anchor="b"/>
          <a:lstStyle>
            <a:lvl1pPr algn="ctr">
              <a:defRPr sz="7441"/>
            </a:lvl1pPr>
          </a:lstStyle>
          <a:p>
            <a:r>
              <a:rPr lang="en-US" smtClean="0"/>
              <a:t>Click to edit Master title style</a:t>
            </a:r>
            <a:endParaRPr lang="en-IN"/>
          </a:p>
        </p:txBody>
      </p:sp>
      <p:sp>
        <p:nvSpPr>
          <p:cNvPr id="3" name="Subtitle 2"/>
          <p:cNvSpPr>
            <a:spLocks noGrp="1"/>
          </p:cNvSpPr>
          <p:nvPr>
            <p:ph type="subTitle" idx="1"/>
          </p:nvPr>
        </p:nvSpPr>
        <p:spPr>
          <a:xfrm>
            <a:off x="1889919" y="11231355"/>
            <a:ext cx="11339513" cy="5162758"/>
          </a:xfrm>
        </p:spPr>
        <p:txBody>
          <a:bodyPr/>
          <a:lstStyle>
            <a:lvl1pPr marL="0" indent="0" algn="ctr">
              <a:buNone/>
              <a:defRPr sz="2976"/>
            </a:lvl1pPr>
            <a:lvl2pPr marL="566974" indent="0" algn="ctr">
              <a:buNone/>
              <a:defRPr sz="2480"/>
            </a:lvl2pPr>
            <a:lvl3pPr marL="1133947" indent="0" algn="ctr">
              <a:buNone/>
              <a:defRPr sz="2232"/>
            </a:lvl3pPr>
            <a:lvl4pPr marL="1700921" indent="0" algn="ctr">
              <a:buNone/>
              <a:defRPr sz="1984"/>
            </a:lvl4pPr>
            <a:lvl5pPr marL="2267895" indent="0" algn="ctr">
              <a:buNone/>
              <a:defRPr sz="1984"/>
            </a:lvl5pPr>
            <a:lvl6pPr marL="2834869" indent="0" algn="ctr">
              <a:buNone/>
              <a:defRPr sz="1984"/>
            </a:lvl6pPr>
            <a:lvl7pPr marL="3401842" indent="0" algn="ctr">
              <a:buNone/>
              <a:defRPr sz="1984"/>
            </a:lvl7pPr>
            <a:lvl8pPr marL="3968816" indent="0" algn="ctr">
              <a:buNone/>
              <a:defRPr sz="1984"/>
            </a:lvl8pPr>
            <a:lvl9pPr marL="4535790" indent="0" algn="ctr">
              <a:buNone/>
              <a:defRPr sz="1984"/>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3FCE701-D9D3-4F8D-AFAB-1C6D77026834}" type="datetimeFigureOut">
              <a:rPr lang="en-IN" smtClean="0"/>
              <a:t>10-08-2019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FDBDA-2E1E-441C-AC3D-BD7EB91141E5}" type="slidenum">
              <a:rPr lang="en-IN" smtClean="0"/>
              <a:t>‹#›</a:t>
            </a:fld>
            <a:endParaRPr lang="en-IN"/>
          </a:p>
        </p:txBody>
      </p:sp>
    </p:spTree>
    <p:extLst>
      <p:ext uri="{BB962C8B-B14F-4D97-AF65-F5344CB8AC3E}">
        <p14:creationId xmlns:p14="http://schemas.microsoft.com/office/powerpoint/2010/main" val="41037003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2"/>
        <p:cNvGrpSpPr/>
        <p:nvPr/>
      </p:nvGrpSpPr>
      <p:grpSpPr>
        <a:xfrm>
          <a:off x="0" y="0"/>
          <a:ext cx="0" cy="0"/>
          <a:chOff x="0" y="0"/>
          <a:chExt cx="0" cy="0"/>
        </a:xfrm>
      </p:grpSpPr>
      <p:sp>
        <p:nvSpPr>
          <p:cNvPr id="53" name="Shape 53"/>
          <p:cNvSpPr txBox="1">
            <a:spLocks noGrp="1"/>
          </p:cNvSpPr>
          <p:nvPr>
            <p:ph type="ftr" idx="11"/>
          </p:nvPr>
        </p:nvSpPr>
        <p:spPr>
          <a:xfrm>
            <a:off x="1" y="19898651"/>
            <a:ext cx="5966369" cy="148497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559">
                <a:solidFill>
                  <a:srgbClr val="000000"/>
                </a:solidFill>
                <a:latin typeface="Arial"/>
                <a:ea typeface="Arial"/>
                <a:cs typeface="Arial"/>
                <a:sym typeface="Arial"/>
              </a:defRPr>
            </a:lvl1pPr>
            <a:lvl2pPr marL="425341" marR="0" lvl="1"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2pPr>
            <a:lvl3pPr marL="850680" marR="0" lvl="2"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3pPr>
            <a:lvl4pPr marL="1276021" marR="0" lvl="3"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4pPr>
            <a:lvl5pPr marL="1701360" marR="0" lvl="4"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5pPr>
            <a:lvl6pPr marL="2126702" marR="0" lvl="5"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6pPr>
            <a:lvl7pPr marL="2552041" marR="0" lvl="6"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7pPr>
            <a:lvl8pPr marL="2977382" marR="0" lvl="7"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8pPr>
            <a:lvl9pPr marL="3402722" marR="0" lvl="8"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9pPr>
          </a:lstStyle>
          <a:p>
            <a:endParaRPr lang="en-IN"/>
          </a:p>
        </p:txBody>
      </p:sp>
    </p:spTree>
    <p:extLst>
      <p:ext uri="{BB962C8B-B14F-4D97-AF65-F5344CB8AC3E}">
        <p14:creationId xmlns:p14="http://schemas.microsoft.com/office/powerpoint/2010/main" val="200468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0C7D6C-6321-453C-A3CE-C1A5B5E2F60D}" type="datetimeFigureOut">
              <a:rPr lang="en-IN" smtClean="0"/>
              <a:t>10-08-2019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6017C9-24A2-4C91-8FE2-878BD0DE956F}" type="slidenum">
              <a:rPr lang="en-IN" smtClean="0"/>
              <a:t>‹#›</a:t>
            </a:fld>
            <a:endParaRPr lang="en-IN"/>
          </a:p>
        </p:txBody>
      </p:sp>
    </p:spTree>
    <p:extLst>
      <p:ext uri="{BB962C8B-B14F-4D97-AF65-F5344CB8AC3E}">
        <p14:creationId xmlns:p14="http://schemas.microsoft.com/office/powerpoint/2010/main" val="257718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1" y="5331060"/>
            <a:ext cx="13040439" cy="8894992"/>
          </a:xfrm>
        </p:spPr>
        <p:txBody>
          <a:bodyPr anchor="b"/>
          <a:lstStyle>
            <a:lvl1pPr>
              <a:defRPr sz="7441"/>
            </a:lvl1pPr>
          </a:lstStyle>
          <a:p>
            <a:r>
              <a:rPr lang="en-US" smtClean="0"/>
              <a:t>Click to edit Master title style</a:t>
            </a:r>
            <a:endParaRPr lang="en-IN"/>
          </a:p>
        </p:txBody>
      </p:sp>
      <p:sp>
        <p:nvSpPr>
          <p:cNvPr id="3" name="Text Placeholder 2"/>
          <p:cNvSpPr>
            <a:spLocks noGrp="1"/>
          </p:cNvSpPr>
          <p:nvPr>
            <p:ph type="body" idx="1"/>
          </p:nvPr>
        </p:nvSpPr>
        <p:spPr>
          <a:xfrm>
            <a:off x="1031581" y="14310202"/>
            <a:ext cx="13040439" cy="4677666"/>
          </a:xfrm>
        </p:spPr>
        <p:txBody>
          <a:bodyPr/>
          <a:lstStyle>
            <a:lvl1pPr marL="0" indent="0">
              <a:buNone/>
              <a:defRPr sz="2976">
                <a:solidFill>
                  <a:schemeClr val="tx1">
                    <a:tint val="75000"/>
                  </a:schemeClr>
                </a:solidFill>
              </a:defRPr>
            </a:lvl1pPr>
            <a:lvl2pPr marL="566974" indent="0">
              <a:buNone/>
              <a:defRPr sz="2480">
                <a:solidFill>
                  <a:schemeClr val="tx1">
                    <a:tint val="75000"/>
                  </a:schemeClr>
                </a:solidFill>
              </a:defRPr>
            </a:lvl2pPr>
            <a:lvl3pPr marL="1133947" indent="0">
              <a:buNone/>
              <a:defRPr sz="2232">
                <a:solidFill>
                  <a:schemeClr val="tx1">
                    <a:tint val="75000"/>
                  </a:schemeClr>
                </a:solidFill>
              </a:defRPr>
            </a:lvl3pPr>
            <a:lvl4pPr marL="1700921" indent="0">
              <a:buNone/>
              <a:defRPr sz="1984">
                <a:solidFill>
                  <a:schemeClr val="tx1">
                    <a:tint val="75000"/>
                  </a:schemeClr>
                </a:solidFill>
              </a:defRPr>
            </a:lvl4pPr>
            <a:lvl5pPr marL="2267895" indent="0">
              <a:buNone/>
              <a:defRPr sz="1984">
                <a:solidFill>
                  <a:schemeClr val="tx1">
                    <a:tint val="75000"/>
                  </a:schemeClr>
                </a:solidFill>
              </a:defRPr>
            </a:lvl5pPr>
            <a:lvl6pPr marL="2834869" indent="0">
              <a:buNone/>
              <a:defRPr sz="1984">
                <a:solidFill>
                  <a:schemeClr val="tx1">
                    <a:tint val="75000"/>
                  </a:schemeClr>
                </a:solidFill>
              </a:defRPr>
            </a:lvl6pPr>
            <a:lvl7pPr marL="3401842" indent="0">
              <a:buNone/>
              <a:defRPr sz="1984">
                <a:solidFill>
                  <a:schemeClr val="tx1">
                    <a:tint val="75000"/>
                  </a:schemeClr>
                </a:solidFill>
              </a:defRPr>
            </a:lvl7pPr>
            <a:lvl8pPr marL="3968816" indent="0">
              <a:buNone/>
              <a:defRPr sz="1984">
                <a:solidFill>
                  <a:schemeClr val="tx1">
                    <a:tint val="75000"/>
                  </a:schemeClr>
                </a:solidFill>
              </a:defRPr>
            </a:lvl8pPr>
            <a:lvl9pPr marL="4535790" indent="0">
              <a:buNone/>
              <a:defRPr sz="198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C7D6C-6321-453C-A3CE-C1A5B5E2F60D}" type="datetimeFigureOut">
              <a:rPr lang="en-IN" smtClean="0"/>
              <a:t>10-08-2019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6017C9-24A2-4C91-8FE2-878BD0DE956F}" type="slidenum">
              <a:rPr lang="en-IN" smtClean="0"/>
              <a:t>‹#›</a:t>
            </a:fld>
            <a:endParaRPr lang="en-IN"/>
          </a:p>
        </p:txBody>
      </p:sp>
    </p:spTree>
    <p:extLst>
      <p:ext uri="{BB962C8B-B14F-4D97-AF65-F5344CB8AC3E}">
        <p14:creationId xmlns:p14="http://schemas.microsoft.com/office/powerpoint/2010/main" val="2212874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039455" y="5692400"/>
            <a:ext cx="6425724" cy="13567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7654171" y="5692400"/>
            <a:ext cx="6425724" cy="13567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90C7D6C-6321-453C-A3CE-C1A5B5E2F60D}" type="datetimeFigureOut">
              <a:rPr lang="en-IN" smtClean="0"/>
              <a:t>10-08-2019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6017C9-24A2-4C91-8FE2-878BD0DE956F}" type="slidenum">
              <a:rPr lang="en-IN" smtClean="0"/>
              <a:t>‹#›</a:t>
            </a:fld>
            <a:endParaRPr lang="en-IN"/>
          </a:p>
        </p:txBody>
      </p:sp>
    </p:spTree>
    <p:extLst>
      <p:ext uri="{BB962C8B-B14F-4D97-AF65-F5344CB8AC3E}">
        <p14:creationId xmlns:p14="http://schemas.microsoft.com/office/powerpoint/2010/main" val="28846511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2"/>
            <a:ext cx="13040439" cy="4133179"/>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1041425" y="5241960"/>
            <a:ext cx="6396193" cy="2569003"/>
          </a:xfrm>
        </p:spPr>
        <p:txBody>
          <a:bodyPr anchor="b"/>
          <a:lstStyle>
            <a:lvl1pPr marL="0" indent="0">
              <a:buNone/>
              <a:defRPr sz="2976" b="1"/>
            </a:lvl1pPr>
            <a:lvl2pPr marL="566974" indent="0">
              <a:buNone/>
              <a:defRPr sz="2480" b="1"/>
            </a:lvl2pPr>
            <a:lvl3pPr marL="1133947" indent="0">
              <a:buNone/>
              <a:defRPr sz="2232" b="1"/>
            </a:lvl3pPr>
            <a:lvl4pPr marL="1700921" indent="0">
              <a:buNone/>
              <a:defRPr sz="1984" b="1"/>
            </a:lvl4pPr>
            <a:lvl5pPr marL="2267895" indent="0">
              <a:buNone/>
              <a:defRPr sz="1984" b="1"/>
            </a:lvl5pPr>
            <a:lvl6pPr marL="2834869" indent="0">
              <a:buNone/>
              <a:defRPr sz="1984" b="1"/>
            </a:lvl6pPr>
            <a:lvl7pPr marL="3401842" indent="0">
              <a:buNone/>
              <a:defRPr sz="1984" b="1"/>
            </a:lvl7pPr>
            <a:lvl8pPr marL="3968816" indent="0">
              <a:buNone/>
              <a:defRPr sz="1984" b="1"/>
            </a:lvl8pPr>
            <a:lvl9pPr marL="4535790" indent="0">
              <a:buNone/>
              <a:defRPr sz="1984" b="1"/>
            </a:lvl9pPr>
          </a:lstStyle>
          <a:p>
            <a:pPr lvl="0"/>
            <a:r>
              <a:rPr lang="en-US" smtClean="0"/>
              <a:t>Click to edit Master text styles</a:t>
            </a:r>
          </a:p>
        </p:txBody>
      </p:sp>
      <p:sp>
        <p:nvSpPr>
          <p:cNvPr id="4" name="Content Placeholder 3"/>
          <p:cNvSpPr>
            <a:spLocks noGrp="1"/>
          </p:cNvSpPr>
          <p:nvPr>
            <p:ph sz="half" idx="2"/>
          </p:nvPr>
        </p:nvSpPr>
        <p:spPr>
          <a:xfrm>
            <a:off x="1041425" y="7810963"/>
            <a:ext cx="6396193" cy="11488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7654171" y="5241960"/>
            <a:ext cx="6427693" cy="2569003"/>
          </a:xfrm>
        </p:spPr>
        <p:txBody>
          <a:bodyPr anchor="b"/>
          <a:lstStyle>
            <a:lvl1pPr marL="0" indent="0">
              <a:buNone/>
              <a:defRPr sz="2976" b="1"/>
            </a:lvl1pPr>
            <a:lvl2pPr marL="566974" indent="0">
              <a:buNone/>
              <a:defRPr sz="2480" b="1"/>
            </a:lvl2pPr>
            <a:lvl3pPr marL="1133947" indent="0">
              <a:buNone/>
              <a:defRPr sz="2232" b="1"/>
            </a:lvl3pPr>
            <a:lvl4pPr marL="1700921" indent="0">
              <a:buNone/>
              <a:defRPr sz="1984" b="1"/>
            </a:lvl4pPr>
            <a:lvl5pPr marL="2267895" indent="0">
              <a:buNone/>
              <a:defRPr sz="1984" b="1"/>
            </a:lvl5pPr>
            <a:lvl6pPr marL="2834869" indent="0">
              <a:buNone/>
              <a:defRPr sz="1984" b="1"/>
            </a:lvl6pPr>
            <a:lvl7pPr marL="3401842" indent="0">
              <a:buNone/>
              <a:defRPr sz="1984" b="1"/>
            </a:lvl7pPr>
            <a:lvl8pPr marL="3968816" indent="0">
              <a:buNone/>
              <a:defRPr sz="1984" b="1"/>
            </a:lvl8pPr>
            <a:lvl9pPr marL="4535790" indent="0">
              <a:buNone/>
              <a:defRPr sz="1984" b="1"/>
            </a:lvl9pPr>
          </a:lstStyle>
          <a:p>
            <a:pPr lvl="0"/>
            <a:r>
              <a:rPr lang="en-US" smtClean="0"/>
              <a:t>Click to edit Master text styles</a:t>
            </a:r>
          </a:p>
        </p:txBody>
      </p:sp>
      <p:sp>
        <p:nvSpPr>
          <p:cNvPr id="6" name="Content Placeholder 5"/>
          <p:cNvSpPr>
            <a:spLocks noGrp="1"/>
          </p:cNvSpPr>
          <p:nvPr>
            <p:ph sz="quarter" idx="4"/>
          </p:nvPr>
        </p:nvSpPr>
        <p:spPr>
          <a:xfrm>
            <a:off x="7654171" y="7810963"/>
            <a:ext cx="6427693" cy="11488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90C7D6C-6321-453C-A3CE-C1A5B5E2F60D}" type="datetimeFigureOut">
              <a:rPr lang="en-IN" smtClean="0"/>
              <a:t>10-08-2019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6017C9-24A2-4C91-8FE2-878BD0DE956F}" type="slidenum">
              <a:rPr lang="en-IN" smtClean="0"/>
              <a:t>‹#›</a:t>
            </a:fld>
            <a:endParaRPr lang="en-IN"/>
          </a:p>
        </p:txBody>
      </p:sp>
    </p:spTree>
    <p:extLst>
      <p:ext uri="{BB962C8B-B14F-4D97-AF65-F5344CB8AC3E}">
        <p14:creationId xmlns:p14="http://schemas.microsoft.com/office/powerpoint/2010/main" val="37195926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3FCE701-D9D3-4F8D-AFAB-1C6D77026834}" type="datetimeFigureOut">
              <a:rPr lang="en-IN" smtClean="0"/>
              <a:t>10-08-2019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3FDBDA-2E1E-441C-AC3D-BD7EB91141E5}" type="slidenum">
              <a:rPr lang="en-IN" smtClean="0"/>
              <a:t>‹#›</a:t>
            </a:fld>
            <a:endParaRPr lang="en-IN"/>
          </a:p>
        </p:txBody>
      </p:sp>
    </p:spTree>
    <p:extLst>
      <p:ext uri="{BB962C8B-B14F-4D97-AF65-F5344CB8AC3E}">
        <p14:creationId xmlns:p14="http://schemas.microsoft.com/office/powerpoint/2010/main" val="826983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C7D6C-6321-453C-A3CE-C1A5B5E2F60D}" type="datetimeFigureOut">
              <a:rPr lang="en-IN" smtClean="0"/>
              <a:t>10-08-2019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6017C9-24A2-4C91-8FE2-878BD0DE956F}" type="slidenum">
              <a:rPr lang="en-IN" smtClean="0"/>
              <a:t>‹#›</a:t>
            </a:fld>
            <a:endParaRPr lang="en-IN"/>
          </a:p>
        </p:txBody>
      </p:sp>
    </p:spTree>
    <p:extLst>
      <p:ext uri="{BB962C8B-B14F-4D97-AF65-F5344CB8AC3E}">
        <p14:creationId xmlns:p14="http://schemas.microsoft.com/office/powerpoint/2010/main" val="243900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3" cy="4989513"/>
          </a:xfrm>
        </p:spPr>
        <p:txBody>
          <a:bodyPr anchor="b"/>
          <a:lstStyle>
            <a:lvl1pPr>
              <a:defRPr sz="3968"/>
            </a:lvl1pPr>
          </a:lstStyle>
          <a:p>
            <a:r>
              <a:rPr lang="en-US" smtClean="0"/>
              <a:t>Click to edit Master title style</a:t>
            </a:r>
            <a:endParaRPr lang="en-IN"/>
          </a:p>
        </p:txBody>
      </p:sp>
      <p:sp>
        <p:nvSpPr>
          <p:cNvPr id="3" name="Content Placeholder 2"/>
          <p:cNvSpPr>
            <a:spLocks noGrp="1"/>
          </p:cNvSpPr>
          <p:nvPr>
            <p:ph idx="1"/>
          </p:nvPr>
        </p:nvSpPr>
        <p:spPr>
          <a:xfrm>
            <a:off x="6427693" y="3078847"/>
            <a:ext cx="7654171" cy="15196234"/>
          </a:xfrm>
        </p:spPr>
        <p:txBody>
          <a:bodyPr/>
          <a:lstStyle>
            <a:lvl1pPr>
              <a:defRPr sz="3968"/>
            </a:lvl1pPr>
            <a:lvl2pPr>
              <a:defRPr sz="3472"/>
            </a:lvl2pPr>
            <a:lvl3pPr>
              <a:defRPr sz="2976"/>
            </a:lvl3pPr>
            <a:lvl4pPr>
              <a:defRPr sz="2480"/>
            </a:lvl4pPr>
            <a:lvl5pPr>
              <a:defRPr sz="2480"/>
            </a:lvl5pPr>
            <a:lvl6pPr>
              <a:defRPr sz="2480"/>
            </a:lvl6pPr>
            <a:lvl7pPr>
              <a:defRPr sz="2480"/>
            </a:lvl7pPr>
            <a:lvl8pPr>
              <a:defRPr sz="2480"/>
            </a:lvl8pPr>
            <a:lvl9pPr>
              <a:defRPr sz="24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1041425" y="6415088"/>
            <a:ext cx="4876383" cy="11884743"/>
          </a:xfrm>
        </p:spPr>
        <p:txBody>
          <a:bodyPr/>
          <a:lstStyle>
            <a:lvl1pPr marL="0" indent="0">
              <a:buNone/>
              <a:defRPr sz="1984"/>
            </a:lvl1pPr>
            <a:lvl2pPr marL="566974" indent="0">
              <a:buNone/>
              <a:defRPr sz="1736"/>
            </a:lvl2pPr>
            <a:lvl3pPr marL="1133947" indent="0">
              <a:buNone/>
              <a:defRPr sz="1488"/>
            </a:lvl3pPr>
            <a:lvl4pPr marL="1700921" indent="0">
              <a:buNone/>
              <a:defRPr sz="1240"/>
            </a:lvl4pPr>
            <a:lvl5pPr marL="2267895" indent="0">
              <a:buNone/>
              <a:defRPr sz="1240"/>
            </a:lvl5pPr>
            <a:lvl6pPr marL="2834869" indent="0">
              <a:buNone/>
              <a:defRPr sz="1240"/>
            </a:lvl6pPr>
            <a:lvl7pPr marL="3401842" indent="0">
              <a:buNone/>
              <a:defRPr sz="1240"/>
            </a:lvl7pPr>
            <a:lvl8pPr marL="3968816" indent="0">
              <a:buNone/>
              <a:defRPr sz="1240"/>
            </a:lvl8pPr>
            <a:lvl9pPr marL="4535790" indent="0">
              <a:buNone/>
              <a:defRPr sz="124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C7D6C-6321-453C-A3CE-C1A5B5E2F60D}" type="datetimeFigureOut">
              <a:rPr lang="en-IN" smtClean="0"/>
              <a:t>10-08-2019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6017C9-24A2-4C91-8FE2-878BD0DE956F}" type="slidenum">
              <a:rPr lang="en-IN" smtClean="0"/>
              <a:t>‹#›</a:t>
            </a:fld>
            <a:endParaRPr lang="en-IN"/>
          </a:p>
        </p:txBody>
      </p:sp>
    </p:spTree>
    <p:extLst>
      <p:ext uri="{BB962C8B-B14F-4D97-AF65-F5344CB8AC3E}">
        <p14:creationId xmlns:p14="http://schemas.microsoft.com/office/powerpoint/2010/main" val="3526512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3" cy="4989513"/>
          </a:xfrm>
        </p:spPr>
        <p:txBody>
          <a:bodyPr anchor="b"/>
          <a:lstStyle>
            <a:lvl1pPr>
              <a:defRPr sz="3968"/>
            </a:lvl1pPr>
          </a:lstStyle>
          <a:p>
            <a:r>
              <a:rPr lang="en-US" smtClean="0"/>
              <a:t>Click to edit Master title style</a:t>
            </a:r>
            <a:endParaRPr lang="en-IN"/>
          </a:p>
        </p:txBody>
      </p:sp>
      <p:sp>
        <p:nvSpPr>
          <p:cNvPr id="3" name="Picture Placeholder 2"/>
          <p:cNvSpPr>
            <a:spLocks noGrp="1"/>
          </p:cNvSpPr>
          <p:nvPr>
            <p:ph type="pic" idx="1"/>
          </p:nvPr>
        </p:nvSpPr>
        <p:spPr>
          <a:xfrm>
            <a:off x="6427693" y="3078847"/>
            <a:ext cx="7654171" cy="15196234"/>
          </a:xfrm>
        </p:spPr>
        <p:txBody>
          <a:bodyPr/>
          <a:lstStyle>
            <a:lvl1pPr marL="0" indent="0">
              <a:buNone/>
              <a:defRPr sz="3968"/>
            </a:lvl1pPr>
            <a:lvl2pPr marL="566974" indent="0">
              <a:buNone/>
              <a:defRPr sz="3472"/>
            </a:lvl2pPr>
            <a:lvl3pPr marL="1133947" indent="0">
              <a:buNone/>
              <a:defRPr sz="2976"/>
            </a:lvl3pPr>
            <a:lvl4pPr marL="1700921" indent="0">
              <a:buNone/>
              <a:defRPr sz="2480"/>
            </a:lvl4pPr>
            <a:lvl5pPr marL="2267895" indent="0">
              <a:buNone/>
              <a:defRPr sz="2480"/>
            </a:lvl5pPr>
            <a:lvl6pPr marL="2834869" indent="0">
              <a:buNone/>
              <a:defRPr sz="2480"/>
            </a:lvl6pPr>
            <a:lvl7pPr marL="3401842" indent="0">
              <a:buNone/>
              <a:defRPr sz="2480"/>
            </a:lvl7pPr>
            <a:lvl8pPr marL="3968816" indent="0">
              <a:buNone/>
              <a:defRPr sz="2480"/>
            </a:lvl8pPr>
            <a:lvl9pPr marL="4535790" indent="0">
              <a:buNone/>
              <a:defRPr sz="2480"/>
            </a:lvl9pPr>
          </a:lstStyle>
          <a:p>
            <a:endParaRPr lang="en-IN"/>
          </a:p>
        </p:txBody>
      </p:sp>
      <p:sp>
        <p:nvSpPr>
          <p:cNvPr id="4" name="Text Placeholder 3"/>
          <p:cNvSpPr>
            <a:spLocks noGrp="1"/>
          </p:cNvSpPr>
          <p:nvPr>
            <p:ph type="body" sz="half" idx="2"/>
          </p:nvPr>
        </p:nvSpPr>
        <p:spPr>
          <a:xfrm>
            <a:off x="1041425" y="6415088"/>
            <a:ext cx="4876383" cy="11884743"/>
          </a:xfrm>
        </p:spPr>
        <p:txBody>
          <a:bodyPr/>
          <a:lstStyle>
            <a:lvl1pPr marL="0" indent="0">
              <a:buNone/>
              <a:defRPr sz="1984"/>
            </a:lvl1pPr>
            <a:lvl2pPr marL="566974" indent="0">
              <a:buNone/>
              <a:defRPr sz="1736"/>
            </a:lvl2pPr>
            <a:lvl3pPr marL="1133947" indent="0">
              <a:buNone/>
              <a:defRPr sz="1488"/>
            </a:lvl3pPr>
            <a:lvl4pPr marL="1700921" indent="0">
              <a:buNone/>
              <a:defRPr sz="1240"/>
            </a:lvl4pPr>
            <a:lvl5pPr marL="2267895" indent="0">
              <a:buNone/>
              <a:defRPr sz="1240"/>
            </a:lvl5pPr>
            <a:lvl6pPr marL="2834869" indent="0">
              <a:buNone/>
              <a:defRPr sz="1240"/>
            </a:lvl6pPr>
            <a:lvl7pPr marL="3401842" indent="0">
              <a:buNone/>
              <a:defRPr sz="1240"/>
            </a:lvl7pPr>
            <a:lvl8pPr marL="3968816" indent="0">
              <a:buNone/>
              <a:defRPr sz="1240"/>
            </a:lvl8pPr>
            <a:lvl9pPr marL="4535790" indent="0">
              <a:buNone/>
              <a:defRPr sz="124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C7D6C-6321-453C-A3CE-C1A5B5E2F60D}" type="datetimeFigureOut">
              <a:rPr lang="en-IN" smtClean="0"/>
              <a:t>10-08-2019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6017C9-24A2-4C91-8FE2-878BD0DE956F}" type="slidenum">
              <a:rPr lang="en-IN" smtClean="0"/>
              <a:t>‹#›</a:t>
            </a:fld>
            <a:endParaRPr lang="en-IN"/>
          </a:p>
        </p:txBody>
      </p:sp>
    </p:spTree>
    <p:extLst>
      <p:ext uri="{BB962C8B-B14F-4D97-AF65-F5344CB8AC3E}">
        <p14:creationId xmlns:p14="http://schemas.microsoft.com/office/powerpoint/2010/main" val="6432564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0C7D6C-6321-453C-A3CE-C1A5B5E2F60D}" type="datetimeFigureOut">
              <a:rPr lang="en-IN" smtClean="0"/>
              <a:t>10-08-2019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6017C9-24A2-4C91-8FE2-878BD0DE956F}" type="slidenum">
              <a:rPr lang="en-IN" smtClean="0"/>
              <a:t>‹#›</a:t>
            </a:fld>
            <a:endParaRPr lang="en-IN"/>
          </a:p>
        </p:txBody>
      </p:sp>
    </p:spTree>
    <p:extLst>
      <p:ext uri="{BB962C8B-B14F-4D97-AF65-F5344CB8AC3E}">
        <p14:creationId xmlns:p14="http://schemas.microsoft.com/office/powerpoint/2010/main" val="92455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5" y="1138480"/>
            <a:ext cx="3260110" cy="1812163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039455" y="1138480"/>
            <a:ext cx="9591338" cy="181216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90C7D6C-6321-453C-A3CE-C1A5B5E2F60D}" type="datetimeFigureOut">
              <a:rPr lang="en-IN" smtClean="0"/>
              <a:t>10-08-2019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6017C9-24A2-4C91-8FE2-878BD0DE956F}" type="slidenum">
              <a:rPr lang="en-IN" smtClean="0"/>
              <a:t>‹#›</a:t>
            </a:fld>
            <a:endParaRPr lang="en-IN"/>
          </a:p>
        </p:txBody>
      </p:sp>
    </p:spTree>
    <p:extLst>
      <p:ext uri="{BB962C8B-B14F-4D97-AF65-F5344CB8AC3E}">
        <p14:creationId xmlns:p14="http://schemas.microsoft.com/office/powerpoint/2010/main" val="77369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755975" y="1675699"/>
            <a:ext cx="4974161" cy="2799022"/>
          </a:xfrm>
          <a:prstGeom prst="rect">
            <a:avLst/>
          </a:prstGeom>
          <a:noFill/>
          <a:ln>
            <a:noFill/>
          </a:ln>
        </p:spPr>
        <p:txBody>
          <a:bodyPr wrap="square" lIns="91425" tIns="91425" rIns="91425" bIns="91425" anchor="b" anchorCtr="0"/>
          <a:lstStyle>
            <a:lvl1pPr marL="0" marR="0" lvl="0" indent="0" algn="l" rtl="0">
              <a:lnSpc>
                <a:spcPct val="130000"/>
              </a:lnSpc>
              <a:spcBef>
                <a:spcPts val="0"/>
              </a:spcBef>
              <a:spcAft>
                <a:spcPts val="0"/>
              </a:spcAft>
              <a:buSzPts val="1400"/>
              <a:buNone/>
              <a:defRPr sz="1861" b="1" i="0" u="none" strike="noStrike" cap="none">
                <a:solidFill>
                  <a:schemeClr val="lt1"/>
                </a:solidFill>
                <a:latin typeface="Arial"/>
                <a:ea typeface="Arial"/>
                <a:cs typeface="Arial"/>
                <a:sym typeface="Arial"/>
              </a:defRPr>
            </a:lvl1pPr>
            <a:lvl2pPr marL="0" marR="0" lvl="1"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2pPr>
            <a:lvl3pPr marL="0" marR="0" lvl="2"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3pPr>
            <a:lvl4pPr marL="0" marR="0" lvl="3"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4pPr>
            <a:lvl5pPr marL="0" marR="0" lvl="4"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5pPr>
            <a:lvl6pPr marL="425341" marR="0" lvl="5"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6pPr>
            <a:lvl7pPr marL="850680" marR="0" lvl="6"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7pPr>
            <a:lvl8pPr marL="1276021" marR="0" lvl="7"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8pPr>
            <a:lvl9pPr marL="1701360" marR="0" lvl="8"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9pPr>
          </a:lstStyle>
          <a:p>
            <a:r>
              <a:rPr lang="en-US" smtClean="0"/>
              <a:t>Click to edit Master title style</a:t>
            </a:r>
            <a:endParaRPr/>
          </a:p>
        </p:txBody>
      </p:sp>
      <p:sp>
        <p:nvSpPr>
          <p:cNvPr id="56" name="Shape 56"/>
          <p:cNvSpPr txBox="1">
            <a:spLocks noGrp="1"/>
          </p:cNvSpPr>
          <p:nvPr>
            <p:ph type="body" idx="1"/>
          </p:nvPr>
        </p:nvSpPr>
        <p:spPr>
          <a:xfrm>
            <a:off x="5911246" y="851388"/>
            <a:ext cx="8452137" cy="9218375"/>
          </a:xfrm>
          <a:prstGeom prst="rect">
            <a:avLst/>
          </a:prstGeom>
          <a:noFill/>
          <a:ln>
            <a:noFill/>
          </a:ln>
        </p:spPr>
        <p:txBody>
          <a:bodyPr wrap="square" lIns="91425" tIns="91425" rIns="91425" bIns="91425" anchor="t" anchorCtr="0"/>
          <a:lstStyle>
            <a:lvl1pPr marL="425341" marR="0" lvl="0" indent="-401710" algn="l" rtl="0">
              <a:spcBef>
                <a:spcPts val="595"/>
              </a:spcBef>
              <a:spcAft>
                <a:spcPts val="0"/>
              </a:spcAft>
              <a:buClr>
                <a:schemeClr val="accent2"/>
              </a:buClr>
              <a:buSzPts val="3200"/>
              <a:buFont typeface="Arial"/>
              <a:buChar char="•"/>
              <a:defRPr sz="2976" b="0" i="0" u="none" strike="noStrike" cap="none">
                <a:solidFill>
                  <a:srgbClr val="000000"/>
                </a:solidFill>
                <a:latin typeface="Arial"/>
                <a:ea typeface="Arial"/>
                <a:cs typeface="Arial"/>
                <a:sym typeface="Arial"/>
              </a:defRPr>
            </a:lvl1pPr>
            <a:lvl2pPr marL="850680" marR="0" lvl="1" indent="-378080" algn="l" rtl="0">
              <a:spcBef>
                <a:spcPts val="595"/>
              </a:spcBef>
              <a:spcAft>
                <a:spcPts val="0"/>
              </a:spcAft>
              <a:buClr>
                <a:schemeClr val="accent2"/>
              </a:buClr>
              <a:buSzPts val="2800"/>
              <a:buFont typeface="Arial"/>
              <a:buChar char="•"/>
              <a:defRPr sz="2604" b="0" i="0" u="none" strike="noStrike" cap="none">
                <a:solidFill>
                  <a:srgbClr val="000000"/>
                </a:solidFill>
                <a:latin typeface="Arial"/>
                <a:ea typeface="Arial"/>
                <a:cs typeface="Arial"/>
                <a:sym typeface="Arial"/>
              </a:defRPr>
            </a:lvl2pPr>
            <a:lvl3pPr marL="1276021" marR="0" lvl="2" indent="-354451" algn="l" rtl="0">
              <a:spcBef>
                <a:spcPts val="521"/>
              </a:spcBef>
              <a:spcAft>
                <a:spcPts val="0"/>
              </a:spcAft>
              <a:buClr>
                <a:schemeClr val="accent2"/>
              </a:buClr>
              <a:buSzPts val="2400"/>
              <a:buFont typeface="Arial"/>
              <a:buChar char="–"/>
              <a:defRPr sz="2233" b="0" i="0" u="none" strike="noStrike" cap="none">
                <a:solidFill>
                  <a:srgbClr val="000000"/>
                </a:solidFill>
                <a:latin typeface="Arial"/>
                <a:ea typeface="Arial"/>
                <a:cs typeface="Arial"/>
                <a:sym typeface="Arial"/>
              </a:defRPr>
            </a:lvl3pPr>
            <a:lvl4pPr marL="1701360" marR="0" lvl="3" indent="-330820" algn="l" rtl="0">
              <a:spcBef>
                <a:spcPts val="447"/>
              </a:spcBef>
              <a:spcAft>
                <a:spcPts val="0"/>
              </a:spcAft>
              <a:buClr>
                <a:schemeClr val="dk1"/>
              </a:buClr>
              <a:buSzPts val="2000"/>
              <a:buFont typeface="Arial"/>
              <a:buChar char="–"/>
              <a:defRPr sz="1861" b="0" i="0" u="none" strike="noStrike" cap="none">
                <a:solidFill>
                  <a:schemeClr val="dk1"/>
                </a:solidFill>
                <a:latin typeface="Arial"/>
                <a:ea typeface="Arial"/>
                <a:cs typeface="Arial"/>
                <a:sym typeface="Arial"/>
              </a:defRPr>
            </a:lvl4pPr>
            <a:lvl5pPr marL="2126702" marR="0" lvl="4"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5pPr>
            <a:lvl6pPr marL="2552041" marR="0" lvl="5"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6pPr>
            <a:lvl7pPr marL="2977382" marR="0" lvl="6"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7pPr>
            <a:lvl8pPr marL="3402722" marR="0" lvl="7"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8pPr>
            <a:lvl9pPr marL="3828062" marR="0" lvl="8"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57" name="Shape 57"/>
          <p:cNvSpPr txBox="1">
            <a:spLocks noGrp="1"/>
          </p:cNvSpPr>
          <p:nvPr>
            <p:ph type="body" idx="2"/>
          </p:nvPr>
        </p:nvSpPr>
        <p:spPr>
          <a:xfrm>
            <a:off x="755975" y="4474733"/>
            <a:ext cx="4974161" cy="2251214"/>
          </a:xfrm>
          <a:prstGeom prst="rect">
            <a:avLst/>
          </a:prstGeom>
          <a:noFill/>
          <a:ln>
            <a:noFill/>
          </a:ln>
        </p:spPr>
        <p:txBody>
          <a:bodyPr wrap="square" lIns="91425" tIns="91425" rIns="91425" bIns="91425" anchor="t" anchorCtr="0"/>
          <a:lstStyle>
            <a:lvl1pPr marL="425341" marR="0" lvl="0" indent="-212670" algn="l" rtl="0">
              <a:spcBef>
                <a:spcPts val="262"/>
              </a:spcBef>
              <a:spcAft>
                <a:spcPts val="0"/>
              </a:spcAft>
              <a:buClr>
                <a:schemeClr val="accent2"/>
              </a:buClr>
              <a:buSzPts val="1400"/>
              <a:buFont typeface="Arial"/>
              <a:buNone/>
              <a:defRPr sz="1302" b="0" i="0" u="none" strike="noStrike" cap="none">
                <a:solidFill>
                  <a:srgbClr val="000000"/>
                </a:solidFill>
                <a:latin typeface="Arial"/>
                <a:ea typeface="Arial"/>
                <a:cs typeface="Arial"/>
                <a:sym typeface="Arial"/>
              </a:defRPr>
            </a:lvl1pPr>
            <a:lvl2pPr marL="850680" marR="0" lvl="1" indent="-212670" algn="l" rtl="0">
              <a:spcBef>
                <a:spcPts val="262"/>
              </a:spcBef>
              <a:spcAft>
                <a:spcPts val="0"/>
              </a:spcAft>
              <a:buClr>
                <a:schemeClr val="accent2"/>
              </a:buClr>
              <a:buSzPts val="1200"/>
              <a:buFont typeface="Arial"/>
              <a:buNone/>
              <a:defRPr sz="1116" b="0" i="0" u="none" strike="noStrike" cap="none">
                <a:solidFill>
                  <a:srgbClr val="000000"/>
                </a:solidFill>
                <a:latin typeface="Arial"/>
                <a:ea typeface="Arial"/>
                <a:cs typeface="Arial"/>
                <a:sym typeface="Arial"/>
              </a:defRPr>
            </a:lvl2pPr>
            <a:lvl3pPr marL="1276021" marR="0" lvl="2" indent="-212670" algn="l" rtl="0">
              <a:spcBef>
                <a:spcPts val="223"/>
              </a:spcBef>
              <a:spcAft>
                <a:spcPts val="0"/>
              </a:spcAft>
              <a:buClr>
                <a:schemeClr val="accent2"/>
              </a:buClr>
              <a:buSzPts val="1000"/>
              <a:buFont typeface="Arial"/>
              <a:buNone/>
              <a:defRPr sz="930" b="0" i="0" u="none" strike="noStrike" cap="none">
                <a:solidFill>
                  <a:srgbClr val="000000"/>
                </a:solidFill>
                <a:latin typeface="Arial"/>
                <a:ea typeface="Arial"/>
                <a:cs typeface="Arial"/>
                <a:sym typeface="Arial"/>
              </a:defRPr>
            </a:lvl3pPr>
            <a:lvl4pPr marL="1701360" marR="0" lvl="3" indent="-212670" algn="l" rtl="0">
              <a:spcBef>
                <a:spcPts val="187"/>
              </a:spcBef>
              <a:spcAft>
                <a:spcPts val="0"/>
              </a:spcAft>
              <a:buClr>
                <a:schemeClr val="dk1"/>
              </a:buClr>
              <a:buSzPts val="900"/>
              <a:buFont typeface="Arial"/>
              <a:buNone/>
              <a:defRPr sz="836" b="0" i="0" u="none" strike="noStrike" cap="none">
                <a:solidFill>
                  <a:schemeClr val="dk1"/>
                </a:solidFill>
                <a:latin typeface="Arial"/>
                <a:ea typeface="Arial"/>
                <a:cs typeface="Arial"/>
                <a:sym typeface="Arial"/>
              </a:defRPr>
            </a:lvl4pPr>
            <a:lvl5pPr marL="2126702" marR="0" lvl="4" indent="-212670" algn="l" rtl="0">
              <a:spcBef>
                <a:spcPts val="167"/>
              </a:spcBef>
              <a:spcAft>
                <a:spcPts val="0"/>
              </a:spcAft>
              <a:buClr>
                <a:schemeClr val="dk1"/>
              </a:buClr>
              <a:buSzPts val="900"/>
              <a:buFont typeface="Times New Roman"/>
              <a:buNone/>
              <a:defRPr sz="836" b="0" i="0" u="none" strike="noStrike" cap="none">
                <a:solidFill>
                  <a:schemeClr val="dk1"/>
                </a:solidFill>
                <a:latin typeface="Times New Roman"/>
                <a:ea typeface="Times New Roman"/>
                <a:cs typeface="Times New Roman"/>
                <a:sym typeface="Times New Roman"/>
              </a:defRPr>
            </a:lvl5pPr>
            <a:lvl6pPr marL="2552041" marR="0" lvl="5" indent="-212670" algn="l" rtl="0">
              <a:spcBef>
                <a:spcPts val="167"/>
              </a:spcBef>
              <a:spcAft>
                <a:spcPts val="0"/>
              </a:spcAft>
              <a:buClr>
                <a:schemeClr val="dk1"/>
              </a:buClr>
              <a:buSzPts val="900"/>
              <a:buFont typeface="Times New Roman"/>
              <a:buNone/>
              <a:defRPr sz="836" b="0" i="0" u="none" strike="noStrike" cap="none">
                <a:solidFill>
                  <a:schemeClr val="dk1"/>
                </a:solidFill>
                <a:latin typeface="Times New Roman"/>
                <a:ea typeface="Times New Roman"/>
                <a:cs typeface="Times New Roman"/>
                <a:sym typeface="Times New Roman"/>
              </a:defRPr>
            </a:lvl6pPr>
            <a:lvl7pPr marL="2977382" marR="0" lvl="6" indent="-212670" algn="l" rtl="0">
              <a:spcBef>
                <a:spcPts val="167"/>
              </a:spcBef>
              <a:spcAft>
                <a:spcPts val="0"/>
              </a:spcAft>
              <a:buClr>
                <a:schemeClr val="dk1"/>
              </a:buClr>
              <a:buSzPts val="900"/>
              <a:buFont typeface="Times New Roman"/>
              <a:buNone/>
              <a:defRPr sz="836" b="0" i="0" u="none" strike="noStrike" cap="none">
                <a:solidFill>
                  <a:schemeClr val="dk1"/>
                </a:solidFill>
                <a:latin typeface="Times New Roman"/>
                <a:ea typeface="Times New Roman"/>
                <a:cs typeface="Times New Roman"/>
                <a:sym typeface="Times New Roman"/>
              </a:defRPr>
            </a:lvl7pPr>
            <a:lvl8pPr marL="3402722" marR="0" lvl="7" indent="-212670" algn="l" rtl="0">
              <a:spcBef>
                <a:spcPts val="167"/>
              </a:spcBef>
              <a:spcAft>
                <a:spcPts val="0"/>
              </a:spcAft>
              <a:buClr>
                <a:schemeClr val="dk1"/>
              </a:buClr>
              <a:buSzPts val="900"/>
              <a:buFont typeface="Times New Roman"/>
              <a:buNone/>
              <a:defRPr sz="836" b="0" i="0" u="none" strike="noStrike" cap="none">
                <a:solidFill>
                  <a:schemeClr val="dk1"/>
                </a:solidFill>
                <a:latin typeface="Times New Roman"/>
                <a:ea typeface="Times New Roman"/>
                <a:cs typeface="Times New Roman"/>
                <a:sym typeface="Times New Roman"/>
              </a:defRPr>
            </a:lvl8pPr>
            <a:lvl9pPr marL="3828062" marR="0" lvl="8" indent="-212670" algn="l" rtl="0">
              <a:spcBef>
                <a:spcPts val="167"/>
              </a:spcBef>
              <a:spcAft>
                <a:spcPts val="0"/>
              </a:spcAft>
              <a:buClr>
                <a:schemeClr val="dk1"/>
              </a:buClr>
              <a:buSzPts val="900"/>
              <a:buFont typeface="Times New Roman"/>
              <a:buNone/>
              <a:defRPr sz="836"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58" name="Shape 58"/>
          <p:cNvSpPr txBox="1">
            <a:spLocks noGrp="1"/>
          </p:cNvSpPr>
          <p:nvPr>
            <p:ph type="ftr" idx="11"/>
          </p:nvPr>
        </p:nvSpPr>
        <p:spPr>
          <a:xfrm>
            <a:off x="1" y="19898651"/>
            <a:ext cx="5966369" cy="148497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559">
                <a:solidFill>
                  <a:srgbClr val="000000"/>
                </a:solidFill>
                <a:latin typeface="Arial"/>
                <a:ea typeface="Arial"/>
                <a:cs typeface="Arial"/>
                <a:sym typeface="Arial"/>
              </a:defRPr>
            </a:lvl1pPr>
            <a:lvl2pPr marL="425341" marR="0" lvl="1"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2pPr>
            <a:lvl3pPr marL="850680" marR="0" lvl="2"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3pPr>
            <a:lvl4pPr marL="1276021" marR="0" lvl="3"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4pPr>
            <a:lvl5pPr marL="1701360" marR="0" lvl="4"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5pPr>
            <a:lvl6pPr marL="2126702" marR="0" lvl="5"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6pPr>
            <a:lvl7pPr marL="2552041" marR="0" lvl="6"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7pPr>
            <a:lvl8pPr marL="2977382" marR="0" lvl="7"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8pPr>
            <a:lvl9pPr marL="3402722" marR="0" lvl="8"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9pPr>
          </a:lstStyle>
          <a:p>
            <a:endParaRPr lang="en-IN"/>
          </a:p>
        </p:txBody>
      </p:sp>
      <p:sp>
        <p:nvSpPr>
          <p:cNvPr id="6" name="Rectangle 5"/>
          <p:cNvSpPr/>
          <p:nvPr/>
        </p:nvSpPr>
        <p:spPr>
          <a:xfrm>
            <a:off x="3" y="0"/>
            <a:ext cx="6425429" cy="21383625"/>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sz="2233"/>
          </a:p>
        </p:txBody>
      </p:sp>
    </p:spTree>
    <p:extLst>
      <p:ext uri="{BB962C8B-B14F-4D97-AF65-F5344CB8AC3E}">
        <p14:creationId xmlns:p14="http://schemas.microsoft.com/office/powerpoint/2010/main" val="38290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1" y="602818"/>
            <a:ext cx="15119350" cy="1759385"/>
          </a:xfrm>
          <a:prstGeom prst="rect">
            <a:avLst/>
          </a:prstGeom>
          <a:noFill/>
          <a:ln>
            <a:noFill/>
          </a:ln>
        </p:spPr>
        <p:txBody>
          <a:bodyPr wrap="square" lIns="91425" tIns="91425" rIns="91425" bIns="91425" anchor="ctr" anchorCtr="0"/>
          <a:lstStyle>
            <a:lvl1pPr marL="0" marR="0" lvl="0"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1pPr>
            <a:lvl2pPr marL="0" marR="0" lvl="1"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2pPr>
            <a:lvl3pPr marL="0" marR="0" lvl="2"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3pPr>
            <a:lvl4pPr marL="0" marR="0" lvl="3"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4pPr>
            <a:lvl5pPr marL="0" marR="0" lvl="4"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5pPr>
            <a:lvl6pPr marL="425341" marR="0" lvl="5"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6pPr>
            <a:lvl7pPr marL="850680" marR="0" lvl="6"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7pPr>
            <a:lvl8pPr marL="1276021" marR="0" lvl="7"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8pPr>
            <a:lvl9pPr marL="1701360" marR="0" lvl="8"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9pPr>
          </a:lstStyle>
          <a:p>
            <a:r>
              <a:rPr lang="en-US" smtClean="0"/>
              <a:t>Click to edit Master title style</a:t>
            </a:r>
            <a:endParaRPr/>
          </a:p>
        </p:txBody>
      </p:sp>
      <p:sp>
        <p:nvSpPr>
          <p:cNvPr id="66" name="Shape 66"/>
          <p:cNvSpPr txBox="1">
            <a:spLocks noGrp="1"/>
          </p:cNvSpPr>
          <p:nvPr>
            <p:ph type="body" idx="1"/>
          </p:nvPr>
        </p:nvSpPr>
        <p:spPr>
          <a:xfrm rot="5400000">
            <a:off x="4929232" y="296377"/>
            <a:ext cx="6838407" cy="13541828"/>
          </a:xfrm>
          <a:prstGeom prst="rect">
            <a:avLst/>
          </a:prstGeom>
          <a:noFill/>
          <a:ln>
            <a:noFill/>
          </a:ln>
        </p:spPr>
        <p:txBody>
          <a:bodyPr wrap="square" lIns="91425" tIns="91425" rIns="91425" bIns="91425" anchor="t" anchorCtr="0"/>
          <a:lstStyle>
            <a:lvl1pPr marL="425341" marR="0" lvl="0" indent="-354451" algn="l" rtl="0">
              <a:spcBef>
                <a:spcPts val="447"/>
              </a:spcBef>
              <a:spcAft>
                <a:spcPts val="0"/>
              </a:spcAft>
              <a:buClr>
                <a:schemeClr val="accent2"/>
              </a:buClr>
              <a:buSzPts val="2400"/>
              <a:buFont typeface="Arial"/>
              <a:buChar char="•"/>
              <a:defRPr sz="2233" b="0" i="0" u="none" strike="noStrike" cap="none">
                <a:solidFill>
                  <a:srgbClr val="000000"/>
                </a:solidFill>
                <a:latin typeface="Arial"/>
                <a:ea typeface="Arial"/>
                <a:cs typeface="Arial"/>
                <a:sym typeface="Arial"/>
              </a:defRPr>
            </a:lvl1pPr>
            <a:lvl2pPr marL="850680" marR="0" lvl="1" indent="-330820" algn="l" rtl="0">
              <a:spcBef>
                <a:spcPts val="447"/>
              </a:spcBef>
              <a:spcAft>
                <a:spcPts val="0"/>
              </a:spcAft>
              <a:buClr>
                <a:schemeClr val="accent2"/>
              </a:buClr>
              <a:buSzPts val="2000"/>
              <a:buFont typeface="Arial"/>
              <a:buChar char="•"/>
              <a:defRPr sz="1861" b="0" i="0" u="none" strike="noStrike" cap="none">
                <a:solidFill>
                  <a:srgbClr val="000000"/>
                </a:solidFill>
                <a:latin typeface="Arial"/>
                <a:ea typeface="Arial"/>
                <a:cs typeface="Arial"/>
                <a:sym typeface="Arial"/>
              </a:defRPr>
            </a:lvl2pPr>
            <a:lvl3pPr marL="1276021" marR="0" lvl="2" indent="-354451" algn="l" rtl="0">
              <a:spcBef>
                <a:spcPts val="447"/>
              </a:spcBef>
              <a:spcAft>
                <a:spcPts val="0"/>
              </a:spcAft>
              <a:buClr>
                <a:schemeClr val="accent2"/>
              </a:buClr>
              <a:buSzPts val="2400"/>
              <a:buFont typeface="Arial"/>
              <a:buChar char="–"/>
              <a:defRPr sz="2233" b="0" i="0" u="none" strike="noStrike" cap="none">
                <a:solidFill>
                  <a:srgbClr val="000000"/>
                </a:solidFill>
                <a:latin typeface="Arial"/>
                <a:ea typeface="Arial"/>
                <a:cs typeface="Arial"/>
                <a:sym typeface="Arial"/>
              </a:defRPr>
            </a:lvl3pPr>
            <a:lvl4pPr marL="1701360" marR="0" lvl="3" indent="-307190" algn="l" rtl="0">
              <a:spcBef>
                <a:spcPts val="447"/>
              </a:spcBef>
              <a:spcAft>
                <a:spcPts val="0"/>
              </a:spcAft>
              <a:buClr>
                <a:schemeClr val="dk1"/>
              </a:buClr>
              <a:buSzPts val="1600"/>
              <a:buFont typeface="Arial"/>
              <a:buChar char="–"/>
              <a:defRPr sz="1488" b="0" i="0" u="none" strike="noStrike" cap="none">
                <a:solidFill>
                  <a:schemeClr val="dk1"/>
                </a:solidFill>
                <a:latin typeface="Arial"/>
                <a:ea typeface="Arial"/>
                <a:cs typeface="Arial"/>
                <a:sym typeface="Arial"/>
              </a:defRPr>
            </a:lvl4pPr>
            <a:lvl5pPr marL="2126702" marR="0" lvl="4"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5pPr>
            <a:lvl6pPr marL="2552041" marR="0" lvl="5"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6pPr>
            <a:lvl7pPr marL="2977382" marR="0" lvl="6"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7pPr>
            <a:lvl8pPr marL="3402722" marR="0" lvl="7"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8pPr>
            <a:lvl9pPr marL="3828062" marR="0" lvl="8"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67" name="Shape 67"/>
          <p:cNvSpPr txBox="1">
            <a:spLocks noGrp="1"/>
          </p:cNvSpPr>
          <p:nvPr>
            <p:ph type="ftr" idx="11"/>
          </p:nvPr>
        </p:nvSpPr>
        <p:spPr>
          <a:xfrm>
            <a:off x="1" y="19898651"/>
            <a:ext cx="5966369" cy="148497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559">
                <a:solidFill>
                  <a:srgbClr val="000000"/>
                </a:solidFill>
                <a:latin typeface="Arial"/>
                <a:ea typeface="Arial"/>
                <a:cs typeface="Arial"/>
                <a:sym typeface="Arial"/>
              </a:defRPr>
            </a:lvl1pPr>
            <a:lvl2pPr marL="425341" marR="0" lvl="1"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2pPr>
            <a:lvl3pPr marL="850680" marR="0" lvl="2"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3pPr>
            <a:lvl4pPr marL="1276021" marR="0" lvl="3"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4pPr>
            <a:lvl5pPr marL="1701360" marR="0" lvl="4"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5pPr>
            <a:lvl6pPr marL="2126702" marR="0" lvl="5"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6pPr>
            <a:lvl7pPr marL="2552041" marR="0" lvl="6"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7pPr>
            <a:lvl8pPr marL="2977382" marR="0" lvl="7"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8pPr>
            <a:lvl9pPr marL="3402722" marR="0" lvl="8"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9pPr>
          </a:lstStyle>
          <a:p>
            <a:endParaRPr lang="en-IN"/>
          </a:p>
        </p:txBody>
      </p:sp>
    </p:spTree>
    <p:extLst>
      <p:ext uri="{BB962C8B-B14F-4D97-AF65-F5344CB8AC3E}">
        <p14:creationId xmlns:p14="http://schemas.microsoft.com/office/powerpoint/2010/main" val="143794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68"/>
        <p:cNvGrpSpPr/>
        <p:nvPr/>
      </p:nvGrpSpPr>
      <p:grpSpPr>
        <a:xfrm>
          <a:off x="0" y="0"/>
          <a:ext cx="0" cy="0"/>
          <a:chOff x="0" y="0"/>
          <a:chExt cx="0" cy="0"/>
        </a:xfrm>
      </p:grpSpPr>
      <p:sp>
        <p:nvSpPr>
          <p:cNvPr id="69" name="Shape 69"/>
          <p:cNvSpPr txBox="1">
            <a:spLocks noGrp="1"/>
          </p:cNvSpPr>
          <p:nvPr>
            <p:ph type="title"/>
          </p:nvPr>
        </p:nvSpPr>
        <p:spPr>
          <a:xfrm rot="5400000">
            <a:off x="8524539" y="4332701"/>
            <a:ext cx="9409787" cy="1971988"/>
          </a:xfrm>
          <a:prstGeom prst="rect">
            <a:avLst/>
          </a:prstGeom>
          <a:noFill/>
          <a:ln>
            <a:noFill/>
          </a:ln>
        </p:spPr>
        <p:txBody>
          <a:bodyPr wrap="square" lIns="91425" tIns="91425" rIns="91425" bIns="91425" anchor="ctr" anchorCtr="0"/>
          <a:lstStyle>
            <a:lvl1pPr marL="0" marR="0" lvl="0"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1pPr>
            <a:lvl2pPr marL="0" marR="0" lvl="1"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2pPr>
            <a:lvl3pPr marL="0" marR="0" lvl="2"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3pPr>
            <a:lvl4pPr marL="0" marR="0" lvl="3"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4pPr>
            <a:lvl5pPr marL="0" marR="0" lvl="4"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5pPr>
            <a:lvl6pPr marL="425341" marR="0" lvl="5"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6pPr>
            <a:lvl7pPr marL="850680" marR="0" lvl="6"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7pPr>
            <a:lvl8pPr marL="1276021" marR="0" lvl="7"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8pPr>
            <a:lvl9pPr marL="1701360" marR="0" lvl="8"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9pPr>
          </a:lstStyle>
          <a:p>
            <a:r>
              <a:rPr lang="en-US" smtClean="0"/>
              <a:t>Click to edit Master title style</a:t>
            </a:r>
            <a:endParaRPr/>
          </a:p>
        </p:txBody>
      </p:sp>
      <p:sp>
        <p:nvSpPr>
          <p:cNvPr id="70" name="Shape 70"/>
          <p:cNvSpPr txBox="1">
            <a:spLocks noGrp="1"/>
          </p:cNvSpPr>
          <p:nvPr>
            <p:ph type="body" idx="1"/>
          </p:nvPr>
        </p:nvSpPr>
        <p:spPr>
          <a:xfrm rot="5400000">
            <a:off x="3352131" y="2288183"/>
            <a:ext cx="9409787" cy="6060999"/>
          </a:xfrm>
          <a:prstGeom prst="rect">
            <a:avLst/>
          </a:prstGeom>
          <a:noFill/>
          <a:ln>
            <a:noFill/>
          </a:ln>
        </p:spPr>
        <p:txBody>
          <a:bodyPr wrap="square" lIns="91425" tIns="91425" rIns="91425" bIns="91425" anchor="t" anchorCtr="0"/>
          <a:lstStyle>
            <a:lvl1pPr marL="425341" marR="0" lvl="0" indent="-354451" algn="l" rtl="0">
              <a:spcBef>
                <a:spcPts val="447"/>
              </a:spcBef>
              <a:spcAft>
                <a:spcPts val="0"/>
              </a:spcAft>
              <a:buClr>
                <a:schemeClr val="accent2"/>
              </a:buClr>
              <a:buSzPts val="2400"/>
              <a:buFont typeface="Arial"/>
              <a:buChar char="•"/>
              <a:defRPr sz="2233" b="0" i="0" u="none" strike="noStrike" cap="none">
                <a:solidFill>
                  <a:srgbClr val="000000"/>
                </a:solidFill>
                <a:latin typeface="Arial"/>
                <a:ea typeface="Arial"/>
                <a:cs typeface="Arial"/>
                <a:sym typeface="Arial"/>
              </a:defRPr>
            </a:lvl1pPr>
            <a:lvl2pPr marL="850680" marR="0" lvl="1" indent="-330820" algn="l" rtl="0">
              <a:spcBef>
                <a:spcPts val="447"/>
              </a:spcBef>
              <a:spcAft>
                <a:spcPts val="0"/>
              </a:spcAft>
              <a:buClr>
                <a:schemeClr val="accent2"/>
              </a:buClr>
              <a:buSzPts val="2000"/>
              <a:buFont typeface="Arial"/>
              <a:buChar char="•"/>
              <a:defRPr sz="1861" b="0" i="0" u="none" strike="noStrike" cap="none">
                <a:solidFill>
                  <a:srgbClr val="000000"/>
                </a:solidFill>
                <a:latin typeface="Arial"/>
                <a:ea typeface="Arial"/>
                <a:cs typeface="Arial"/>
                <a:sym typeface="Arial"/>
              </a:defRPr>
            </a:lvl2pPr>
            <a:lvl3pPr marL="1276021" marR="0" lvl="2" indent="-354451" algn="l" rtl="0">
              <a:spcBef>
                <a:spcPts val="447"/>
              </a:spcBef>
              <a:spcAft>
                <a:spcPts val="0"/>
              </a:spcAft>
              <a:buClr>
                <a:schemeClr val="accent2"/>
              </a:buClr>
              <a:buSzPts val="2400"/>
              <a:buFont typeface="Arial"/>
              <a:buChar char="–"/>
              <a:defRPr sz="2233" b="0" i="0" u="none" strike="noStrike" cap="none">
                <a:solidFill>
                  <a:srgbClr val="000000"/>
                </a:solidFill>
                <a:latin typeface="Arial"/>
                <a:ea typeface="Arial"/>
                <a:cs typeface="Arial"/>
                <a:sym typeface="Arial"/>
              </a:defRPr>
            </a:lvl3pPr>
            <a:lvl4pPr marL="1701360" marR="0" lvl="3" indent="-307190" algn="l" rtl="0">
              <a:spcBef>
                <a:spcPts val="447"/>
              </a:spcBef>
              <a:spcAft>
                <a:spcPts val="0"/>
              </a:spcAft>
              <a:buClr>
                <a:schemeClr val="dk1"/>
              </a:buClr>
              <a:buSzPts val="1600"/>
              <a:buFont typeface="Arial"/>
              <a:buChar char="–"/>
              <a:defRPr sz="1488" b="0" i="0" u="none" strike="noStrike" cap="none">
                <a:solidFill>
                  <a:schemeClr val="dk1"/>
                </a:solidFill>
                <a:latin typeface="Arial"/>
                <a:ea typeface="Arial"/>
                <a:cs typeface="Arial"/>
                <a:sym typeface="Arial"/>
              </a:defRPr>
            </a:lvl4pPr>
            <a:lvl5pPr marL="2126702" marR="0" lvl="4"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5pPr>
            <a:lvl6pPr marL="2552041" marR="0" lvl="5"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6pPr>
            <a:lvl7pPr marL="2977382" marR="0" lvl="6"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7pPr>
            <a:lvl8pPr marL="3402722" marR="0" lvl="7"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8pPr>
            <a:lvl9pPr marL="3828062" marR="0" lvl="8" indent="-33082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71" name="Shape 71"/>
          <p:cNvSpPr txBox="1">
            <a:spLocks noGrp="1"/>
          </p:cNvSpPr>
          <p:nvPr>
            <p:ph type="ftr" idx="11"/>
          </p:nvPr>
        </p:nvSpPr>
        <p:spPr>
          <a:xfrm>
            <a:off x="1" y="19898651"/>
            <a:ext cx="5966369" cy="148497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559">
                <a:solidFill>
                  <a:srgbClr val="000000"/>
                </a:solidFill>
                <a:latin typeface="Arial"/>
                <a:ea typeface="Arial"/>
                <a:cs typeface="Arial"/>
                <a:sym typeface="Arial"/>
              </a:defRPr>
            </a:lvl1pPr>
            <a:lvl2pPr marL="425341" marR="0" lvl="1"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2pPr>
            <a:lvl3pPr marL="850680" marR="0" lvl="2"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3pPr>
            <a:lvl4pPr marL="1276021" marR="0" lvl="3"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4pPr>
            <a:lvl5pPr marL="1701360" marR="0" lvl="4"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5pPr>
            <a:lvl6pPr marL="2126702" marR="0" lvl="5"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6pPr>
            <a:lvl7pPr marL="2552041" marR="0" lvl="6"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7pPr>
            <a:lvl8pPr marL="2977382" marR="0" lvl="7"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8pPr>
            <a:lvl9pPr marL="3402722" marR="0" lvl="8"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9pPr>
          </a:lstStyle>
          <a:p>
            <a:endParaRPr lang="en-IN"/>
          </a:p>
        </p:txBody>
      </p:sp>
    </p:spTree>
    <p:extLst>
      <p:ext uri="{BB962C8B-B14F-4D97-AF65-F5344CB8AC3E}">
        <p14:creationId xmlns:p14="http://schemas.microsoft.com/office/powerpoint/2010/main" val="3979916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515388" y="1850151"/>
            <a:ext cx="14088575" cy="2380947"/>
          </a:xfrm>
          <a:prstGeom prst="rect">
            <a:avLst/>
          </a:prstGeom>
          <a:noFill/>
          <a:ln>
            <a:noFill/>
          </a:ln>
        </p:spPr>
        <p:txBody>
          <a:bodyPr wrap="square" lIns="121900" tIns="121900" rIns="121900" bIns="121900" anchor="t" anchorCtr="0"/>
          <a:lstStyle>
            <a:lvl1pPr marL="0" marR="0" lvl="0" indent="0" algn="l" rtl="0">
              <a:lnSpc>
                <a:spcPct val="100000"/>
              </a:lnSpc>
              <a:spcBef>
                <a:spcPts val="0"/>
              </a:spcBef>
              <a:spcAft>
                <a:spcPts val="0"/>
              </a:spcAft>
              <a:buClr>
                <a:schemeClr val="dk1"/>
              </a:buClr>
              <a:buSzPts val="3700"/>
              <a:buFont typeface="Arial"/>
              <a:buNone/>
              <a:defRPr sz="3442" b="0" i="0" u="none" strike="noStrike" cap="none">
                <a:solidFill>
                  <a:schemeClr val="dk1"/>
                </a:solidFill>
                <a:latin typeface="Arial"/>
                <a:ea typeface="Arial"/>
                <a:cs typeface="Arial"/>
                <a:sym typeface="Arial"/>
              </a:defRPr>
            </a:lvl1pPr>
            <a:lvl2pPr lvl="1" indent="0">
              <a:spcBef>
                <a:spcPts val="0"/>
              </a:spcBef>
              <a:spcAft>
                <a:spcPts val="0"/>
              </a:spcAft>
              <a:buClr>
                <a:schemeClr val="dk1"/>
              </a:buClr>
              <a:buSzPts val="3700"/>
              <a:buFont typeface="Arial"/>
              <a:buNone/>
              <a:defRPr sz="3442">
                <a:solidFill>
                  <a:schemeClr val="dk1"/>
                </a:solidFill>
              </a:defRPr>
            </a:lvl2pPr>
            <a:lvl3pPr lvl="2" indent="0">
              <a:spcBef>
                <a:spcPts val="0"/>
              </a:spcBef>
              <a:spcAft>
                <a:spcPts val="0"/>
              </a:spcAft>
              <a:buClr>
                <a:schemeClr val="dk1"/>
              </a:buClr>
              <a:buSzPts val="3700"/>
              <a:buFont typeface="Arial"/>
              <a:buNone/>
              <a:defRPr sz="3442">
                <a:solidFill>
                  <a:schemeClr val="dk1"/>
                </a:solidFill>
              </a:defRPr>
            </a:lvl3pPr>
            <a:lvl4pPr lvl="3" indent="0">
              <a:spcBef>
                <a:spcPts val="0"/>
              </a:spcBef>
              <a:spcAft>
                <a:spcPts val="0"/>
              </a:spcAft>
              <a:buClr>
                <a:schemeClr val="dk1"/>
              </a:buClr>
              <a:buSzPts val="3700"/>
              <a:buFont typeface="Arial"/>
              <a:buNone/>
              <a:defRPr sz="3442">
                <a:solidFill>
                  <a:schemeClr val="dk1"/>
                </a:solidFill>
              </a:defRPr>
            </a:lvl4pPr>
            <a:lvl5pPr lvl="4" indent="0">
              <a:spcBef>
                <a:spcPts val="0"/>
              </a:spcBef>
              <a:spcAft>
                <a:spcPts val="0"/>
              </a:spcAft>
              <a:buClr>
                <a:schemeClr val="dk1"/>
              </a:buClr>
              <a:buSzPts val="3700"/>
              <a:buFont typeface="Arial"/>
              <a:buNone/>
              <a:defRPr sz="3442">
                <a:solidFill>
                  <a:schemeClr val="dk1"/>
                </a:solidFill>
              </a:defRPr>
            </a:lvl5pPr>
            <a:lvl6pPr lvl="5" indent="0">
              <a:spcBef>
                <a:spcPts val="0"/>
              </a:spcBef>
              <a:spcAft>
                <a:spcPts val="0"/>
              </a:spcAft>
              <a:buClr>
                <a:schemeClr val="dk1"/>
              </a:buClr>
              <a:buSzPts val="3700"/>
              <a:buFont typeface="Arial"/>
              <a:buNone/>
              <a:defRPr sz="3442">
                <a:solidFill>
                  <a:schemeClr val="dk1"/>
                </a:solidFill>
              </a:defRPr>
            </a:lvl6pPr>
            <a:lvl7pPr lvl="6" indent="0">
              <a:spcBef>
                <a:spcPts val="0"/>
              </a:spcBef>
              <a:spcAft>
                <a:spcPts val="0"/>
              </a:spcAft>
              <a:buClr>
                <a:schemeClr val="dk1"/>
              </a:buClr>
              <a:buSzPts val="3700"/>
              <a:buFont typeface="Arial"/>
              <a:buNone/>
              <a:defRPr sz="3442">
                <a:solidFill>
                  <a:schemeClr val="dk1"/>
                </a:solidFill>
              </a:defRPr>
            </a:lvl7pPr>
            <a:lvl8pPr lvl="7" indent="0">
              <a:spcBef>
                <a:spcPts val="0"/>
              </a:spcBef>
              <a:spcAft>
                <a:spcPts val="0"/>
              </a:spcAft>
              <a:buClr>
                <a:schemeClr val="dk1"/>
              </a:buClr>
              <a:buSzPts val="3700"/>
              <a:buFont typeface="Arial"/>
              <a:buNone/>
              <a:defRPr sz="3442">
                <a:solidFill>
                  <a:schemeClr val="dk1"/>
                </a:solidFill>
              </a:defRPr>
            </a:lvl8pPr>
            <a:lvl9pPr lvl="8" indent="0">
              <a:spcBef>
                <a:spcPts val="0"/>
              </a:spcBef>
              <a:spcAft>
                <a:spcPts val="0"/>
              </a:spcAft>
              <a:buClr>
                <a:schemeClr val="dk1"/>
              </a:buClr>
              <a:buSzPts val="3700"/>
              <a:buFont typeface="Arial"/>
              <a:buNone/>
              <a:defRPr sz="3442">
                <a:solidFill>
                  <a:schemeClr val="dk1"/>
                </a:solidFill>
              </a:defRPr>
            </a:lvl9pPr>
          </a:lstStyle>
          <a:p>
            <a:r>
              <a:rPr lang="en-US" smtClean="0"/>
              <a:t>Click to edit Master title style</a:t>
            </a:r>
            <a:endParaRPr/>
          </a:p>
        </p:txBody>
      </p:sp>
      <p:sp>
        <p:nvSpPr>
          <p:cNvPr id="77" name="Shape 77"/>
          <p:cNvSpPr txBox="1">
            <a:spLocks noGrp="1"/>
          </p:cNvSpPr>
          <p:nvPr>
            <p:ph type="body" idx="1"/>
          </p:nvPr>
        </p:nvSpPr>
        <p:spPr>
          <a:xfrm>
            <a:off x="515388" y="4791307"/>
            <a:ext cx="14088575" cy="14203367"/>
          </a:xfrm>
          <a:prstGeom prst="rect">
            <a:avLst/>
          </a:prstGeom>
          <a:noFill/>
          <a:ln>
            <a:noFill/>
          </a:ln>
        </p:spPr>
        <p:txBody>
          <a:bodyPr wrap="square" lIns="121900" tIns="121900" rIns="121900" bIns="121900" anchor="t" anchorCtr="0"/>
          <a:lstStyle>
            <a:lvl1pPr marL="425341" marR="0" lvl="0" indent="-354451" algn="l" rtl="0">
              <a:lnSpc>
                <a:spcPct val="115000"/>
              </a:lnSpc>
              <a:spcBef>
                <a:spcPts val="0"/>
              </a:spcBef>
              <a:spcAft>
                <a:spcPts val="0"/>
              </a:spcAft>
              <a:buClr>
                <a:schemeClr val="dk2"/>
              </a:buClr>
              <a:buSzPts val="2400"/>
              <a:buFont typeface="Arial"/>
              <a:buChar char="●"/>
              <a:defRPr sz="2233" b="0" i="0" u="none" strike="noStrike" cap="none">
                <a:solidFill>
                  <a:schemeClr val="dk2"/>
                </a:solidFill>
                <a:latin typeface="Arial"/>
                <a:ea typeface="Arial"/>
                <a:cs typeface="Arial"/>
                <a:sym typeface="Arial"/>
              </a:defRPr>
            </a:lvl1pPr>
            <a:lvl2pPr marL="850680" marR="0" lvl="1" indent="-324913" algn="l" rtl="0">
              <a:lnSpc>
                <a:spcPct val="115000"/>
              </a:lnSpc>
              <a:spcBef>
                <a:spcPts val="1955"/>
              </a:spcBef>
              <a:spcAft>
                <a:spcPts val="0"/>
              </a:spcAft>
              <a:buClr>
                <a:schemeClr val="dk2"/>
              </a:buClr>
              <a:buSzPts val="1900"/>
              <a:buFont typeface="Arial"/>
              <a:buChar char="○"/>
              <a:defRPr sz="1768" b="0" i="0" u="none" strike="noStrike" cap="none">
                <a:solidFill>
                  <a:schemeClr val="dk2"/>
                </a:solidFill>
                <a:latin typeface="Arial"/>
                <a:ea typeface="Arial"/>
                <a:cs typeface="Arial"/>
                <a:sym typeface="Arial"/>
              </a:defRPr>
            </a:lvl2pPr>
            <a:lvl3pPr marL="1276021" marR="0" lvl="2" indent="-324913" algn="l" rtl="0">
              <a:lnSpc>
                <a:spcPct val="115000"/>
              </a:lnSpc>
              <a:spcBef>
                <a:spcPts val="1955"/>
              </a:spcBef>
              <a:spcAft>
                <a:spcPts val="0"/>
              </a:spcAft>
              <a:buClr>
                <a:schemeClr val="dk2"/>
              </a:buClr>
              <a:buSzPts val="1900"/>
              <a:buFont typeface="Arial"/>
              <a:buChar char="■"/>
              <a:defRPr sz="1768" b="0" i="0" u="none" strike="noStrike" cap="none">
                <a:solidFill>
                  <a:schemeClr val="dk2"/>
                </a:solidFill>
                <a:latin typeface="Arial"/>
                <a:ea typeface="Arial"/>
                <a:cs typeface="Arial"/>
                <a:sym typeface="Arial"/>
              </a:defRPr>
            </a:lvl3pPr>
            <a:lvl4pPr marL="1701360" marR="0" lvl="3" indent="-324913" algn="l" rtl="0">
              <a:lnSpc>
                <a:spcPct val="115000"/>
              </a:lnSpc>
              <a:spcBef>
                <a:spcPts val="1955"/>
              </a:spcBef>
              <a:spcAft>
                <a:spcPts val="0"/>
              </a:spcAft>
              <a:buClr>
                <a:schemeClr val="dk2"/>
              </a:buClr>
              <a:buSzPts val="1900"/>
              <a:buFont typeface="Arial"/>
              <a:buChar char="●"/>
              <a:defRPr sz="1768" b="0" i="0" u="none" strike="noStrike" cap="none">
                <a:solidFill>
                  <a:schemeClr val="dk2"/>
                </a:solidFill>
                <a:latin typeface="Arial"/>
                <a:ea typeface="Arial"/>
                <a:cs typeface="Arial"/>
                <a:sym typeface="Arial"/>
              </a:defRPr>
            </a:lvl4pPr>
            <a:lvl5pPr marL="2126702" marR="0" lvl="4" indent="-324913" algn="l" rtl="0">
              <a:lnSpc>
                <a:spcPct val="115000"/>
              </a:lnSpc>
              <a:spcBef>
                <a:spcPts val="1955"/>
              </a:spcBef>
              <a:spcAft>
                <a:spcPts val="0"/>
              </a:spcAft>
              <a:buClr>
                <a:schemeClr val="dk2"/>
              </a:buClr>
              <a:buSzPts val="1900"/>
              <a:buFont typeface="Arial"/>
              <a:buChar char="○"/>
              <a:defRPr sz="1768" b="0" i="0" u="none" strike="noStrike" cap="none">
                <a:solidFill>
                  <a:schemeClr val="dk2"/>
                </a:solidFill>
                <a:latin typeface="Arial"/>
                <a:ea typeface="Arial"/>
                <a:cs typeface="Arial"/>
                <a:sym typeface="Arial"/>
              </a:defRPr>
            </a:lvl5pPr>
            <a:lvl6pPr marL="2552041" marR="0" lvl="5" indent="-324913" algn="l" rtl="0">
              <a:lnSpc>
                <a:spcPct val="115000"/>
              </a:lnSpc>
              <a:spcBef>
                <a:spcPts val="1955"/>
              </a:spcBef>
              <a:spcAft>
                <a:spcPts val="0"/>
              </a:spcAft>
              <a:buClr>
                <a:schemeClr val="dk2"/>
              </a:buClr>
              <a:buSzPts val="1900"/>
              <a:buFont typeface="Arial"/>
              <a:buChar char="■"/>
              <a:defRPr sz="1768" b="0" i="0" u="none" strike="noStrike" cap="none">
                <a:solidFill>
                  <a:schemeClr val="dk2"/>
                </a:solidFill>
                <a:latin typeface="Arial"/>
                <a:ea typeface="Arial"/>
                <a:cs typeface="Arial"/>
                <a:sym typeface="Arial"/>
              </a:defRPr>
            </a:lvl6pPr>
            <a:lvl7pPr marL="2977382" marR="0" lvl="6" indent="-324913" algn="l" rtl="0">
              <a:lnSpc>
                <a:spcPct val="115000"/>
              </a:lnSpc>
              <a:spcBef>
                <a:spcPts val="1955"/>
              </a:spcBef>
              <a:spcAft>
                <a:spcPts val="0"/>
              </a:spcAft>
              <a:buClr>
                <a:schemeClr val="dk2"/>
              </a:buClr>
              <a:buSzPts val="1900"/>
              <a:buFont typeface="Arial"/>
              <a:buChar char="●"/>
              <a:defRPr sz="1768" b="0" i="0" u="none" strike="noStrike" cap="none">
                <a:solidFill>
                  <a:schemeClr val="dk2"/>
                </a:solidFill>
                <a:latin typeface="Arial"/>
                <a:ea typeface="Arial"/>
                <a:cs typeface="Arial"/>
                <a:sym typeface="Arial"/>
              </a:defRPr>
            </a:lvl7pPr>
            <a:lvl8pPr marL="3402722" marR="0" lvl="7" indent="-324913" algn="l" rtl="0">
              <a:lnSpc>
                <a:spcPct val="115000"/>
              </a:lnSpc>
              <a:spcBef>
                <a:spcPts val="1955"/>
              </a:spcBef>
              <a:spcAft>
                <a:spcPts val="0"/>
              </a:spcAft>
              <a:buClr>
                <a:schemeClr val="dk2"/>
              </a:buClr>
              <a:buSzPts val="1900"/>
              <a:buFont typeface="Arial"/>
              <a:buChar char="○"/>
              <a:defRPr sz="1768" b="0" i="0" u="none" strike="noStrike" cap="none">
                <a:solidFill>
                  <a:schemeClr val="dk2"/>
                </a:solidFill>
                <a:latin typeface="Arial"/>
                <a:ea typeface="Arial"/>
                <a:cs typeface="Arial"/>
                <a:sym typeface="Arial"/>
              </a:defRPr>
            </a:lvl8pPr>
            <a:lvl9pPr marL="3828062" marR="0" lvl="8" indent="-324913" algn="l" rtl="0">
              <a:lnSpc>
                <a:spcPct val="115000"/>
              </a:lnSpc>
              <a:spcBef>
                <a:spcPts val="1955"/>
              </a:spcBef>
              <a:spcAft>
                <a:spcPts val="1955"/>
              </a:spcAft>
              <a:buClr>
                <a:schemeClr val="dk2"/>
              </a:buClr>
              <a:buSzPts val="1900"/>
              <a:buFont typeface="Arial"/>
              <a:buChar char="■"/>
              <a:defRPr sz="1768" b="0" i="0" u="none" strike="noStrike" cap="none">
                <a:solidFill>
                  <a:schemeClr val="dk2"/>
                </a:solidFill>
                <a:latin typeface="Arial"/>
                <a:ea typeface="Arial"/>
                <a:cs typeface="Arial"/>
                <a:sym typeface="Arial"/>
              </a:defRPr>
            </a:lvl9pPr>
          </a:lstStyle>
          <a:p>
            <a:pPr lvl="0"/>
            <a:r>
              <a:rPr lang="en-US" smtClean="0"/>
              <a:t>Click to edit Master text styles</a:t>
            </a:r>
          </a:p>
        </p:txBody>
      </p:sp>
      <p:sp>
        <p:nvSpPr>
          <p:cNvPr id="78" name="Shape 78"/>
          <p:cNvSpPr txBox="1">
            <a:spLocks noGrp="1"/>
          </p:cNvSpPr>
          <p:nvPr>
            <p:ph type="sldNum" idx="12"/>
          </p:nvPr>
        </p:nvSpPr>
        <p:spPr>
          <a:xfrm>
            <a:off x="14008975" y="19386894"/>
            <a:ext cx="907260" cy="1636356"/>
          </a:xfrm>
          <a:prstGeom prst="rect">
            <a:avLst/>
          </a:prstGeom>
          <a:noFill/>
          <a:ln>
            <a:noFill/>
          </a:ln>
        </p:spPr>
        <p:txBody>
          <a:bodyPr wrap="square" lIns="121900" tIns="121900" rIns="121900" bIns="121900" anchor="ctr" anchorCtr="0">
            <a:noAutofit/>
          </a:bodyPr>
          <a:lstStyle/>
          <a:p>
            <a:fld id="{843FDBDA-2E1E-441C-AC3D-BD7EB91141E5}" type="slidenum">
              <a:rPr lang="en-IN" smtClean="0"/>
              <a:t>‹#›</a:t>
            </a:fld>
            <a:endParaRPr lang="en-IN"/>
          </a:p>
        </p:txBody>
      </p:sp>
    </p:spTree>
    <p:extLst>
      <p:ext uri="{BB962C8B-B14F-4D97-AF65-F5344CB8AC3E}">
        <p14:creationId xmlns:p14="http://schemas.microsoft.com/office/powerpoint/2010/main" val="392361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lang="en-IN"/>
          </a:p>
        </p:txBody>
      </p:sp>
      <p:sp>
        <p:nvSpPr>
          <p:cNvPr id="3" name="Date Placeholder 2"/>
          <p:cNvSpPr>
            <a:spLocks noGrp="1"/>
          </p:cNvSpPr>
          <p:nvPr>
            <p:ph type="dt" sz="half" idx="10"/>
          </p:nvPr>
        </p:nvSpPr>
        <p:spPr>
          <a:xfrm>
            <a:off x="10111735" y="20106554"/>
            <a:ext cx="1731958" cy="564287"/>
          </a:xfrm>
          <a:prstGeom prst="rect">
            <a:avLst/>
          </a:prstGeom>
        </p:spPr>
        <p:txBody>
          <a:bodyPr/>
          <a:lstStyle/>
          <a:p>
            <a:fld id="{E3FCE701-D9D3-4F8D-AFAB-1C6D77026834}" type="datetimeFigureOut">
              <a:rPr lang="en-IN" smtClean="0"/>
              <a:t>10-08-2019</a:t>
            </a:fld>
            <a:endParaRPr lang="en-IN"/>
          </a:p>
        </p:txBody>
      </p:sp>
      <p:sp>
        <p:nvSpPr>
          <p:cNvPr id="5" name="Slide Number Placeholder 4"/>
          <p:cNvSpPr>
            <a:spLocks noGrp="1"/>
          </p:cNvSpPr>
          <p:nvPr>
            <p:ph type="sldNum" sz="quarter" idx="12"/>
          </p:nvPr>
        </p:nvSpPr>
        <p:spPr>
          <a:xfrm>
            <a:off x="12191183" y="20106554"/>
            <a:ext cx="1417810" cy="564287"/>
          </a:xfrm>
          <a:prstGeom prst="rect">
            <a:avLst/>
          </a:prstGeom>
        </p:spPr>
        <p:txBody>
          <a:bodyPr/>
          <a:lstStyle/>
          <a:p>
            <a:fld id="{843FDBDA-2E1E-441C-AC3D-BD7EB91141E5}" type="slidenum">
              <a:rPr lang="en-IN" smtClean="0"/>
              <a:t>‹#›</a:t>
            </a:fld>
            <a:endParaRPr lang="en-IN"/>
          </a:p>
        </p:txBody>
      </p:sp>
    </p:spTree>
    <p:extLst>
      <p:ext uri="{BB962C8B-B14F-4D97-AF65-F5344CB8AC3E}">
        <p14:creationId xmlns:p14="http://schemas.microsoft.com/office/powerpoint/2010/main" val="282856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smtClean="0"/>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39455" y="19819457"/>
            <a:ext cx="3401854" cy="1138480"/>
          </a:xfrm>
          <a:prstGeom prst="rect">
            <a:avLst/>
          </a:prstGeom>
        </p:spPr>
        <p:txBody>
          <a:bodyPr/>
          <a:lstStyle/>
          <a:p>
            <a:fld id="{E3FCE701-D9D3-4F8D-AFAB-1C6D77026834}" type="datetimeFigureOut">
              <a:rPr lang="en-IN" smtClean="0"/>
              <a:t>10-08-2019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678041" y="19819457"/>
            <a:ext cx="3401854" cy="1138480"/>
          </a:xfrm>
          <a:prstGeom prst="rect">
            <a:avLst/>
          </a:prstGeom>
        </p:spPr>
        <p:txBody>
          <a:bodyPr/>
          <a:lstStyle/>
          <a:p>
            <a:fld id="{843FDBDA-2E1E-441C-AC3D-BD7EB91141E5}" type="slidenum">
              <a:rPr lang="en-IN" smtClean="0"/>
              <a:t>‹#›</a:t>
            </a:fld>
            <a:endParaRPr lang="en-IN"/>
          </a:p>
        </p:txBody>
      </p:sp>
    </p:spTree>
    <p:extLst>
      <p:ext uri="{BB962C8B-B14F-4D97-AF65-F5344CB8AC3E}">
        <p14:creationId xmlns:p14="http://schemas.microsoft.com/office/powerpoint/2010/main" val="2334574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 y="602818"/>
            <a:ext cx="15119350" cy="1759385"/>
          </a:xfrm>
          <a:prstGeom prst="rect">
            <a:avLst/>
          </a:prstGeom>
          <a:noFill/>
          <a:ln>
            <a:noFill/>
          </a:ln>
        </p:spPr>
        <p:txBody>
          <a:bodyPr wrap="square" lIns="91425" tIns="91425" rIns="91425" bIns="91425" anchor="ctr" anchorCtr="0"/>
          <a:lstStyle>
            <a:lvl1pPr marL="0" marR="0" lvl="0"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1pPr>
            <a:lvl2pPr marL="0" marR="0" lvl="1"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2pPr>
            <a:lvl3pPr marL="0" marR="0" lvl="2"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3pPr>
            <a:lvl4pPr marL="0" marR="0" lvl="3"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4pPr>
            <a:lvl5pPr marL="0" marR="0" lvl="4"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5pPr>
            <a:lvl6pPr marL="425355" marR="0" lvl="5"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6pPr>
            <a:lvl7pPr marL="850708" marR="0" lvl="6"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7pPr>
            <a:lvl8pPr marL="1276060" marR="0" lvl="7"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8pPr>
            <a:lvl9pPr marL="1701417" marR="0" lvl="8" indent="0" algn="l" rtl="0">
              <a:lnSpc>
                <a:spcPct val="108333"/>
              </a:lnSpc>
              <a:spcBef>
                <a:spcPts val="0"/>
              </a:spcBef>
              <a:spcAft>
                <a:spcPts val="0"/>
              </a:spcAft>
              <a:buSzPts val="1400"/>
              <a:buNone/>
              <a:defRPr sz="2233" b="1" i="0" u="none" strike="noStrike" cap="none">
                <a:solidFill>
                  <a:schemeClr val="lt1"/>
                </a:solidFill>
                <a:latin typeface="Arial"/>
                <a:ea typeface="Arial"/>
                <a:cs typeface="Arial"/>
                <a:sym typeface="Arial"/>
              </a:defRPr>
            </a:lvl9pPr>
          </a:lstStyle>
          <a:p>
            <a:r>
              <a:rPr lang="en-US" smtClean="0"/>
              <a:t>Click to edit Master title style</a:t>
            </a:r>
            <a:endParaRPr/>
          </a:p>
        </p:txBody>
      </p:sp>
      <p:sp>
        <p:nvSpPr>
          <p:cNvPr id="22" name="Shape 22"/>
          <p:cNvSpPr txBox="1">
            <a:spLocks noGrp="1"/>
          </p:cNvSpPr>
          <p:nvPr>
            <p:ph type="body" idx="1"/>
          </p:nvPr>
        </p:nvSpPr>
        <p:spPr>
          <a:xfrm>
            <a:off x="1" y="3648088"/>
            <a:ext cx="15119350" cy="7990005"/>
          </a:xfrm>
          <a:prstGeom prst="rect">
            <a:avLst/>
          </a:prstGeom>
          <a:noFill/>
          <a:ln>
            <a:noFill/>
          </a:ln>
        </p:spPr>
        <p:txBody>
          <a:bodyPr wrap="square" lIns="91425" tIns="91425" rIns="91425" bIns="91425" anchor="t" anchorCtr="0"/>
          <a:lstStyle>
            <a:lvl1pPr marL="425355" marR="0" lvl="0" indent="-354460" algn="l" rtl="0">
              <a:spcBef>
                <a:spcPts val="447"/>
              </a:spcBef>
              <a:spcAft>
                <a:spcPts val="0"/>
              </a:spcAft>
              <a:buClr>
                <a:schemeClr val="accent2"/>
              </a:buClr>
              <a:buSzPts val="2400"/>
              <a:buFont typeface="Arial"/>
              <a:buChar char="•"/>
              <a:defRPr sz="2233" b="0" i="0" u="none" strike="noStrike" cap="none">
                <a:solidFill>
                  <a:srgbClr val="000000"/>
                </a:solidFill>
                <a:latin typeface="Arial"/>
                <a:ea typeface="Arial"/>
                <a:cs typeface="Arial"/>
                <a:sym typeface="Arial"/>
              </a:defRPr>
            </a:lvl1pPr>
            <a:lvl2pPr marL="850708" marR="0" lvl="1" indent="-330830" algn="l" rtl="0">
              <a:spcBef>
                <a:spcPts val="447"/>
              </a:spcBef>
              <a:spcAft>
                <a:spcPts val="0"/>
              </a:spcAft>
              <a:buClr>
                <a:schemeClr val="accent2"/>
              </a:buClr>
              <a:buSzPts val="2000"/>
              <a:buFont typeface="Arial"/>
              <a:buChar char="•"/>
              <a:defRPr sz="1861" b="0" i="0" u="none" strike="noStrike" cap="none">
                <a:solidFill>
                  <a:srgbClr val="000000"/>
                </a:solidFill>
                <a:latin typeface="Arial"/>
                <a:ea typeface="Arial"/>
                <a:cs typeface="Arial"/>
                <a:sym typeface="Arial"/>
              </a:defRPr>
            </a:lvl2pPr>
            <a:lvl3pPr marL="1276060" marR="0" lvl="2" indent="-354460" algn="l" rtl="0">
              <a:spcBef>
                <a:spcPts val="447"/>
              </a:spcBef>
              <a:spcAft>
                <a:spcPts val="0"/>
              </a:spcAft>
              <a:buClr>
                <a:schemeClr val="accent2"/>
              </a:buClr>
              <a:buSzPts val="2400"/>
              <a:buFont typeface="Arial"/>
              <a:buChar char="–"/>
              <a:defRPr sz="2233" b="0" i="0" u="none" strike="noStrike" cap="none">
                <a:solidFill>
                  <a:srgbClr val="000000"/>
                </a:solidFill>
                <a:latin typeface="Arial"/>
                <a:ea typeface="Arial"/>
                <a:cs typeface="Arial"/>
                <a:sym typeface="Arial"/>
              </a:defRPr>
            </a:lvl3pPr>
            <a:lvl4pPr marL="1701417" marR="0" lvl="3" indent="-307200" algn="l" rtl="0">
              <a:spcBef>
                <a:spcPts val="447"/>
              </a:spcBef>
              <a:spcAft>
                <a:spcPts val="0"/>
              </a:spcAft>
              <a:buClr>
                <a:schemeClr val="dk1"/>
              </a:buClr>
              <a:buSzPts val="1600"/>
              <a:buFont typeface="Arial"/>
              <a:buChar char="–"/>
              <a:defRPr sz="1488" b="0" i="0" u="none" strike="noStrike" cap="none">
                <a:solidFill>
                  <a:schemeClr val="dk1"/>
                </a:solidFill>
                <a:latin typeface="Arial"/>
                <a:ea typeface="Arial"/>
                <a:cs typeface="Arial"/>
                <a:sym typeface="Arial"/>
              </a:defRPr>
            </a:lvl4pPr>
            <a:lvl5pPr marL="2126772" marR="0" lvl="4" indent="-33083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5pPr>
            <a:lvl6pPr marL="2552124" marR="0" lvl="5" indent="-33083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6pPr>
            <a:lvl7pPr marL="2977481" marR="0" lvl="6" indent="-33083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7pPr>
            <a:lvl8pPr marL="3402835" marR="0" lvl="7" indent="-33083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8pPr>
            <a:lvl9pPr marL="3828189" marR="0" lvl="8" indent="-330830" algn="l" rtl="0">
              <a:spcBef>
                <a:spcPts val="372"/>
              </a:spcBef>
              <a:spcAft>
                <a:spcPts val="0"/>
              </a:spcAft>
              <a:buClr>
                <a:schemeClr val="dk1"/>
              </a:buClr>
              <a:buSzPts val="2000"/>
              <a:buFont typeface="Times New Roman"/>
              <a:buChar char="•"/>
              <a:defRPr sz="1861"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23" name="Shape 23"/>
          <p:cNvSpPr txBox="1">
            <a:spLocks noGrp="1"/>
          </p:cNvSpPr>
          <p:nvPr>
            <p:ph type="ftr" idx="11"/>
          </p:nvPr>
        </p:nvSpPr>
        <p:spPr>
          <a:xfrm>
            <a:off x="1" y="19898651"/>
            <a:ext cx="5966369" cy="148497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559" b="0" i="0" u="none" strike="noStrike" cap="none">
                <a:solidFill>
                  <a:srgbClr val="000000"/>
                </a:solidFill>
                <a:latin typeface="Arial"/>
                <a:ea typeface="Arial"/>
                <a:cs typeface="Arial"/>
                <a:sym typeface="Arial"/>
              </a:defRPr>
            </a:lvl1pPr>
            <a:lvl2pPr marL="425355" marR="0" lvl="1"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2pPr>
            <a:lvl3pPr marL="850708" marR="0" lvl="2"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3pPr>
            <a:lvl4pPr marL="1276060" marR="0" lvl="3"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4pPr>
            <a:lvl5pPr marL="1701417" marR="0" lvl="4"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5pPr>
            <a:lvl6pPr marL="2126772" marR="0" lvl="5"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6pPr>
            <a:lvl7pPr marL="2552124" marR="0" lvl="6"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7pPr>
            <a:lvl8pPr marL="2977481" marR="0" lvl="7"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8pPr>
            <a:lvl9pPr marL="3402835" marR="0" lvl="8"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9pPr>
          </a:lstStyle>
          <a:p>
            <a:r>
              <a:rPr lang="en-US"/>
              <a:t>ADD A FOOTER</a:t>
            </a:r>
          </a:p>
        </p:txBody>
      </p:sp>
    </p:spTree>
    <p:extLst>
      <p:ext uri="{BB962C8B-B14F-4D97-AF65-F5344CB8AC3E}">
        <p14:creationId xmlns:p14="http://schemas.microsoft.com/office/powerpoint/2010/main" val="1259533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1" y="3648088"/>
            <a:ext cx="15119350" cy="6838407"/>
          </a:xfrm>
          <a:prstGeom prst="rect">
            <a:avLst/>
          </a:prstGeom>
          <a:noFill/>
          <a:ln>
            <a:noFill/>
          </a:ln>
        </p:spPr>
        <p:txBody>
          <a:bodyPr wrap="square" lIns="91425" tIns="91425" rIns="91425" bIns="91425" anchor="t" anchorCtr="0"/>
          <a:lstStyle>
            <a:lvl1pPr marL="457200" marR="0" lvl="0" indent="-381000" algn="l" rtl="0">
              <a:spcBef>
                <a:spcPts val="480"/>
              </a:spcBef>
              <a:spcAft>
                <a:spcPts val="0"/>
              </a:spcAft>
              <a:buClr>
                <a:schemeClr val="accent2"/>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spcBef>
                <a:spcPts val="480"/>
              </a:spcBef>
              <a:spcAft>
                <a:spcPts val="0"/>
              </a:spcAft>
              <a:buClr>
                <a:schemeClr val="accent2"/>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chemeClr val="accent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30200" algn="l" rtl="0">
              <a:spcBef>
                <a:spcPts val="48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 name="Shape 11"/>
          <p:cNvSpPr txBox="1">
            <a:spLocks noGrp="1"/>
          </p:cNvSpPr>
          <p:nvPr>
            <p:ph type="ftr" idx="11"/>
          </p:nvPr>
        </p:nvSpPr>
        <p:spPr>
          <a:xfrm>
            <a:off x="1" y="19898651"/>
            <a:ext cx="5966369" cy="148497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559" b="0" i="0" u="none" strike="noStrike" cap="none">
                <a:solidFill>
                  <a:srgbClr val="000000"/>
                </a:solidFill>
                <a:latin typeface="Arial"/>
                <a:ea typeface="Arial"/>
                <a:cs typeface="Arial"/>
                <a:sym typeface="Arial"/>
              </a:defRPr>
            </a:lvl1pPr>
            <a:lvl2pPr marL="425341" marR="0" lvl="1"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2pPr>
            <a:lvl3pPr marL="850680" marR="0" lvl="2"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3pPr>
            <a:lvl4pPr marL="1276021" marR="0" lvl="3"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4pPr>
            <a:lvl5pPr marL="1701360" marR="0" lvl="4"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5pPr>
            <a:lvl6pPr marL="2126702" marR="0" lvl="5"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6pPr>
            <a:lvl7pPr marL="2552041" marR="0" lvl="6"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7pPr>
            <a:lvl8pPr marL="2977382" marR="0" lvl="7"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8pPr>
            <a:lvl9pPr marL="3402722" marR="0" lvl="8"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9pPr>
          </a:lstStyle>
          <a:p>
            <a:endParaRPr lang="en-IN"/>
          </a:p>
        </p:txBody>
      </p:sp>
      <p:sp>
        <p:nvSpPr>
          <p:cNvPr id="12" name="Shape 12"/>
          <p:cNvSpPr/>
          <p:nvPr/>
        </p:nvSpPr>
        <p:spPr>
          <a:xfrm>
            <a:off x="6278740" y="20660967"/>
            <a:ext cx="1868617" cy="922280"/>
          </a:xfrm>
          <a:prstGeom prst="rect">
            <a:avLst/>
          </a:prstGeom>
          <a:noFill/>
          <a:ln>
            <a:noFill/>
          </a:ln>
        </p:spPr>
        <p:txBody>
          <a:bodyPr wrap="square" lIns="85658" tIns="42818" rIns="85658" bIns="102081" anchor="t" anchorCtr="0">
            <a:noAutofit/>
          </a:bodyPr>
          <a:lstStyle/>
          <a:p>
            <a:pPr marL="0" marR="0" lvl="0" indent="0" algn="l" rtl="0">
              <a:spcBef>
                <a:spcPts val="0"/>
              </a:spcBef>
              <a:spcAft>
                <a:spcPts val="0"/>
              </a:spcAft>
              <a:buNone/>
            </a:pPr>
            <a:r>
              <a:rPr lang="en-US" sz="836" b="1" i="0" u="none" strike="noStrike" cap="none" dirty="0">
                <a:solidFill>
                  <a:srgbClr val="000000"/>
                </a:solidFill>
                <a:latin typeface="Arial"/>
                <a:ea typeface="Arial"/>
                <a:cs typeface="Arial"/>
                <a:sym typeface="Arial"/>
              </a:rPr>
              <a:t>BOEING PROPRIETARY</a:t>
            </a:r>
            <a:endParaRPr sz="1302" dirty="0"/>
          </a:p>
        </p:txBody>
      </p:sp>
      <p:sp>
        <p:nvSpPr>
          <p:cNvPr id="13" name="Shape 13"/>
          <p:cNvSpPr/>
          <p:nvPr/>
        </p:nvSpPr>
        <p:spPr>
          <a:xfrm>
            <a:off x="1" y="0"/>
            <a:ext cx="15119350" cy="3563938"/>
          </a:xfrm>
          <a:prstGeom prst="rect">
            <a:avLst/>
          </a:prstGeom>
          <a:solidFill>
            <a:srgbClr val="C5D8FF"/>
          </a:solidFill>
          <a:ln>
            <a:noFill/>
          </a:ln>
        </p:spPr>
        <p:txBody>
          <a:bodyPr wrap="square" lIns="85055" tIns="42516" rIns="85055" bIns="42516" anchor="ctr" anchorCtr="0">
            <a:noAutofit/>
          </a:bodyPr>
          <a:lstStyle/>
          <a:p>
            <a:pPr marL="0" marR="0" lvl="0" indent="0" algn="l" rtl="0">
              <a:spcBef>
                <a:spcPts val="0"/>
              </a:spcBef>
              <a:spcAft>
                <a:spcPts val="0"/>
              </a:spcAft>
              <a:buNone/>
            </a:pPr>
            <a:endParaRPr sz="1675" b="0" i="0" u="none" strike="noStrike" cap="none" dirty="0">
              <a:solidFill>
                <a:srgbClr val="000000"/>
              </a:solidFill>
              <a:latin typeface="Arial"/>
              <a:ea typeface="Arial"/>
              <a:cs typeface="Arial"/>
              <a:sym typeface="Arial"/>
            </a:endParaRPr>
          </a:p>
        </p:txBody>
      </p:sp>
      <p:sp>
        <p:nvSpPr>
          <p:cNvPr id="14" name="Shape 14"/>
          <p:cNvSpPr txBox="1">
            <a:spLocks noGrp="1"/>
          </p:cNvSpPr>
          <p:nvPr>
            <p:ph type="title"/>
          </p:nvPr>
        </p:nvSpPr>
        <p:spPr>
          <a:xfrm>
            <a:off x="1" y="602818"/>
            <a:ext cx="15119350" cy="1759385"/>
          </a:xfrm>
          <a:prstGeom prst="rect">
            <a:avLst/>
          </a:prstGeom>
          <a:noFill/>
          <a:ln>
            <a:noFill/>
          </a:ln>
        </p:spPr>
        <p:txBody>
          <a:bodyPr wrap="square" lIns="91425" tIns="91425" rIns="91425" bIns="91425" anchor="ctr" anchorCtr="0"/>
          <a:lstStyle>
            <a:lvl1pPr marL="0" marR="0" lvl="0"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1pPr>
            <a:lvl2pPr marL="0" marR="0" lvl="1"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2pPr>
            <a:lvl3pPr marL="0" marR="0" lvl="2"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3pPr>
            <a:lvl4pPr marL="0" marR="0" lvl="3"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4pPr>
            <a:lvl5pPr marL="0" marR="0" lvl="4"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5pPr>
            <a:lvl6pPr marL="457200" marR="0" lvl="5"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6pPr>
            <a:lvl7pPr marL="914400" marR="0" lvl="6"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7pPr>
            <a:lvl8pPr marL="1371600" marR="0" lvl="7"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8pPr>
            <a:lvl9pPr marL="1828800" marR="0" lvl="8"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9pPr>
          </a:lstStyle>
          <a:p>
            <a:endParaRPr/>
          </a:p>
        </p:txBody>
      </p:sp>
      <p:sp>
        <p:nvSpPr>
          <p:cNvPr id="15" name="Shape 15"/>
          <p:cNvSpPr/>
          <p:nvPr/>
        </p:nvSpPr>
        <p:spPr>
          <a:xfrm>
            <a:off x="1" y="2692767"/>
            <a:ext cx="15119350" cy="886036"/>
          </a:xfrm>
          <a:prstGeom prst="rect">
            <a:avLst/>
          </a:prstGeom>
          <a:solidFill>
            <a:srgbClr val="97BAFF"/>
          </a:solidFill>
          <a:ln>
            <a:noFill/>
          </a:ln>
        </p:spPr>
        <p:txBody>
          <a:bodyPr wrap="square" lIns="85055" tIns="42516" rIns="85055" bIns="42516" anchor="ctr" anchorCtr="0">
            <a:noAutofit/>
          </a:bodyPr>
          <a:lstStyle/>
          <a:p>
            <a:pPr marL="0" marR="0" lvl="0" indent="0" algn="l" rtl="0">
              <a:spcBef>
                <a:spcPts val="0"/>
              </a:spcBef>
              <a:spcAft>
                <a:spcPts val="0"/>
              </a:spcAft>
              <a:buNone/>
            </a:pPr>
            <a:endParaRPr sz="1675" b="0" i="0" u="none" strike="noStrike" cap="none" dirty="0">
              <a:solidFill>
                <a:srgbClr val="000000"/>
              </a:solidFill>
              <a:latin typeface="Arial"/>
              <a:ea typeface="Arial"/>
              <a:cs typeface="Arial"/>
              <a:sym typeface="Arial"/>
            </a:endParaRPr>
          </a:p>
        </p:txBody>
      </p:sp>
      <p:sp>
        <p:nvSpPr>
          <p:cNvPr id="16" name="Shape 16"/>
          <p:cNvSpPr/>
          <p:nvPr/>
        </p:nvSpPr>
        <p:spPr>
          <a:xfrm>
            <a:off x="6047740" y="-277193"/>
            <a:ext cx="2932000" cy="922280"/>
          </a:xfrm>
          <a:prstGeom prst="rect">
            <a:avLst/>
          </a:prstGeom>
          <a:noFill/>
          <a:ln>
            <a:noFill/>
          </a:ln>
        </p:spPr>
        <p:txBody>
          <a:bodyPr wrap="square" lIns="85658" tIns="102081" rIns="85658" bIns="42818" anchor="t" anchorCtr="0">
            <a:noAutofit/>
          </a:bodyPr>
          <a:lstStyle/>
          <a:p>
            <a:pPr marL="0" marR="0" lvl="0" indent="0" algn="ctr" rtl="0">
              <a:spcBef>
                <a:spcPts val="0"/>
              </a:spcBef>
              <a:spcAft>
                <a:spcPts val="0"/>
              </a:spcAft>
              <a:buNone/>
            </a:pPr>
            <a:r>
              <a:rPr lang="en-US" sz="836" b="1" i="0" u="none" strike="noStrike" cap="none" dirty="0">
                <a:solidFill>
                  <a:srgbClr val="FFFFFF"/>
                </a:solidFill>
                <a:latin typeface="Arial"/>
                <a:ea typeface="Arial"/>
                <a:cs typeface="Arial"/>
                <a:sym typeface="Arial"/>
              </a:rPr>
              <a:t>BOEING PROPRIETARY</a:t>
            </a:r>
            <a:endParaRPr sz="1302" dirty="0"/>
          </a:p>
        </p:txBody>
      </p:sp>
      <p:sp>
        <p:nvSpPr>
          <p:cNvPr id="17" name="Shape 17"/>
          <p:cNvSpPr/>
          <p:nvPr/>
        </p:nvSpPr>
        <p:spPr>
          <a:xfrm>
            <a:off x="9152988" y="19898651"/>
            <a:ext cx="5966368" cy="1484974"/>
          </a:xfrm>
          <a:prstGeom prst="rect">
            <a:avLst/>
          </a:prstGeom>
          <a:noFill/>
          <a:ln>
            <a:noFill/>
          </a:ln>
        </p:spPr>
        <p:txBody>
          <a:bodyPr wrap="square" lIns="425342" tIns="212671" rIns="85055" bIns="153107" anchor="b" anchorCtr="0">
            <a:noAutofit/>
          </a:bodyPr>
          <a:lstStyle/>
          <a:p>
            <a:pPr marL="0" marR="0" lvl="0" indent="0" algn="r" rtl="0">
              <a:spcBef>
                <a:spcPts val="0"/>
              </a:spcBef>
              <a:spcAft>
                <a:spcPts val="0"/>
              </a:spcAft>
              <a:buNone/>
            </a:pPr>
            <a:fld id="{00000000-1234-1234-1234-123412341234}" type="slidenum">
              <a:rPr lang="en-US" sz="744" b="0" i="0" u="none" strike="noStrike" cap="none">
                <a:solidFill>
                  <a:srgbClr val="000000"/>
                </a:solidFill>
                <a:latin typeface="Arial"/>
                <a:ea typeface="Arial"/>
                <a:cs typeface="Arial"/>
                <a:sym typeface="Arial"/>
              </a:rPr>
              <a:pPr marL="0" marR="0" lvl="0" indent="0" algn="r" rtl="0">
                <a:spcBef>
                  <a:spcPts val="0"/>
                </a:spcBef>
                <a:spcAft>
                  <a:spcPts val="0"/>
                </a:spcAft>
                <a:buNone/>
              </a:pPr>
              <a:t>‹#›</a:t>
            </a:fld>
            <a:endParaRPr sz="744" b="0" i="0" u="none" strike="noStrike" cap="none" dirty="0">
              <a:solidFill>
                <a:srgbClr val="000000"/>
              </a:solidFill>
              <a:latin typeface="Arial"/>
              <a:ea typeface="Arial"/>
              <a:cs typeface="Arial"/>
              <a:sym typeface="Arial"/>
            </a:endParaRPr>
          </a:p>
        </p:txBody>
      </p:sp>
      <p:pic>
        <p:nvPicPr>
          <p:cNvPr id="18" name="Shape 18" descr="anrc3"/>
          <p:cNvPicPr preferRelativeResize="0"/>
          <p:nvPr/>
        </p:nvPicPr>
        <p:blipFill rotWithShape="1">
          <a:blip r:embed="rId10" cstate="print">
            <a:alphaModFix/>
          </a:blip>
          <a:srcRect/>
          <a:stretch/>
        </p:blipFill>
        <p:spPr>
          <a:xfrm>
            <a:off x="167997" y="277216"/>
            <a:ext cx="1343215" cy="2078617"/>
          </a:xfrm>
          <a:prstGeom prst="rect">
            <a:avLst/>
          </a:prstGeom>
          <a:noFill/>
          <a:ln>
            <a:noFill/>
          </a:ln>
        </p:spPr>
      </p:pic>
      <p:pic>
        <p:nvPicPr>
          <p:cNvPr id="19" name="Shape 19" descr="anrc3"/>
          <p:cNvPicPr preferRelativeResize="0"/>
          <p:nvPr/>
        </p:nvPicPr>
        <p:blipFill rotWithShape="1">
          <a:blip r:embed="rId10" cstate="print">
            <a:alphaModFix/>
          </a:blip>
          <a:srcRect/>
          <a:stretch/>
        </p:blipFill>
        <p:spPr>
          <a:xfrm>
            <a:off x="13544420" y="237616"/>
            <a:ext cx="1343215" cy="2078617"/>
          </a:xfrm>
          <a:prstGeom prst="rect">
            <a:avLst/>
          </a:prstGeom>
          <a:noFill/>
          <a:ln>
            <a:noFill/>
          </a:ln>
        </p:spPr>
      </p:pic>
    </p:spTree>
    <p:extLst>
      <p:ext uri="{BB962C8B-B14F-4D97-AF65-F5344CB8AC3E}">
        <p14:creationId xmlns:p14="http://schemas.microsoft.com/office/powerpoint/2010/main" val="2349101618"/>
      </p:ext>
    </p:extLst>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1" y="3648088"/>
            <a:ext cx="15119350" cy="6838407"/>
          </a:xfrm>
          <a:prstGeom prst="rect">
            <a:avLst/>
          </a:prstGeom>
          <a:noFill/>
          <a:ln>
            <a:noFill/>
          </a:ln>
        </p:spPr>
        <p:txBody>
          <a:bodyPr wrap="square" lIns="91425" tIns="91425" rIns="91425" bIns="91425" anchor="t" anchorCtr="0"/>
          <a:lstStyle>
            <a:lvl1pPr marL="457200" marR="0" lvl="0" indent="-381000" algn="l" rtl="0">
              <a:spcBef>
                <a:spcPts val="480"/>
              </a:spcBef>
              <a:spcAft>
                <a:spcPts val="0"/>
              </a:spcAft>
              <a:buClr>
                <a:schemeClr val="accent2"/>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spcBef>
                <a:spcPts val="480"/>
              </a:spcBef>
              <a:spcAft>
                <a:spcPts val="0"/>
              </a:spcAft>
              <a:buClr>
                <a:schemeClr val="accent2"/>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chemeClr val="accent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30200" algn="l" rtl="0">
              <a:spcBef>
                <a:spcPts val="48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 name="Shape 11"/>
          <p:cNvSpPr txBox="1">
            <a:spLocks noGrp="1"/>
          </p:cNvSpPr>
          <p:nvPr>
            <p:ph type="ftr" idx="11"/>
          </p:nvPr>
        </p:nvSpPr>
        <p:spPr>
          <a:xfrm>
            <a:off x="1" y="19898651"/>
            <a:ext cx="5966369" cy="148497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559" b="0" i="0" u="none" strike="noStrike" cap="none">
                <a:solidFill>
                  <a:srgbClr val="000000"/>
                </a:solidFill>
                <a:latin typeface="Arial"/>
                <a:ea typeface="Arial"/>
                <a:cs typeface="Arial"/>
                <a:sym typeface="Arial"/>
              </a:defRPr>
            </a:lvl1pPr>
            <a:lvl2pPr marL="425355" marR="0" lvl="1"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2pPr>
            <a:lvl3pPr marL="850708" marR="0" lvl="2"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3pPr>
            <a:lvl4pPr marL="1276060" marR="0" lvl="3"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4pPr>
            <a:lvl5pPr marL="1701417" marR="0" lvl="4"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5pPr>
            <a:lvl6pPr marL="2126772" marR="0" lvl="5"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6pPr>
            <a:lvl7pPr marL="2552124" marR="0" lvl="6"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7pPr>
            <a:lvl8pPr marL="2977481" marR="0" lvl="7"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8pPr>
            <a:lvl9pPr marL="3402835" marR="0" lvl="8"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9pPr>
          </a:lstStyle>
          <a:p>
            <a:r>
              <a:rPr lang="en-US"/>
              <a:t>ADD A FOOTER</a:t>
            </a:r>
            <a:endParaRPr lang="en-US" dirty="0"/>
          </a:p>
        </p:txBody>
      </p:sp>
      <p:sp>
        <p:nvSpPr>
          <p:cNvPr id="12" name="Shape 12"/>
          <p:cNvSpPr/>
          <p:nvPr/>
        </p:nvSpPr>
        <p:spPr>
          <a:xfrm>
            <a:off x="6278742" y="20660986"/>
            <a:ext cx="1868617" cy="922280"/>
          </a:xfrm>
          <a:prstGeom prst="rect">
            <a:avLst/>
          </a:prstGeom>
          <a:noFill/>
          <a:ln>
            <a:noFill/>
          </a:ln>
        </p:spPr>
        <p:txBody>
          <a:bodyPr wrap="square" lIns="85658" tIns="42818" rIns="85658" bIns="102081" anchor="t" anchorCtr="0">
            <a:noAutofit/>
          </a:bodyPr>
          <a:lstStyle/>
          <a:p>
            <a:r>
              <a:rPr lang="en-US" sz="836" b="1" dirty="0">
                <a:solidFill>
                  <a:srgbClr val="000000"/>
                </a:solidFill>
                <a:ea typeface="Arial"/>
                <a:cs typeface="Arial"/>
                <a:sym typeface="Arial"/>
              </a:rPr>
              <a:t>BOEING PROPRIETARY</a:t>
            </a:r>
            <a:endParaRPr sz="1302" dirty="0">
              <a:solidFill>
                <a:srgbClr val="000000"/>
              </a:solidFill>
            </a:endParaRPr>
          </a:p>
        </p:txBody>
      </p:sp>
      <p:sp>
        <p:nvSpPr>
          <p:cNvPr id="13" name="Shape 13"/>
          <p:cNvSpPr/>
          <p:nvPr/>
        </p:nvSpPr>
        <p:spPr>
          <a:xfrm>
            <a:off x="1" y="0"/>
            <a:ext cx="15119350" cy="3563938"/>
          </a:xfrm>
          <a:prstGeom prst="rect">
            <a:avLst/>
          </a:prstGeom>
          <a:solidFill>
            <a:srgbClr val="C5D8FF"/>
          </a:solidFill>
          <a:ln>
            <a:noFill/>
          </a:ln>
        </p:spPr>
        <p:txBody>
          <a:bodyPr wrap="square" lIns="85055" tIns="42516" rIns="85055" bIns="42516" anchor="ctr" anchorCtr="0">
            <a:noAutofit/>
          </a:bodyPr>
          <a:lstStyle/>
          <a:p>
            <a:endParaRPr sz="1675" dirty="0">
              <a:solidFill>
                <a:srgbClr val="000000"/>
              </a:solidFill>
              <a:ea typeface="Arial"/>
              <a:cs typeface="Arial"/>
              <a:sym typeface="Arial"/>
            </a:endParaRPr>
          </a:p>
        </p:txBody>
      </p:sp>
      <p:sp>
        <p:nvSpPr>
          <p:cNvPr id="14" name="Shape 14"/>
          <p:cNvSpPr txBox="1">
            <a:spLocks noGrp="1"/>
          </p:cNvSpPr>
          <p:nvPr>
            <p:ph type="title"/>
          </p:nvPr>
        </p:nvSpPr>
        <p:spPr>
          <a:xfrm>
            <a:off x="1" y="602818"/>
            <a:ext cx="15119350" cy="1759385"/>
          </a:xfrm>
          <a:prstGeom prst="rect">
            <a:avLst/>
          </a:prstGeom>
          <a:noFill/>
          <a:ln>
            <a:noFill/>
          </a:ln>
        </p:spPr>
        <p:txBody>
          <a:bodyPr wrap="square" lIns="91425" tIns="91425" rIns="91425" bIns="91425" anchor="ctr" anchorCtr="0"/>
          <a:lstStyle>
            <a:lvl1pPr marL="0" marR="0" lvl="0"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1pPr>
            <a:lvl2pPr marL="0" marR="0" lvl="1"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2pPr>
            <a:lvl3pPr marL="0" marR="0" lvl="2"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3pPr>
            <a:lvl4pPr marL="0" marR="0" lvl="3"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4pPr>
            <a:lvl5pPr marL="0" marR="0" lvl="4"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5pPr>
            <a:lvl6pPr marL="457200" marR="0" lvl="5"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6pPr>
            <a:lvl7pPr marL="914400" marR="0" lvl="6"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7pPr>
            <a:lvl8pPr marL="1371600" marR="0" lvl="7"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8pPr>
            <a:lvl9pPr marL="1828800" marR="0" lvl="8"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9pPr>
          </a:lstStyle>
          <a:p>
            <a:endParaRPr/>
          </a:p>
        </p:txBody>
      </p:sp>
      <p:sp>
        <p:nvSpPr>
          <p:cNvPr id="15" name="Shape 15"/>
          <p:cNvSpPr/>
          <p:nvPr/>
        </p:nvSpPr>
        <p:spPr>
          <a:xfrm>
            <a:off x="1" y="2692767"/>
            <a:ext cx="15119350" cy="886036"/>
          </a:xfrm>
          <a:prstGeom prst="rect">
            <a:avLst/>
          </a:prstGeom>
          <a:solidFill>
            <a:srgbClr val="97BAFF"/>
          </a:solidFill>
          <a:ln>
            <a:noFill/>
          </a:ln>
        </p:spPr>
        <p:txBody>
          <a:bodyPr wrap="square" lIns="85055" tIns="42516" rIns="85055" bIns="42516" anchor="ctr" anchorCtr="0">
            <a:noAutofit/>
          </a:bodyPr>
          <a:lstStyle/>
          <a:p>
            <a:endParaRPr sz="1675" dirty="0">
              <a:solidFill>
                <a:srgbClr val="000000"/>
              </a:solidFill>
              <a:ea typeface="Arial"/>
              <a:cs typeface="Arial"/>
              <a:sym typeface="Arial"/>
            </a:endParaRPr>
          </a:p>
        </p:txBody>
      </p:sp>
      <p:sp>
        <p:nvSpPr>
          <p:cNvPr id="16" name="Shape 16"/>
          <p:cNvSpPr/>
          <p:nvPr/>
        </p:nvSpPr>
        <p:spPr>
          <a:xfrm>
            <a:off x="6047740" y="-277193"/>
            <a:ext cx="2932000" cy="922280"/>
          </a:xfrm>
          <a:prstGeom prst="rect">
            <a:avLst/>
          </a:prstGeom>
          <a:noFill/>
          <a:ln>
            <a:noFill/>
          </a:ln>
        </p:spPr>
        <p:txBody>
          <a:bodyPr wrap="square" lIns="85658" tIns="102081" rIns="85658" bIns="42818" anchor="t" anchorCtr="0">
            <a:noAutofit/>
          </a:bodyPr>
          <a:lstStyle/>
          <a:p>
            <a:pPr algn="ctr"/>
            <a:r>
              <a:rPr lang="en-US" sz="836" b="1" dirty="0">
                <a:solidFill>
                  <a:srgbClr val="FFFFFF"/>
                </a:solidFill>
                <a:ea typeface="Arial"/>
                <a:cs typeface="Arial"/>
                <a:sym typeface="Arial"/>
              </a:rPr>
              <a:t>BOEING PROPRIETARY</a:t>
            </a:r>
            <a:endParaRPr sz="1302" dirty="0">
              <a:solidFill>
                <a:srgbClr val="000000"/>
              </a:solidFill>
            </a:endParaRPr>
          </a:p>
        </p:txBody>
      </p:sp>
      <p:sp>
        <p:nvSpPr>
          <p:cNvPr id="17" name="Shape 17"/>
          <p:cNvSpPr/>
          <p:nvPr/>
        </p:nvSpPr>
        <p:spPr>
          <a:xfrm>
            <a:off x="9152989" y="19898651"/>
            <a:ext cx="5966368" cy="1484974"/>
          </a:xfrm>
          <a:prstGeom prst="rect">
            <a:avLst/>
          </a:prstGeom>
          <a:noFill/>
          <a:ln>
            <a:noFill/>
          </a:ln>
        </p:spPr>
        <p:txBody>
          <a:bodyPr wrap="square" lIns="425342" tIns="212671" rIns="85055" bIns="153107" anchor="b" anchorCtr="0">
            <a:noAutofit/>
          </a:bodyPr>
          <a:lstStyle/>
          <a:p>
            <a:pPr algn="r"/>
            <a:fld id="{00000000-1234-1234-1234-123412341234}" type="slidenum">
              <a:rPr lang="en-US" sz="744">
                <a:solidFill>
                  <a:srgbClr val="000000"/>
                </a:solidFill>
                <a:ea typeface="Arial"/>
                <a:cs typeface="Arial"/>
                <a:sym typeface="Arial"/>
              </a:rPr>
              <a:pPr algn="r"/>
              <a:t>‹#›</a:t>
            </a:fld>
            <a:endParaRPr sz="744" dirty="0">
              <a:solidFill>
                <a:srgbClr val="000000"/>
              </a:solidFill>
              <a:ea typeface="Arial"/>
              <a:cs typeface="Arial"/>
              <a:sym typeface="Arial"/>
            </a:endParaRPr>
          </a:p>
        </p:txBody>
      </p:sp>
      <p:pic>
        <p:nvPicPr>
          <p:cNvPr id="18" name="Shape 18" descr="anrc3"/>
          <p:cNvPicPr preferRelativeResize="0"/>
          <p:nvPr/>
        </p:nvPicPr>
        <p:blipFill rotWithShape="1">
          <a:blip r:embed="rId6" cstate="print">
            <a:alphaModFix/>
          </a:blip>
          <a:srcRect/>
          <a:stretch/>
        </p:blipFill>
        <p:spPr>
          <a:xfrm>
            <a:off x="167997" y="277234"/>
            <a:ext cx="1343215" cy="2078617"/>
          </a:xfrm>
          <a:prstGeom prst="rect">
            <a:avLst/>
          </a:prstGeom>
          <a:noFill/>
          <a:ln>
            <a:noFill/>
          </a:ln>
        </p:spPr>
      </p:pic>
      <p:pic>
        <p:nvPicPr>
          <p:cNvPr id="19" name="Shape 19" descr="anrc3"/>
          <p:cNvPicPr preferRelativeResize="0"/>
          <p:nvPr/>
        </p:nvPicPr>
        <p:blipFill rotWithShape="1">
          <a:blip r:embed="rId6" cstate="print">
            <a:alphaModFix/>
          </a:blip>
          <a:srcRect/>
          <a:stretch/>
        </p:blipFill>
        <p:spPr>
          <a:xfrm>
            <a:off x="13544420" y="237635"/>
            <a:ext cx="1343215" cy="2078617"/>
          </a:xfrm>
          <a:prstGeom prst="rect">
            <a:avLst/>
          </a:prstGeom>
          <a:noFill/>
          <a:ln>
            <a:noFill/>
          </a:ln>
        </p:spPr>
      </p:pic>
    </p:spTree>
    <p:extLst>
      <p:ext uri="{BB962C8B-B14F-4D97-AF65-F5344CB8AC3E}">
        <p14:creationId xmlns:p14="http://schemas.microsoft.com/office/powerpoint/2010/main" val="2807751002"/>
      </p:ext>
    </p:extLst>
  </p:cSld>
  <p:clrMap bg1="lt1" tx1="dk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body" idx="1"/>
          </p:nvPr>
        </p:nvSpPr>
        <p:spPr>
          <a:xfrm>
            <a:off x="1" y="3648088"/>
            <a:ext cx="15119350" cy="6838407"/>
          </a:xfrm>
          <a:prstGeom prst="rect">
            <a:avLst/>
          </a:prstGeom>
          <a:noFill/>
          <a:ln>
            <a:noFill/>
          </a:ln>
        </p:spPr>
        <p:txBody>
          <a:bodyPr wrap="square" lIns="91425" tIns="91425" rIns="91425" bIns="91425" anchor="t" anchorCtr="0"/>
          <a:lstStyle>
            <a:lvl1pPr marL="457200" marR="0" lvl="0" indent="-381000" algn="l" rtl="0">
              <a:spcBef>
                <a:spcPts val="480"/>
              </a:spcBef>
              <a:spcAft>
                <a:spcPts val="0"/>
              </a:spcAft>
              <a:buClr>
                <a:schemeClr val="accent2"/>
              </a:buClr>
              <a:buSzPts val="2400"/>
              <a:buFont typeface="Arial"/>
              <a:buChar char="•"/>
              <a:defRPr sz="2400" b="0" i="0" u="none" strike="noStrike" cap="none">
                <a:solidFill>
                  <a:srgbClr val="000000"/>
                </a:solidFill>
                <a:latin typeface="Arial"/>
                <a:ea typeface="Arial"/>
                <a:cs typeface="Arial"/>
                <a:sym typeface="Arial"/>
              </a:defRPr>
            </a:lvl1pPr>
            <a:lvl2pPr marL="914400" marR="0" lvl="1" indent="-355600" algn="l" rtl="0">
              <a:spcBef>
                <a:spcPts val="480"/>
              </a:spcBef>
              <a:spcAft>
                <a:spcPts val="0"/>
              </a:spcAft>
              <a:buClr>
                <a:schemeClr val="accent2"/>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81000" algn="l" rtl="0">
              <a:spcBef>
                <a:spcPts val="480"/>
              </a:spcBef>
              <a:spcAft>
                <a:spcPts val="0"/>
              </a:spcAft>
              <a:buClr>
                <a:schemeClr val="accent2"/>
              </a:buClr>
              <a:buSzPts val="2400"/>
              <a:buFont typeface="Arial"/>
              <a:buChar char="–"/>
              <a:defRPr sz="2400" b="0" i="0" u="none" strike="noStrike" cap="none">
                <a:solidFill>
                  <a:srgbClr val="000000"/>
                </a:solidFill>
                <a:latin typeface="Arial"/>
                <a:ea typeface="Arial"/>
                <a:cs typeface="Arial"/>
                <a:sym typeface="Arial"/>
              </a:defRPr>
            </a:lvl3pPr>
            <a:lvl4pPr marL="1828800" marR="0" lvl="3" indent="-330200" algn="l" rtl="0">
              <a:spcBef>
                <a:spcPts val="48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 name="Shape 11"/>
          <p:cNvSpPr txBox="1">
            <a:spLocks noGrp="1"/>
          </p:cNvSpPr>
          <p:nvPr>
            <p:ph type="ftr" idx="11"/>
          </p:nvPr>
        </p:nvSpPr>
        <p:spPr>
          <a:xfrm>
            <a:off x="1" y="19898651"/>
            <a:ext cx="5966369" cy="1484974"/>
          </a:xfrm>
          <a:prstGeom prst="rect">
            <a:avLst/>
          </a:prstGeom>
          <a:noFill/>
          <a:ln>
            <a:noFill/>
          </a:ln>
        </p:spPr>
        <p:txBody>
          <a:bodyPr wrap="square" lIns="91425" tIns="91425" rIns="91425" bIns="91425" anchor="b" anchorCtr="0"/>
          <a:lstStyle>
            <a:lvl1pPr marL="0" marR="0" lvl="0" indent="0" algn="l" rtl="0">
              <a:spcBef>
                <a:spcPts val="0"/>
              </a:spcBef>
              <a:spcAft>
                <a:spcPts val="0"/>
              </a:spcAft>
              <a:buSzPts val="1400"/>
              <a:buNone/>
              <a:defRPr sz="559" b="0" i="0" u="none" strike="noStrike" cap="none">
                <a:solidFill>
                  <a:srgbClr val="000000"/>
                </a:solidFill>
                <a:latin typeface="Arial"/>
                <a:ea typeface="Arial"/>
                <a:cs typeface="Arial"/>
                <a:sym typeface="Arial"/>
              </a:defRPr>
            </a:lvl1pPr>
            <a:lvl2pPr marL="425341" marR="0" lvl="1"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2pPr>
            <a:lvl3pPr marL="850680" marR="0" lvl="2"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3pPr>
            <a:lvl4pPr marL="1276021" marR="0" lvl="3"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4pPr>
            <a:lvl5pPr marL="1701360" marR="0" lvl="4"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5pPr>
            <a:lvl6pPr marL="2126702" marR="0" lvl="5"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6pPr>
            <a:lvl7pPr marL="2552041" marR="0" lvl="6"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7pPr>
            <a:lvl8pPr marL="2977382" marR="0" lvl="7"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8pPr>
            <a:lvl9pPr marL="3402722" marR="0" lvl="8" indent="0" algn="l" rtl="0">
              <a:spcBef>
                <a:spcPts val="0"/>
              </a:spcBef>
              <a:spcAft>
                <a:spcPts val="0"/>
              </a:spcAft>
              <a:buSzPts val="1400"/>
              <a:buNone/>
              <a:defRPr sz="1675" b="0" i="0" u="none" strike="noStrike" cap="none">
                <a:solidFill>
                  <a:schemeClr val="dk1"/>
                </a:solidFill>
                <a:latin typeface="Arial"/>
                <a:ea typeface="Arial"/>
                <a:cs typeface="Arial"/>
                <a:sym typeface="Arial"/>
              </a:defRPr>
            </a:lvl9pPr>
          </a:lstStyle>
          <a:p>
            <a:r>
              <a:rPr lang="en-US"/>
              <a:t>ADD A FOOTER</a:t>
            </a:r>
            <a:endParaRPr lang="en-US" dirty="0"/>
          </a:p>
        </p:txBody>
      </p:sp>
      <p:sp>
        <p:nvSpPr>
          <p:cNvPr id="12" name="Shape 12"/>
          <p:cNvSpPr/>
          <p:nvPr/>
        </p:nvSpPr>
        <p:spPr>
          <a:xfrm>
            <a:off x="6278740" y="20660967"/>
            <a:ext cx="1868617" cy="922280"/>
          </a:xfrm>
          <a:prstGeom prst="rect">
            <a:avLst/>
          </a:prstGeom>
          <a:noFill/>
          <a:ln>
            <a:noFill/>
          </a:ln>
        </p:spPr>
        <p:txBody>
          <a:bodyPr wrap="square" lIns="85658" tIns="42818" rIns="85658" bIns="102081" anchor="t" anchorCtr="0">
            <a:noAutofit/>
          </a:bodyPr>
          <a:lstStyle/>
          <a:p>
            <a:r>
              <a:rPr lang="en-US" sz="836" b="1" dirty="0">
                <a:solidFill>
                  <a:srgbClr val="000000"/>
                </a:solidFill>
                <a:ea typeface="Arial"/>
                <a:cs typeface="Arial"/>
                <a:sym typeface="Arial"/>
              </a:rPr>
              <a:t>BOEING PROPRIETARY</a:t>
            </a:r>
            <a:endParaRPr sz="1302" dirty="0">
              <a:solidFill>
                <a:srgbClr val="000000"/>
              </a:solidFill>
            </a:endParaRPr>
          </a:p>
        </p:txBody>
      </p:sp>
      <p:sp>
        <p:nvSpPr>
          <p:cNvPr id="13" name="Shape 13"/>
          <p:cNvSpPr/>
          <p:nvPr/>
        </p:nvSpPr>
        <p:spPr>
          <a:xfrm>
            <a:off x="1" y="0"/>
            <a:ext cx="15119350" cy="3563938"/>
          </a:xfrm>
          <a:prstGeom prst="rect">
            <a:avLst/>
          </a:prstGeom>
          <a:solidFill>
            <a:srgbClr val="C5D8FF"/>
          </a:solidFill>
          <a:ln>
            <a:noFill/>
          </a:ln>
        </p:spPr>
        <p:txBody>
          <a:bodyPr wrap="square" lIns="85055" tIns="42516" rIns="85055" bIns="42516" anchor="ctr" anchorCtr="0">
            <a:noAutofit/>
          </a:bodyPr>
          <a:lstStyle/>
          <a:p>
            <a:endParaRPr sz="1675" dirty="0">
              <a:solidFill>
                <a:srgbClr val="000000"/>
              </a:solidFill>
              <a:ea typeface="Arial"/>
              <a:cs typeface="Arial"/>
              <a:sym typeface="Arial"/>
            </a:endParaRPr>
          </a:p>
        </p:txBody>
      </p:sp>
      <p:sp>
        <p:nvSpPr>
          <p:cNvPr id="14" name="Shape 14"/>
          <p:cNvSpPr txBox="1">
            <a:spLocks noGrp="1"/>
          </p:cNvSpPr>
          <p:nvPr>
            <p:ph type="title"/>
          </p:nvPr>
        </p:nvSpPr>
        <p:spPr>
          <a:xfrm>
            <a:off x="1" y="602818"/>
            <a:ext cx="15119350" cy="1759385"/>
          </a:xfrm>
          <a:prstGeom prst="rect">
            <a:avLst/>
          </a:prstGeom>
          <a:noFill/>
          <a:ln>
            <a:noFill/>
          </a:ln>
        </p:spPr>
        <p:txBody>
          <a:bodyPr wrap="square" lIns="91425" tIns="91425" rIns="91425" bIns="91425" anchor="ctr" anchorCtr="0"/>
          <a:lstStyle>
            <a:lvl1pPr marL="0" marR="0" lvl="0"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1pPr>
            <a:lvl2pPr marL="0" marR="0" lvl="1"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2pPr>
            <a:lvl3pPr marL="0" marR="0" lvl="2"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3pPr>
            <a:lvl4pPr marL="0" marR="0" lvl="3"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4pPr>
            <a:lvl5pPr marL="0" marR="0" lvl="4"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5pPr>
            <a:lvl6pPr marL="457200" marR="0" lvl="5"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6pPr>
            <a:lvl7pPr marL="914400" marR="0" lvl="6"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7pPr>
            <a:lvl8pPr marL="1371600" marR="0" lvl="7"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8pPr>
            <a:lvl9pPr marL="1828800" marR="0" lvl="8" indent="0" algn="l" rtl="0">
              <a:lnSpc>
                <a:spcPct val="108333"/>
              </a:lnSpc>
              <a:spcBef>
                <a:spcPts val="0"/>
              </a:spcBef>
              <a:spcAft>
                <a:spcPts val="0"/>
              </a:spcAft>
              <a:buSzPts val="1400"/>
              <a:buNone/>
              <a:defRPr sz="2400" b="1" i="0" u="none" strike="noStrike" cap="none">
                <a:solidFill>
                  <a:schemeClr val="lt1"/>
                </a:solidFill>
                <a:latin typeface="Arial"/>
                <a:ea typeface="Arial"/>
                <a:cs typeface="Arial"/>
                <a:sym typeface="Arial"/>
              </a:defRPr>
            </a:lvl9pPr>
          </a:lstStyle>
          <a:p>
            <a:endParaRPr/>
          </a:p>
        </p:txBody>
      </p:sp>
      <p:sp>
        <p:nvSpPr>
          <p:cNvPr id="15" name="Shape 15"/>
          <p:cNvSpPr/>
          <p:nvPr/>
        </p:nvSpPr>
        <p:spPr>
          <a:xfrm>
            <a:off x="1" y="2692767"/>
            <a:ext cx="15119350" cy="886036"/>
          </a:xfrm>
          <a:prstGeom prst="rect">
            <a:avLst/>
          </a:prstGeom>
          <a:solidFill>
            <a:srgbClr val="97BAFF"/>
          </a:solidFill>
          <a:ln>
            <a:noFill/>
          </a:ln>
        </p:spPr>
        <p:txBody>
          <a:bodyPr wrap="square" lIns="85055" tIns="42516" rIns="85055" bIns="42516" anchor="ctr" anchorCtr="0">
            <a:noAutofit/>
          </a:bodyPr>
          <a:lstStyle/>
          <a:p>
            <a:endParaRPr sz="1675" dirty="0">
              <a:solidFill>
                <a:srgbClr val="000000"/>
              </a:solidFill>
              <a:ea typeface="Arial"/>
              <a:cs typeface="Arial"/>
              <a:sym typeface="Arial"/>
            </a:endParaRPr>
          </a:p>
        </p:txBody>
      </p:sp>
      <p:sp>
        <p:nvSpPr>
          <p:cNvPr id="16" name="Shape 16"/>
          <p:cNvSpPr/>
          <p:nvPr/>
        </p:nvSpPr>
        <p:spPr>
          <a:xfrm>
            <a:off x="6047740" y="-277193"/>
            <a:ext cx="2932000" cy="922280"/>
          </a:xfrm>
          <a:prstGeom prst="rect">
            <a:avLst/>
          </a:prstGeom>
          <a:noFill/>
          <a:ln>
            <a:noFill/>
          </a:ln>
        </p:spPr>
        <p:txBody>
          <a:bodyPr wrap="square" lIns="85658" tIns="102081" rIns="85658" bIns="42818" anchor="t" anchorCtr="0">
            <a:noAutofit/>
          </a:bodyPr>
          <a:lstStyle/>
          <a:p>
            <a:pPr algn="ctr"/>
            <a:r>
              <a:rPr lang="en-US" sz="836" b="1" dirty="0">
                <a:solidFill>
                  <a:srgbClr val="FFFFFF"/>
                </a:solidFill>
                <a:ea typeface="Arial"/>
                <a:cs typeface="Arial"/>
                <a:sym typeface="Arial"/>
              </a:rPr>
              <a:t>BOEING PROPRIETARY</a:t>
            </a:r>
            <a:endParaRPr sz="1302" dirty="0">
              <a:solidFill>
                <a:srgbClr val="000000"/>
              </a:solidFill>
            </a:endParaRPr>
          </a:p>
        </p:txBody>
      </p:sp>
      <p:sp>
        <p:nvSpPr>
          <p:cNvPr id="17" name="Shape 17"/>
          <p:cNvSpPr/>
          <p:nvPr/>
        </p:nvSpPr>
        <p:spPr>
          <a:xfrm>
            <a:off x="9152988" y="19898651"/>
            <a:ext cx="5966368" cy="1484974"/>
          </a:xfrm>
          <a:prstGeom prst="rect">
            <a:avLst/>
          </a:prstGeom>
          <a:noFill/>
          <a:ln>
            <a:noFill/>
          </a:ln>
        </p:spPr>
        <p:txBody>
          <a:bodyPr wrap="square" lIns="425342" tIns="212671" rIns="85055" bIns="153107" anchor="b" anchorCtr="0">
            <a:noAutofit/>
          </a:bodyPr>
          <a:lstStyle/>
          <a:p>
            <a:pPr algn="r"/>
            <a:fld id="{00000000-1234-1234-1234-123412341234}" type="slidenum">
              <a:rPr lang="en-US" sz="744">
                <a:solidFill>
                  <a:srgbClr val="000000"/>
                </a:solidFill>
                <a:ea typeface="Arial"/>
                <a:cs typeface="Arial"/>
                <a:sym typeface="Arial"/>
              </a:rPr>
              <a:pPr algn="r"/>
              <a:t>‹#›</a:t>
            </a:fld>
            <a:endParaRPr sz="744" dirty="0">
              <a:solidFill>
                <a:srgbClr val="000000"/>
              </a:solidFill>
              <a:ea typeface="Arial"/>
              <a:cs typeface="Arial"/>
              <a:sym typeface="Arial"/>
            </a:endParaRPr>
          </a:p>
        </p:txBody>
      </p:sp>
      <p:pic>
        <p:nvPicPr>
          <p:cNvPr id="18" name="Shape 18" descr="anrc3"/>
          <p:cNvPicPr preferRelativeResize="0"/>
          <p:nvPr/>
        </p:nvPicPr>
        <p:blipFill rotWithShape="1">
          <a:blip r:embed="rId8" cstate="print">
            <a:alphaModFix/>
          </a:blip>
          <a:srcRect/>
          <a:stretch/>
        </p:blipFill>
        <p:spPr>
          <a:xfrm>
            <a:off x="167997" y="277216"/>
            <a:ext cx="1343215" cy="2078617"/>
          </a:xfrm>
          <a:prstGeom prst="rect">
            <a:avLst/>
          </a:prstGeom>
          <a:noFill/>
          <a:ln>
            <a:noFill/>
          </a:ln>
        </p:spPr>
      </p:pic>
      <p:pic>
        <p:nvPicPr>
          <p:cNvPr id="19" name="Shape 19" descr="anrc3"/>
          <p:cNvPicPr preferRelativeResize="0"/>
          <p:nvPr/>
        </p:nvPicPr>
        <p:blipFill rotWithShape="1">
          <a:blip r:embed="rId8" cstate="print">
            <a:alphaModFix/>
          </a:blip>
          <a:srcRect/>
          <a:stretch/>
        </p:blipFill>
        <p:spPr>
          <a:xfrm>
            <a:off x="13544420" y="237616"/>
            <a:ext cx="1343215" cy="2078617"/>
          </a:xfrm>
          <a:prstGeom prst="rect">
            <a:avLst/>
          </a:prstGeom>
          <a:noFill/>
          <a:ln>
            <a:noFill/>
          </a:ln>
        </p:spPr>
      </p:pic>
    </p:spTree>
    <p:extLst>
      <p:ext uri="{BB962C8B-B14F-4D97-AF65-F5344CB8AC3E}">
        <p14:creationId xmlns:p14="http://schemas.microsoft.com/office/powerpoint/2010/main" val="325316462"/>
      </p:ext>
    </p:extLst>
  </p:cSld>
  <p:clrMap bg1="lt1" tx1="dk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302"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2"/>
            <a:ext cx="13040439" cy="4133179"/>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1039455" y="19819454"/>
            <a:ext cx="3401854" cy="1138480"/>
          </a:xfrm>
          <a:prstGeom prst="rect">
            <a:avLst/>
          </a:prstGeom>
        </p:spPr>
        <p:txBody>
          <a:bodyPr vert="horz" lIns="91440" tIns="45720" rIns="91440" bIns="45720" rtlCol="0" anchor="ctr"/>
          <a:lstStyle>
            <a:lvl1pPr algn="l">
              <a:defRPr sz="1488">
                <a:solidFill>
                  <a:schemeClr val="tx1">
                    <a:tint val="75000"/>
                  </a:schemeClr>
                </a:solidFill>
              </a:defRPr>
            </a:lvl1pPr>
          </a:lstStyle>
          <a:p>
            <a:fld id="{890C7D6C-6321-453C-A3CE-C1A5B5E2F60D}" type="datetimeFigureOut">
              <a:rPr lang="en-IN" smtClean="0"/>
              <a:t>10-08-2019</a:t>
            </a:fld>
            <a:endParaRPr lang="en-IN"/>
          </a:p>
        </p:txBody>
      </p:sp>
      <p:sp>
        <p:nvSpPr>
          <p:cNvPr id="5" name="Footer Placeholder 4"/>
          <p:cNvSpPr>
            <a:spLocks noGrp="1"/>
          </p:cNvSpPr>
          <p:nvPr>
            <p:ph type="ftr" sz="quarter" idx="3"/>
          </p:nvPr>
        </p:nvSpPr>
        <p:spPr>
          <a:xfrm>
            <a:off x="5008285" y="19819454"/>
            <a:ext cx="5102781" cy="1138480"/>
          </a:xfrm>
          <a:prstGeom prst="rect">
            <a:avLst/>
          </a:prstGeom>
        </p:spPr>
        <p:txBody>
          <a:bodyPr vert="horz" lIns="91440" tIns="45720" rIns="91440" bIns="45720" rtlCol="0" anchor="ctr"/>
          <a:lstStyle>
            <a:lvl1pPr algn="ctr">
              <a:defRPr sz="148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678041" y="19819454"/>
            <a:ext cx="3401854" cy="1138480"/>
          </a:xfrm>
          <a:prstGeom prst="rect">
            <a:avLst/>
          </a:prstGeom>
        </p:spPr>
        <p:txBody>
          <a:bodyPr vert="horz" lIns="91440" tIns="45720" rIns="91440" bIns="45720" rtlCol="0" anchor="ctr"/>
          <a:lstStyle>
            <a:lvl1pPr algn="r">
              <a:defRPr sz="1488">
                <a:solidFill>
                  <a:schemeClr val="tx1">
                    <a:tint val="75000"/>
                  </a:schemeClr>
                </a:solidFill>
              </a:defRPr>
            </a:lvl1pPr>
          </a:lstStyle>
          <a:p>
            <a:fld id="{4A6017C9-24A2-4C91-8FE2-878BD0DE956F}" type="slidenum">
              <a:rPr lang="en-IN" smtClean="0"/>
              <a:t>‹#›</a:t>
            </a:fld>
            <a:endParaRPr lang="en-IN"/>
          </a:p>
        </p:txBody>
      </p:sp>
    </p:spTree>
    <p:extLst>
      <p:ext uri="{BB962C8B-B14F-4D97-AF65-F5344CB8AC3E}">
        <p14:creationId xmlns:p14="http://schemas.microsoft.com/office/powerpoint/2010/main" val="15412060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1133947" rtl="0" eaLnBrk="1" latinLnBrk="0" hangingPunct="1">
        <a:lnSpc>
          <a:spcPct val="90000"/>
        </a:lnSpc>
        <a:spcBef>
          <a:spcPct val="0"/>
        </a:spcBef>
        <a:buNone/>
        <a:defRPr sz="5456" kern="1200">
          <a:solidFill>
            <a:schemeClr val="tx1"/>
          </a:solidFill>
          <a:latin typeface="+mj-lt"/>
          <a:ea typeface="+mj-ea"/>
          <a:cs typeface="+mj-cs"/>
        </a:defRPr>
      </a:lvl1pPr>
    </p:titleStyle>
    <p:bodyStyle>
      <a:lvl1pPr marL="283487" indent="-283487" algn="l" defTabSz="1133947" rtl="0" eaLnBrk="1" latinLnBrk="0" hangingPunct="1">
        <a:lnSpc>
          <a:spcPct val="90000"/>
        </a:lnSpc>
        <a:spcBef>
          <a:spcPts val="1240"/>
        </a:spcBef>
        <a:buFont typeface="Arial" panose="020B0604020202020204" pitchFamily="34" charset="0"/>
        <a:buChar char="•"/>
        <a:defRPr sz="3472" kern="1200">
          <a:solidFill>
            <a:schemeClr val="tx1"/>
          </a:solidFill>
          <a:latin typeface="+mn-lt"/>
          <a:ea typeface="+mn-ea"/>
          <a:cs typeface="+mn-cs"/>
        </a:defRPr>
      </a:lvl1pPr>
      <a:lvl2pPr marL="850461" indent="-283487" algn="l" defTabSz="1133947" rtl="0" eaLnBrk="1" latinLnBrk="0" hangingPunct="1">
        <a:lnSpc>
          <a:spcPct val="90000"/>
        </a:lnSpc>
        <a:spcBef>
          <a:spcPts val="620"/>
        </a:spcBef>
        <a:buFont typeface="Arial" panose="020B0604020202020204" pitchFamily="34" charset="0"/>
        <a:buChar char="•"/>
        <a:defRPr sz="2976" kern="1200">
          <a:solidFill>
            <a:schemeClr val="tx1"/>
          </a:solidFill>
          <a:latin typeface="+mn-lt"/>
          <a:ea typeface="+mn-ea"/>
          <a:cs typeface="+mn-cs"/>
        </a:defRPr>
      </a:lvl2pPr>
      <a:lvl3pPr marL="1417434" indent="-283487" algn="l" defTabSz="1133947" rtl="0" eaLnBrk="1" latinLnBrk="0" hangingPunct="1">
        <a:lnSpc>
          <a:spcPct val="90000"/>
        </a:lnSpc>
        <a:spcBef>
          <a:spcPts val="620"/>
        </a:spcBef>
        <a:buFont typeface="Arial" panose="020B0604020202020204" pitchFamily="34" charset="0"/>
        <a:buChar char="•"/>
        <a:defRPr sz="2480" kern="1200">
          <a:solidFill>
            <a:schemeClr val="tx1"/>
          </a:solidFill>
          <a:latin typeface="+mn-lt"/>
          <a:ea typeface="+mn-ea"/>
          <a:cs typeface="+mn-cs"/>
        </a:defRPr>
      </a:lvl3pPr>
      <a:lvl4pPr marL="1984408"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4pPr>
      <a:lvl5pPr marL="2551382"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5pPr>
      <a:lvl6pPr marL="3118355"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6pPr>
      <a:lvl7pPr marL="3685329"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7pPr>
      <a:lvl8pPr marL="4252303"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8pPr>
      <a:lvl9pPr marL="4819277" indent="-283487" algn="l" defTabSz="1133947" rtl="0" eaLnBrk="1" latinLnBrk="0" hangingPunct="1">
        <a:lnSpc>
          <a:spcPct val="90000"/>
        </a:lnSpc>
        <a:spcBef>
          <a:spcPts val="620"/>
        </a:spcBef>
        <a:buFont typeface="Arial" panose="020B0604020202020204" pitchFamily="34" charset="0"/>
        <a:buChar char="•"/>
        <a:defRPr sz="2232" kern="1200">
          <a:solidFill>
            <a:schemeClr val="tx1"/>
          </a:solidFill>
          <a:latin typeface="+mn-lt"/>
          <a:ea typeface="+mn-ea"/>
          <a:cs typeface="+mn-cs"/>
        </a:defRPr>
      </a:lvl9pPr>
    </p:bodyStyle>
    <p:otherStyle>
      <a:defPPr>
        <a:defRPr lang="en-US"/>
      </a:defPPr>
      <a:lvl1pPr marL="0" algn="l" defTabSz="1133947" rtl="0" eaLnBrk="1" latinLnBrk="0" hangingPunct="1">
        <a:defRPr sz="2232" kern="1200">
          <a:solidFill>
            <a:schemeClr val="tx1"/>
          </a:solidFill>
          <a:latin typeface="+mn-lt"/>
          <a:ea typeface="+mn-ea"/>
          <a:cs typeface="+mn-cs"/>
        </a:defRPr>
      </a:lvl1pPr>
      <a:lvl2pPr marL="566974" algn="l" defTabSz="1133947" rtl="0" eaLnBrk="1" latinLnBrk="0" hangingPunct="1">
        <a:defRPr sz="2232" kern="1200">
          <a:solidFill>
            <a:schemeClr val="tx1"/>
          </a:solidFill>
          <a:latin typeface="+mn-lt"/>
          <a:ea typeface="+mn-ea"/>
          <a:cs typeface="+mn-cs"/>
        </a:defRPr>
      </a:lvl2pPr>
      <a:lvl3pPr marL="1133947" algn="l" defTabSz="1133947" rtl="0" eaLnBrk="1" latinLnBrk="0" hangingPunct="1">
        <a:defRPr sz="2232" kern="1200">
          <a:solidFill>
            <a:schemeClr val="tx1"/>
          </a:solidFill>
          <a:latin typeface="+mn-lt"/>
          <a:ea typeface="+mn-ea"/>
          <a:cs typeface="+mn-cs"/>
        </a:defRPr>
      </a:lvl3pPr>
      <a:lvl4pPr marL="1700921" algn="l" defTabSz="1133947" rtl="0" eaLnBrk="1" latinLnBrk="0" hangingPunct="1">
        <a:defRPr sz="2232" kern="1200">
          <a:solidFill>
            <a:schemeClr val="tx1"/>
          </a:solidFill>
          <a:latin typeface="+mn-lt"/>
          <a:ea typeface="+mn-ea"/>
          <a:cs typeface="+mn-cs"/>
        </a:defRPr>
      </a:lvl4pPr>
      <a:lvl5pPr marL="2267895" algn="l" defTabSz="1133947" rtl="0" eaLnBrk="1" latinLnBrk="0" hangingPunct="1">
        <a:defRPr sz="2232" kern="1200">
          <a:solidFill>
            <a:schemeClr val="tx1"/>
          </a:solidFill>
          <a:latin typeface="+mn-lt"/>
          <a:ea typeface="+mn-ea"/>
          <a:cs typeface="+mn-cs"/>
        </a:defRPr>
      </a:lvl5pPr>
      <a:lvl6pPr marL="2834869" algn="l" defTabSz="1133947" rtl="0" eaLnBrk="1" latinLnBrk="0" hangingPunct="1">
        <a:defRPr sz="2232" kern="1200">
          <a:solidFill>
            <a:schemeClr val="tx1"/>
          </a:solidFill>
          <a:latin typeface="+mn-lt"/>
          <a:ea typeface="+mn-ea"/>
          <a:cs typeface="+mn-cs"/>
        </a:defRPr>
      </a:lvl6pPr>
      <a:lvl7pPr marL="3401842" algn="l" defTabSz="1133947" rtl="0" eaLnBrk="1" latinLnBrk="0" hangingPunct="1">
        <a:defRPr sz="2232" kern="1200">
          <a:solidFill>
            <a:schemeClr val="tx1"/>
          </a:solidFill>
          <a:latin typeface="+mn-lt"/>
          <a:ea typeface="+mn-ea"/>
          <a:cs typeface="+mn-cs"/>
        </a:defRPr>
      </a:lvl7pPr>
      <a:lvl8pPr marL="3968816" algn="l" defTabSz="1133947" rtl="0" eaLnBrk="1" latinLnBrk="0" hangingPunct="1">
        <a:defRPr sz="2232" kern="1200">
          <a:solidFill>
            <a:schemeClr val="tx1"/>
          </a:solidFill>
          <a:latin typeface="+mn-lt"/>
          <a:ea typeface="+mn-ea"/>
          <a:cs typeface="+mn-cs"/>
        </a:defRPr>
      </a:lvl8pPr>
      <a:lvl9pPr marL="4535790" algn="l" defTabSz="1133947" rtl="0" eaLnBrk="1" latinLnBrk="0" hangingPunct="1">
        <a:defRPr sz="22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4000" y="254000"/>
            <a:ext cx="14630400" cy="2082800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2260" tIns="16130" rIns="32260" bIns="16130" numCol="1" spcCol="0" rtlCol="0" fromWordArt="0" anchor="ctr" anchorCtr="0" forceAA="0" compatLnSpc="1">
            <a:prstTxWarp prst="textNoShape">
              <a:avLst/>
            </a:prstTxWarp>
            <a:noAutofit/>
          </a:bodyPr>
          <a:lstStyle/>
          <a:p>
            <a:pPr algn="ctr"/>
            <a:endParaRPr lang="en-IN" sz="1464"/>
          </a:p>
        </p:txBody>
      </p:sp>
      <p:sp>
        <p:nvSpPr>
          <p:cNvPr id="57" name="Rectangle 56"/>
          <p:cNvSpPr/>
          <p:nvPr/>
        </p:nvSpPr>
        <p:spPr>
          <a:xfrm>
            <a:off x="254000" y="254000"/>
            <a:ext cx="14630400" cy="130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7200" b="1" dirty="0" smtClean="0">
                <a:effectLst>
                  <a:outerShdw blurRad="38100" dist="38100" dir="2700000" algn="tl">
                    <a:srgbClr val="000000">
                      <a:alpha val="43137"/>
                    </a:srgbClr>
                  </a:outerShdw>
                </a:effectLst>
                <a:latin typeface="+mj-lt"/>
              </a:rPr>
              <a:t>Aircraft – IoT Data management</a:t>
            </a:r>
            <a:endParaRPr lang="en-IN" sz="7200" b="1" dirty="0">
              <a:effectLst>
                <a:outerShdw blurRad="38100" dist="38100" dir="2700000" algn="tl">
                  <a:srgbClr val="000000">
                    <a:alpha val="43137"/>
                  </a:srgbClr>
                </a:outerShdw>
              </a:effectLst>
              <a:latin typeface="+mj-lt"/>
            </a:endParaRPr>
          </a:p>
        </p:txBody>
      </p:sp>
      <p:sp>
        <p:nvSpPr>
          <p:cNvPr id="58" name="Rectangle 57"/>
          <p:cNvSpPr/>
          <p:nvPr/>
        </p:nvSpPr>
        <p:spPr>
          <a:xfrm>
            <a:off x="254000" y="1568744"/>
            <a:ext cx="14630400" cy="6367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000" b="1" dirty="0" smtClean="0">
                <a:solidFill>
                  <a:schemeClr val="bg1"/>
                </a:solidFill>
                <a:effectLst>
                  <a:outerShdw blurRad="38100" dist="38100" dir="2700000" algn="tl">
                    <a:srgbClr val="000000">
                      <a:alpha val="43137"/>
                    </a:srgbClr>
                  </a:outerShdw>
                </a:effectLst>
                <a:latin typeface="+mj-lt"/>
              </a:rPr>
              <a:t>Monitoring aircraft cabin air quality </a:t>
            </a:r>
            <a:endParaRPr lang="en-IN" sz="4000" b="1" dirty="0">
              <a:solidFill>
                <a:schemeClr val="bg1"/>
              </a:solidFill>
              <a:effectLst>
                <a:outerShdw blurRad="38100" dist="38100" dir="2700000" algn="tl">
                  <a:srgbClr val="000000">
                    <a:alpha val="43137"/>
                  </a:srgbClr>
                </a:outerShdw>
              </a:effectLst>
              <a:latin typeface="+mj-lt"/>
            </a:endParaRPr>
          </a:p>
        </p:txBody>
      </p:sp>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02986" y="18977189"/>
            <a:ext cx="1781414" cy="2103478"/>
          </a:xfrm>
          <a:prstGeom prst="rect">
            <a:avLst/>
          </a:prstGeom>
        </p:spPr>
      </p:pic>
      <p:pic>
        <p:nvPicPr>
          <p:cNvPr id="54" name="Picture 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188" y="19029375"/>
            <a:ext cx="1702530" cy="1999106"/>
          </a:xfrm>
          <a:prstGeom prst="rect">
            <a:avLst/>
          </a:prstGeom>
        </p:spPr>
      </p:pic>
      <p:sp>
        <p:nvSpPr>
          <p:cNvPr id="108" name="Rounded Rectangle 107"/>
          <p:cNvSpPr/>
          <p:nvPr/>
        </p:nvSpPr>
        <p:spPr>
          <a:xfrm>
            <a:off x="350910" y="2262661"/>
            <a:ext cx="14368693" cy="2577683"/>
          </a:xfrm>
          <a:prstGeom prst="roundRect">
            <a:avLst/>
          </a:prstGeom>
          <a:no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3200" dirty="0" smtClean="0">
              <a:latin typeface="+mj-lt"/>
            </a:endParaRPr>
          </a:p>
          <a:p>
            <a:pPr algn="just"/>
            <a:r>
              <a:rPr lang="en-IN" sz="3200" dirty="0" smtClean="0">
                <a:latin typeface="+mj-lt"/>
              </a:rPr>
              <a:t>Abstract: Real-time monitoring of cabin air quality is of paramount interest. The proposed system employs supervised ML techniques on simulated data to monitor air quality and suitably mitigate the anomaly as much as possible. The CO2 values and TPH parameters are monitored, and a neural network is trained to classify anomalies to various kinds to facilitate efficient mitigation.</a:t>
            </a:r>
          </a:p>
          <a:p>
            <a:pPr algn="ctr"/>
            <a:endParaRPr lang="en-IN" sz="2400" dirty="0">
              <a:latin typeface="+mj-lt"/>
            </a:endParaRPr>
          </a:p>
        </p:txBody>
      </p:sp>
      <p:grpSp>
        <p:nvGrpSpPr>
          <p:cNvPr id="135" name="Group 134"/>
          <p:cNvGrpSpPr/>
          <p:nvPr/>
        </p:nvGrpSpPr>
        <p:grpSpPr>
          <a:xfrm>
            <a:off x="883371" y="15217738"/>
            <a:ext cx="2626350" cy="2079894"/>
            <a:chOff x="7175477" y="1174471"/>
            <a:chExt cx="1771873" cy="1339413"/>
          </a:xfrm>
        </p:grpSpPr>
        <p:sp>
          <p:nvSpPr>
            <p:cNvPr id="136" name="TextBox 135"/>
            <p:cNvSpPr txBox="1"/>
            <p:nvPr/>
          </p:nvSpPr>
          <p:spPr>
            <a:xfrm>
              <a:off x="7447061" y="1424531"/>
              <a:ext cx="1500289" cy="743259"/>
            </a:xfrm>
            <a:prstGeom prst="rect">
              <a:avLst/>
            </a:prstGeom>
            <a:noFill/>
          </p:spPr>
          <p:txBody>
            <a:bodyPr wrap="square" rtlCol="0">
              <a:spAutoFit/>
            </a:bodyPr>
            <a:lstStyle/>
            <a:p>
              <a:r>
                <a:rPr lang="en-IN" sz="1400" b="1" dirty="0" smtClean="0">
                  <a:latin typeface="Calibri" panose="020F0502020204030204" pitchFamily="34" charset="0"/>
                  <a:cs typeface="Calibri" panose="020F0502020204030204" pitchFamily="34" charset="0"/>
                </a:rPr>
                <a:t>Scale,</a:t>
              </a:r>
              <a:endParaRPr lang="en-IN" sz="1400" b="1" dirty="0">
                <a:latin typeface="Calibri" panose="020F0502020204030204" pitchFamily="34" charset="0"/>
                <a:cs typeface="Calibri" panose="020F0502020204030204" pitchFamily="34" charset="0"/>
              </a:endParaRPr>
            </a:p>
            <a:p>
              <a:r>
                <a:rPr lang="en-IN" sz="1100" dirty="0">
                  <a:latin typeface="Calibri" panose="020F0502020204030204" pitchFamily="34" charset="0"/>
                  <a:cs typeface="Calibri" panose="020F0502020204030204" pitchFamily="34" charset="0"/>
                </a:rPr>
                <a:t> </a:t>
              </a:r>
              <a:r>
                <a:rPr lang="en-IN" sz="1100" dirty="0" smtClean="0">
                  <a:latin typeface="Calibri" panose="020F0502020204030204" pitchFamily="34" charset="0"/>
                  <a:cs typeface="Calibri" panose="020F0502020204030204" pitchFamily="34" charset="0"/>
                </a:rPr>
                <a:t>            X-axis:</a:t>
              </a:r>
            </a:p>
            <a:p>
              <a:r>
                <a:rPr lang="en-IN" sz="1100" b="1" dirty="0" smtClean="0">
                  <a:latin typeface="Calibri" panose="020F0502020204030204" pitchFamily="34" charset="0"/>
                  <a:cs typeface="Calibri" panose="020F0502020204030204" pitchFamily="34" charset="0"/>
                </a:rPr>
                <a:t>                  1 unit = 30 min</a:t>
              </a:r>
              <a:endParaRPr lang="en-IN" sz="1100" dirty="0" smtClean="0">
                <a:latin typeface="Calibri" panose="020F0502020204030204" pitchFamily="34" charset="0"/>
                <a:cs typeface="Calibri" panose="020F0502020204030204" pitchFamily="34" charset="0"/>
              </a:endParaRPr>
            </a:p>
            <a:p>
              <a:r>
                <a:rPr lang="en-IN" sz="1100" dirty="0" smtClean="0">
                  <a:latin typeface="Calibri" panose="020F0502020204030204" pitchFamily="34" charset="0"/>
                  <a:cs typeface="Calibri" panose="020F0502020204030204" pitchFamily="34" charset="0"/>
                </a:rPr>
                <a:t>              Y-axis:</a:t>
              </a:r>
            </a:p>
            <a:p>
              <a:r>
                <a:rPr lang="en-IN" sz="1100" b="1" dirty="0" smtClean="0">
                  <a:latin typeface="Calibri" panose="020F0502020204030204" pitchFamily="34" charset="0"/>
                  <a:cs typeface="Calibri" panose="020F0502020204030204" pitchFamily="34" charset="0"/>
                </a:rPr>
                <a:t>                   1unit </a:t>
              </a:r>
              <a:r>
                <a:rPr lang="en-IN" sz="1100" b="1" dirty="0">
                  <a:latin typeface="Calibri" panose="020F0502020204030204" pitchFamily="34" charset="0"/>
                  <a:cs typeface="Calibri" panose="020F0502020204030204" pitchFamily="34" charset="0"/>
                </a:rPr>
                <a:t>=</a:t>
              </a:r>
              <a:r>
                <a:rPr lang="en-IN" sz="1100" b="1" dirty="0" smtClean="0">
                  <a:latin typeface="Calibri" panose="020F0502020204030204" pitchFamily="34" charset="0"/>
                  <a:cs typeface="Calibri" panose="020F0502020204030204" pitchFamily="34" charset="0"/>
                </a:rPr>
                <a:t> 2000 ppm</a:t>
              </a:r>
              <a:endParaRPr lang="en-IN" sz="1100" b="1" dirty="0">
                <a:latin typeface="Calibri" panose="020F0502020204030204" pitchFamily="34" charset="0"/>
                <a:cs typeface="Calibri" panose="020F0502020204030204" pitchFamily="34" charset="0"/>
              </a:endParaRPr>
            </a:p>
            <a:p>
              <a:endParaRPr lang="en-US" sz="1100" b="1" dirty="0">
                <a:latin typeface="Calibri" panose="020F0502020204030204" pitchFamily="34" charset="0"/>
                <a:cs typeface="Calibri" panose="020F0502020204030204" pitchFamily="34" charset="0"/>
              </a:endParaRPr>
            </a:p>
          </p:txBody>
        </p:sp>
        <p:grpSp>
          <p:nvGrpSpPr>
            <p:cNvPr id="137" name="Group 136"/>
            <p:cNvGrpSpPr/>
            <p:nvPr/>
          </p:nvGrpSpPr>
          <p:grpSpPr>
            <a:xfrm>
              <a:off x="7175477" y="1174471"/>
              <a:ext cx="1541877" cy="1339413"/>
              <a:chOff x="6866837" y="4583451"/>
              <a:chExt cx="1579757" cy="1720875"/>
            </a:xfrm>
          </p:grpSpPr>
          <p:cxnSp>
            <p:nvCxnSpPr>
              <p:cNvPr id="138" name="Straight Arrow Connector 137"/>
              <p:cNvCxnSpPr/>
              <p:nvPr/>
            </p:nvCxnSpPr>
            <p:spPr>
              <a:xfrm flipV="1">
                <a:off x="7078442" y="4583451"/>
                <a:ext cx="0" cy="1512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9" name="Straight Arrow Connector 138"/>
              <p:cNvCxnSpPr/>
              <p:nvPr/>
            </p:nvCxnSpPr>
            <p:spPr>
              <a:xfrm>
                <a:off x="7078442" y="6095619"/>
                <a:ext cx="136815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0" name="TextBox 139"/>
              <p:cNvSpPr txBox="1"/>
              <p:nvPr/>
            </p:nvSpPr>
            <p:spPr>
              <a:xfrm>
                <a:off x="7554656" y="6095619"/>
                <a:ext cx="639584" cy="208707"/>
              </a:xfrm>
              <a:prstGeom prst="rect">
                <a:avLst/>
              </a:prstGeom>
              <a:noFill/>
            </p:spPr>
            <p:txBody>
              <a:bodyPr wrap="none" rtlCol="0">
                <a:spAutoFit/>
              </a:bodyPr>
              <a:lstStyle/>
              <a:p>
                <a:r>
                  <a:rPr lang="en-IN" sz="1200" dirty="0" smtClean="0">
                    <a:latin typeface="Calibri" panose="020F0502020204030204" pitchFamily="34" charset="0"/>
                    <a:cs typeface="Calibri" panose="020F0502020204030204" pitchFamily="34" charset="0"/>
                  </a:rPr>
                  <a:t>Time (hh:mm)</a:t>
                </a:r>
                <a:endParaRPr lang="en-US" sz="1200" dirty="0">
                  <a:latin typeface="Calibri" panose="020F0502020204030204" pitchFamily="34" charset="0"/>
                  <a:cs typeface="Calibri" panose="020F0502020204030204" pitchFamily="34" charset="0"/>
                </a:endParaRPr>
              </a:p>
            </p:txBody>
          </p:sp>
          <p:sp>
            <p:nvSpPr>
              <p:cNvPr id="141" name="TextBox 140"/>
              <p:cNvSpPr txBox="1"/>
              <p:nvPr/>
            </p:nvSpPr>
            <p:spPr>
              <a:xfrm rot="16200000">
                <a:off x="6171735" y="5288339"/>
                <a:ext cx="1553492" cy="163288"/>
              </a:xfrm>
              <a:prstGeom prst="rect">
                <a:avLst/>
              </a:prstGeom>
              <a:noFill/>
            </p:spPr>
            <p:txBody>
              <a:bodyPr wrap="square" rtlCol="0">
                <a:spAutoFit/>
              </a:bodyPr>
              <a:lstStyle/>
              <a:p>
                <a:pPr algn="ctr"/>
                <a:r>
                  <a:rPr lang="en-IN" sz="1200" dirty="0" smtClean="0">
                    <a:latin typeface="Calibri" panose="020F0502020204030204" pitchFamily="34" charset="0"/>
                    <a:cs typeface="Calibri" panose="020F0502020204030204" pitchFamily="34" charset="0"/>
                  </a:rPr>
                  <a:t>Co2 Concentration in ppm</a:t>
                </a:r>
                <a:endParaRPr lang="en-US" sz="1200" dirty="0">
                  <a:latin typeface="Calibri" panose="020F0502020204030204" pitchFamily="34" charset="0"/>
                  <a:cs typeface="Calibri" panose="020F0502020204030204" pitchFamily="34" charset="0"/>
                </a:endParaRPr>
              </a:p>
            </p:txBody>
          </p:sp>
        </p:grpSp>
      </p:grpSp>
      <p:sp>
        <p:nvSpPr>
          <p:cNvPr id="301" name="TextBox 300"/>
          <p:cNvSpPr txBox="1"/>
          <p:nvPr/>
        </p:nvSpPr>
        <p:spPr>
          <a:xfrm>
            <a:off x="1644418" y="13785580"/>
            <a:ext cx="5191607" cy="646331"/>
          </a:xfrm>
          <a:prstGeom prst="rect">
            <a:avLst/>
          </a:prstGeom>
          <a:noFill/>
        </p:spPr>
        <p:txBody>
          <a:bodyPr wrap="square" rtlCol="0">
            <a:spAutoFit/>
          </a:bodyPr>
          <a:lstStyle/>
          <a:p>
            <a:pPr algn="ctr"/>
            <a:r>
              <a:rPr lang="en-IN" sz="1800" dirty="0" smtClean="0">
                <a:latin typeface="+mj-lt"/>
              </a:rPr>
              <a:t>Multi-layered perceptron for </a:t>
            </a:r>
            <a:r>
              <a:rPr lang="en-IN" sz="1800" dirty="0" smtClean="0">
                <a:latin typeface="+mj-lt"/>
              </a:rPr>
              <a:t>anomaly </a:t>
            </a:r>
          </a:p>
          <a:p>
            <a:pPr algn="ctr"/>
            <a:r>
              <a:rPr lang="en-IN" sz="1800" dirty="0" smtClean="0">
                <a:latin typeface="+mj-lt"/>
              </a:rPr>
              <a:t>detection and classification</a:t>
            </a:r>
            <a:endParaRPr lang="en-IN" sz="1800" dirty="0">
              <a:latin typeface="+mj-lt"/>
            </a:endParaRPr>
          </a:p>
        </p:txBody>
      </p:sp>
      <p:sp>
        <p:nvSpPr>
          <p:cNvPr id="60" name="Rectangle 59"/>
          <p:cNvSpPr/>
          <p:nvPr/>
        </p:nvSpPr>
        <p:spPr>
          <a:xfrm>
            <a:off x="2000216" y="20526867"/>
            <a:ext cx="11070080" cy="5283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1066835">
              <a:lnSpc>
                <a:spcPct val="90000"/>
              </a:lnSpc>
              <a:spcBef>
                <a:spcPct val="0"/>
              </a:spcBef>
              <a:spcAft>
                <a:spcPct val="35000"/>
              </a:spcAft>
            </a:pPr>
            <a:r>
              <a:rPr lang="en-US" sz="3600" dirty="0" smtClean="0">
                <a:ln w="0"/>
                <a:solidFill>
                  <a:schemeClr val="bg1"/>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Aerospace Network Research Consortium</a:t>
            </a:r>
            <a:endParaRPr lang="en-US" sz="3600" dirty="0">
              <a:ln w="0"/>
              <a:solidFill>
                <a:schemeClr val="bg1"/>
              </a:solidFill>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8278" y="14603641"/>
            <a:ext cx="4825488" cy="2643238"/>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1344" y="17517008"/>
            <a:ext cx="4802422" cy="2808655"/>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60437" y="14603641"/>
            <a:ext cx="4588788" cy="2643238"/>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60437" y="17517007"/>
            <a:ext cx="4588788" cy="2808655"/>
          </a:xfrm>
          <a:prstGeom prst="rect">
            <a:avLst/>
          </a:prstGeom>
        </p:spPr>
      </p:pic>
      <p:sp>
        <p:nvSpPr>
          <p:cNvPr id="298" name="Rectangle 297"/>
          <p:cNvSpPr/>
          <p:nvPr/>
        </p:nvSpPr>
        <p:spPr>
          <a:xfrm>
            <a:off x="3871716" y="5013674"/>
            <a:ext cx="4267200" cy="164067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grpSp>
        <p:nvGrpSpPr>
          <p:cNvPr id="302" name="Group 301"/>
          <p:cNvGrpSpPr/>
          <p:nvPr/>
        </p:nvGrpSpPr>
        <p:grpSpPr>
          <a:xfrm>
            <a:off x="1863883" y="5060376"/>
            <a:ext cx="11079772" cy="4185511"/>
            <a:chOff x="2793125" y="1365192"/>
            <a:chExt cx="9968261" cy="4185511"/>
          </a:xfrm>
        </p:grpSpPr>
        <p:sp>
          <p:nvSpPr>
            <p:cNvPr id="308" name="Rectangle 307"/>
            <p:cNvSpPr/>
            <p:nvPr/>
          </p:nvSpPr>
          <p:spPr>
            <a:xfrm>
              <a:off x="5563128" y="1408210"/>
              <a:ext cx="1752600" cy="609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200" dirty="0" smtClean="0"/>
                <a:t>Data generation model</a:t>
              </a:r>
              <a:endParaRPr lang="en-IN" sz="1200" dirty="0"/>
            </a:p>
          </p:txBody>
        </p:sp>
        <p:sp>
          <p:nvSpPr>
            <p:cNvPr id="309" name="Rectangle 308"/>
            <p:cNvSpPr/>
            <p:nvPr/>
          </p:nvSpPr>
          <p:spPr>
            <a:xfrm>
              <a:off x="4741989" y="2363310"/>
              <a:ext cx="1295400" cy="37070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100" dirty="0" smtClean="0"/>
                <a:t>CO2 data generation model</a:t>
              </a:r>
              <a:endParaRPr lang="en-IN" sz="1100" dirty="0"/>
            </a:p>
          </p:txBody>
        </p:sp>
        <p:sp>
          <p:nvSpPr>
            <p:cNvPr id="310" name="Rectangle 309"/>
            <p:cNvSpPr/>
            <p:nvPr/>
          </p:nvSpPr>
          <p:spPr>
            <a:xfrm>
              <a:off x="6953193" y="2217622"/>
              <a:ext cx="1295400" cy="381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100" dirty="0" smtClean="0"/>
                <a:t>ECS Simulink model (TPH)</a:t>
              </a:r>
              <a:endParaRPr lang="en-IN" sz="1100" dirty="0"/>
            </a:p>
          </p:txBody>
        </p:sp>
        <p:sp>
          <p:nvSpPr>
            <p:cNvPr id="311" name="Rectangle 310"/>
            <p:cNvSpPr/>
            <p:nvPr/>
          </p:nvSpPr>
          <p:spPr>
            <a:xfrm>
              <a:off x="4190398" y="4876800"/>
              <a:ext cx="1295400"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100" dirty="0" smtClean="0"/>
                <a:t>Controller</a:t>
              </a:r>
              <a:endParaRPr lang="en-IN" sz="1100" dirty="0"/>
            </a:p>
          </p:txBody>
        </p:sp>
        <p:sp>
          <p:nvSpPr>
            <p:cNvPr id="312" name="Rectangle 311"/>
            <p:cNvSpPr/>
            <p:nvPr/>
          </p:nvSpPr>
          <p:spPr>
            <a:xfrm>
              <a:off x="6475411" y="4876800"/>
              <a:ext cx="2558725"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100" dirty="0" smtClean="0"/>
                <a:t>Neural network (detect root cause)</a:t>
              </a:r>
              <a:endParaRPr lang="en-IN" sz="1100" dirty="0"/>
            </a:p>
          </p:txBody>
        </p:sp>
        <p:cxnSp>
          <p:nvCxnSpPr>
            <p:cNvPr id="313" name="Elbow Connector 312"/>
            <p:cNvCxnSpPr>
              <a:stCxn id="308" idx="1"/>
              <a:endCxn id="309" idx="0"/>
            </p:cNvCxnSpPr>
            <p:nvPr/>
          </p:nvCxnSpPr>
          <p:spPr>
            <a:xfrm rot="10800000" flipV="1">
              <a:off x="5389689" y="1713010"/>
              <a:ext cx="173439" cy="650300"/>
            </a:xfrm>
            <a:prstGeom prst="bentConnector2">
              <a:avLst/>
            </a:prstGeom>
          </p:spPr>
          <p:style>
            <a:lnRef idx="2">
              <a:schemeClr val="dk1"/>
            </a:lnRef>
            <a:fillRef idx="0">
              <a:schemeClr val="dk1"/>
            </a:fillRef>
            <a:effectRef idx="1">
              <a:schemeClr val="dk1"/>
            </a:effectRef>
            <a:fontRef idx="minor">
              <a:schemeClr val="tx1"/>
            </a:fontRef>
          </p:style>
        </p:cxnSp>
        <p:cxnSp>
          <p:nvCxnSpPr>
            <p:cNvPr id="314" name="Elbow Connector 313"/>
            <p:cNvCxnSpPr>
              <a:stCxn id="308" idx="3"/>
            </p:cNvCxnSpPr>
            <p:nvPr/>
          </p:nvCxnSpPr>
          <p:spPr>
            <a:xfrm>
              <a:off x="7315728" y="1713010"/>
              <a:ext cx="257840" cy="524277"/>
            </a:xfrm>
            <a:prstGeom prst="bentConnector2">
              <a:avLst/>
            </a:prstGeom>
          </p:spPr>
          <p:style>
            <a:lnRef idx="2">
              <a:schemeClr val="dk1"/>
            </a:lnRef>
            <a:fillRef idx="0">
              <a:schemeClr val="dk1"/>
            </a:fillRef>
            <a:effectRef idx="1">
              <a:schemeClr val="dk1"/>
            </a:effectRef>
            <a:fontRef idx="minor">
              <a:schemeClr val="tx1"/>
            </a:fontRef>
          </p:style>
        </p:cxnSp>
        <p:cxnSp>
          <p:nvCxnSpPr>
            <p:cNvPr id="315" name="Straight Arrow Connector 314"/>
            <p:cNvCxnSpPr>
              <a:stCxn id="312" idx="1"/>
              <a:endCxn id="311" idx="3"/>
            </p:cNvCxnSpPr>
            <p:nvPr/>
          </p:nvCxnSpPr>
          <p:spPr>
            <a:xfrm flipH="1">
              <a:off x="5485798" y="5105400"/>
              <a:ext cx="9896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6" name="Elbow Connector 315"/>
            <p:cNvCxnSpPr>
              <a:stCxn id="311" idx="1"/>
              <a:endCxn id="298" idx="1"/>
            </p:cNvCxnSpPr>
            <p:nvPr/>
          </p:nvCxnSpPr>
          <p:spPr>
            <a:xfrm rot="10800000" flipH="1">
              <a:off x="4190397" y="2138826"/>
              <a:ext cx="409136" cy="2966575"/>
            </a:xfrm>
            <a:prstGeom prst="bentConnector3">
              <a:avLst>
                <a:gd name="adj1" fmla="val -50269"/>
              </a:avLst>
            </a:prstGeom>
            <a:ln>
              <a:tailEnd type="triangle"/>
            </a:ln>
          </p:spPr>
          <p:style>
            <a:lnRef idx="1">
              <a:schemeClr val="dk1"/>
            </a:lnRef>
            <a:fillRef idx="0">
              <a:schemeClr val="dk1"/>
            </a:fillRef>
            <a:effectRef idx="0">
              <a:schemeClr val="dk1"/>
            </a:effectRef>
            <a:fontRef idx="minor">
              <a:schemeClr val="tx1"/>
            </a:fontRef>
          </p:style>
        </p:cxnSp>
        <p:sp>
          <p:nvSpPr>
            <p:cNvPr id="317" name="Rectangle 316"/>
            <p:cNvSpPr/>
            <p:nvPr/>
          </p:nvSpPr>
          <p:spPr>
            <a:xfrm>
              <a:off x="9561824" y="1405481"/>
              <a:ext cx="1143000" cy="5334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600" dirty="0" smtClean="0"/>
                <a:t>GUI</a:t>
              </a:r>
              <a:endParaRPr lang="en-IN" sz="1600" dirty="0"/>
            </a:p>
          </p:txBody>
        </p:sp>
        <p:sp>
          <p:nvSpPr>
            <p:cNvPr id="318" name="TextBox 317"/>
            <p:cNvSpPr txBox="1"/>
            <p:nvPr/>
          </p:nvSpPr>
          <p:spPr>
            <a:xfrm>
              <a:off x="2793125" y="3039763"/>
              <a:ext cx="1195863" cy="954107"/>
            </a:xfrm>
            <a:prstGeom prst="rect">
              <a:avLst/>
            </a:prstGeom>
            <a:noFill/>
          </p:spPr>
          <p:txBody>
            <a:bodyPr wrap="square" rtlCol="0">
              <a:spAutoFit/>
            </a:bodyPr>
            <a:lstStyle/>
            <a:p>
              <a:r>
                <a:rPr lang="en-IN" sz="1400" dirty="0" smtClean="0"/>
                <a:t>Flowrate (</a:t>
              </a:r>
              <a:r>
                <a:rPr lang="en-IN" sz="1400" dirty="0" smtClean="0"/>
                <a:t>Fr),</a:t>
              </a:r>
            </a:p>
            <a:p>
              <a:r>
                <a:rPr lang="en-IN" sz="1400" dirty="0" smtClean="0"/>
                <a:t>Bleed- </a:t>
              </a:r>
              <a:endParaRPr lang="en-IN" sz="1400" dirty="0" smtClean="0"/>
            </a:p>
            <a:p>
              <a:r>
                <a:rPr lang="en-IN" sz="1400" dirty="0" smtClean="0"/>
                <a:t>Recirculated </a:t>
              </a:r>
              <a:r>
                <a:rPr lang="en-IN" sz="1400" dirty="0" smtClean="0"/>
                <a:t>Air ratio(X)</a:t>
              </a:r>
              <a:endParaRPr lang="en-IN" sz="1400" dirty="0"/>
            </a:p>
          </p:txBody>
        </p:sp>
        <p:sp>
          <p:nvSpPr>
            <p:cNvPr id="319" name="TextBox 318"/>
            <p:cNvSpPr txBox="1"/>
            <p:nvPr/>
          </p:nvSpPr>
          <p:spPr>
            <a:xfrm>
              <a:off x="10780186" y="1365192"/>
              <a:ext cx="19812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Passenger Count.</a:t>
              </a:r>
            </a:p>
            <a:p>
              <a:pPr marL="285750" indent="-285750">
                <a:buFont typeface="Arial" panose="020B0604020202020204" pitchFamily="34" charset="0"/>
                <a:buChar char="•"/>
              </a:pPr>
              <a:r>
                <a:rPr lang="en-IN" sz="1600" dirty="0" smtClean="0"/>
                <a:t>Anomalous conditions</a:t>
              </a:r>
              <a:endParaRPr lang="en-IN" sz="1600" dirty="0"/>
            </a:p>
          </p:txBody>
        </p:sp>
        <p:sp>
          <p:nvSpPr>
            <p:cNvPr id="320" name="TextBox 319"/>
            <p:cNvSpPr txBox="1"/>
            <p:nvPr/>
          </p:nvSpPr>
          <p:spPr>
            <a:xfrm>
              <a:off x="9352947" y="3586708"/>
              <a:ext cx="761999" cy="307777"/>
            </a:xfrm>
            <a:prstGeom prst="rect">
              <a:avLst/>
            </a:prstGeom>
            <a:noFill/>
          </p:spPr>
          <p:txBody>
            <a:bodyPr wrap="square" rtlCol="0">
              <a:spAutoFit/>
            </a:bodyPr>
            <a:lstStyle/>
            <a:p>
              <a:r>
                <a:rPr lang="en-IN" sz="1400" dirty="0" smtClean="0"/>
                <a:t>CO2[1:6]</a:t>
              </a:r>
              <a:endParaRPr lang="en-IN" sz="1400" dirty="0"/>
            </a:p>
          </p:txBody>
        </p:sp>
        <p:sp>
          <p:nvSpPr>
            <p:cNvPr id="321" name="TextBox 320"/>
            <p:cNvSpPr txBox="1"/>
            <p:nvPr/>
          </p:nvSpPr>
          <p:spPr>
            <a:xfrm>
              <a:off x="9352947" y="2807215"/>
              <a:ext cx="2417840" cy="307777"/>
            </a:xfrm>
            <a:prstGeom prst="rect">
              <a:avLst/>
            </a:prstGeom>
            <a:noFill/>
          </p:spPr>
          <p:txBody>
            <a:bodyPr wrap="square" rtlCol="0">
              <a:spAutoFit/>
            </a:bodyPr>
            <a:lstStyle/>
            <a:p>
              <a:r>
                <a:rPr lang="en-IN" sz="1400" dirty="0" smtClean="0"/>
                <a:t>Humidity, Temperature, Pressure</a:t>
              </a:r>
              <a:endParaRPr lang="en-IN" sz="1400" dirty="0"/>
            </a:p>
          </p:txBody>
        </p:sp>
        <p:sp>
          <p:nvSpPr>
            <p:cNvPr id="322" name="TextBox 321"/>
            <p:cNvSpPr txBox="1"/>
            <p:nvPr/>
          </p:nvSpPr>
          <p:spPr>
            <a:xfrm>
              <a:off x="9352947" y="3081302"/>
              <a:ext cx="914400" cy="523220"/>
            </a:xfrm>
            <a:prstGeom prst="rect">
              <a:avLst/>
            </a:prstGeom>
            <a:noFill/>
          </p:spPr>
          <p:txBody>
            <a:bodyPr wrap="square" rtlCol="0">
              <a:spAutoFit/>
            </a:bodyPr>
            <a:lstStyle/>
            <a:p>
              <a:r>
                <a:rPr lang="en-IN" sz="1400" dirty="0" smtClean="0"/>
                <a:t>Passenger count</a:t>
              </a:r>
              <a:endParaRPr lang="en-IN" sz="1400" dirty="0"/>
            </a:p>
          </p:txBody>
        </p:sp>
        <p:sp>
          <p:nvSpPr>
            <p:cNvPr id="323" name="TextBox 322"/>
            <p:cNvSpPr txBox="1"/>
            <p:nvPr/>
          </p:nvSpPr>
          <p:spPr>
            <a:xfrm>
              <a:off x="5551678" y="5119816"/>
              <a:ext cx="838200" cy="430887"/>
            </a:xfrm>
            <a:prstGeom prst="rect">
              <a:avLst/>
            </a:prstGeom>
            <a:noFill/>
          </p:spPr>
          <p:txBody>
            <a:bodyPr wrap="square" rtlCol="0">
              <a:spAutoFit/>
            </a:bodyPr>
            <a:lstStyle/>
            <a:p>
              <a:r>
                <a:rPr lang="en-IN" sz="1100" dirty="0" smtClean="0"/>
                <a:t>Anomaly class</a:t>
              </a:r>
              <a:endParaRPr lang="en-IN" sz="1100" dirty="0"/>
            </a:p>
          </p:txBody>
        </p:sp>
        <p:sp>
          <p:nvSpPr>
            <p:cNvPr id="324" name="TextBox 323"/>
            <p:cNvSpPr txBox="1"/>
            <p:nvPr/>
          </p:nvSpPr>
          <p:spPr>
            <a:xfrm>
              <a:off x="4051152" y="3965269"/>
              <a:ext cx="867076" cy="307777"/>
            </a:xfrm>
            <a:prstGeom prst="rect">
              <a:avLst/>
            </a:prstGeom>
            <a:noFill/>
          </p:spPr>
          <p:txBody>
            <a:bodyPr wrap="square" rtlCol="0">
              <a:spAutoFit/>
            </a:bodyPr>
            <a:lstStyle/>
            <a:p>
              <a:r>
                <a:rPr lang="en-IN" sz="1400" dirty="0" smtClean="0"/>
                <a:t>Set point</a:t>
              </a:r>
              <a:endParaRPr lang="en-IN" sz="1400" dirty="0"/>
            </a:p>
          </p:txBody>
        </p:sp>
      </p:grpSp>
      <p:cxnSp>
        <p:nvCxnSpPr>
          <p:cNvPr id="325" name="Elbow Connector 324"/>
          <p:cNvCxnSpPr>
            <a:stCxn id="298" idx="3"/>
            <a:endCxn id="312" idx="3"/>
          </p:cNvCxnSpPr>
          <p:nvPr/>
        </p:nvCxnSpPr>
        <p:spPr>
          <a:xfrm>
            <a:off x="8138916" y="5834009"/>
            <a:ext cx="661883" cy="2966575"/>
          </a:xfrm>
          <a:prstGeom prst="bentConnector3">
            <a:avLst>
              <a:gd name="adj1" fmla="val 134538"/>
            </a:avLst>
          </a:prstGeom>
          <a:ln>
            <a:tailEnd type="triangle"/>
          </a:ln>
        </p:spPr>
        <p:style>
          <a:lnRef idx="2">
            <a:schemeClr val="dk1"/>
          </a:lnRef>
          <a:fillRef idx="0">
            <a:schemeClr val="dk1"/>
          </a:fillRef>
          <a:effectRef idx="1">
            <a:schemeClr val="dk1"/>
          </a:effectRef>
          <a:fontRef idx="minor">
            <a:schemeClr val="tx1"/>
          </a:fontRef>
        </p:style>
      </p:cxnSp>
      <p:cxnSp>
        <p:nvCxnSpPr>
          <p:cNvPr id="326" name="Straight Arrow Connector 325"/>
          <p:cNvCxnSpPr/>
          <p:nvPr/>
        </p:nvCxnSpPr>
        <p:spPr>
          <a:xfrm>
            <a:off x="4260547" y="6633380"/>
            <a:ext cx="0" cy="1911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7" name="Straight Arrow Connector 326"/>
          <p:cNvCxnSpPr>
            <a:stCxn id="317" idx="1"/>
          </p:cNvCxnSpPr>
          <p:nvPr/>
        </p:nvCxnSpPr>
        <p:spPr>
          <a:xfrm flipH="1">
            <a:off x="8154698" y="5367365"/>
            <a:ext cx="1232628" cy="8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a:off x="4442417" y="5573650"/>
            <a:ext cx="0" cy="381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9" name="TextBox 328"/>
          <p:cNvSpPr txBox="1"/>
          <p:nvPr/>
        </p:nvSpPr>
        <p:spPr>
          <a:xfrm>
            <a:off x="4223282" y="5374362"/>
            <a:ext cx="500339" cy="261610"/>
          </a:xfrm>
          <a:prstGeom prst="rect">
            <a:avLst/>
          </a:prstGeom>
          <a:noFill/>
        </p:spPr>
        <p:txBody>
          <a:bodyPr wrap="square" rtlCol="0">
            <a:spAutoFit/>
          </a:bodyPr>
          <a:lstStyle/>
          <a:p>
            <a:r>
              <a:rPr lang="en-IN" sz="1100" dirty="0" smtClean="0"/>
              <a:t>Fr,X</a:t>
            </a:r>
            <a:endParaRPr lang="en-IN" sz="1100" dirty="0"/>
          </a:p>
        </p:txBody>
      </p:sp>
      <p:cxnSp>
        <p:nvCxnSpPr>
          <p:cNvPr id="330" name="Straight Arrow Connector 329"/>
          <p:cNvCxnSpPr>
            <a:endCxn id="310" idx="1"/>
          </p:cNvCxnSpPr>
          <p:nvPr/>
        </p:nvCxnSpPr>
        <p:spPr>
          <a:xfrm>
            <a:off x="6192945" y="6094440"/>
            <a:ext cx="294875" cy="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1" name="TextBox 330"/>
          <p:cNvSpPr txBox="1"/>
          <p:nvPr/>
        </p:nvSpPr>
        <p:spPr>
          <a:xfrm>
            <a:off x="5852513" y="5889286"/>
            <a:ext cx="487869" cy="369332"/>
          </a:xfrm>
          <a:prstGeom prst="rect">
            <a:avLst/>
          </a:prstGeom>
          <a:noFill/>
        </p:spPr>
        <p:txBody>
          <a:bodyPr wrap="square" rtlCol="0">
            <a:spAutoFit/>
          </a:bodyPr>
          <a:lstStyle/>
          <a:p>
            <a:r>
              <a:rPr lang="en-IN" sz="1800" dirty="0" smtClean="0"/>
              <a:t>Fr</a:t>
            </a:r>
            <a:endParaRPr lang="en-IN" sz="1800" dirty="0"/>
          </a:p>
        </p:txBody>
      </p:sp>
      <p:sp>
        <p:nvSpPr>
          <p:cNvPr id="332" name="Rectangle 331"/>
          <p:cNvSpPr/>
          <p:nvPr/>
        </p:nvSpPr>
        <p:spPr>
          <a:xfrm>
            <a:off x="10305335" y="9112147"/>
            <a:ext cx="1371599" cy="5067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400" dirty="0" smtClean="0"/>
              <a:t>InfluxDB</a:t>
            </a:r>
            <a:endParaRPr lang="en-IN" sz="1400" dirty="0"/>
          </a:p>
        </p:txBody>
      </p:sp>
      <p:sp>
        <p:nvSpPr>
          <p:cNvPr id="333" name="Rectangle 332"/>
          <p:cNvSpPr/>
          <p:nvPr/>
        </p:nvSpPr>
        <p:spPr>
          <a:xfrm>
            <a:off x="10305335" y="7951718"/>
            <a:ext cx="1371600" cy="75833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400" dirty="0" smtClean="0"/>
              <a:t>Chronograf</a:t>
            </a:r>
            <a:endParaRPr lang="en-IN" sz="1400" dirty="0"/>
          </a:p>
        </p:txBody>
      </p:sp>
      <p:cxnSp>
        <p:nvCxnSpPr>
          <p:cNvPr id="334" name="Elbow Connector 333"/>
          <p:cNvCxnSpPr>
            <a:stCxn id="312" idx="2"/>
            <a:endCxn id="332" idx="1"/>
          </p:cNvCxnSpPr>
          <p:nvPr/>
        </p:nvCxnSpPr>
        <p:spPr>
          <a:xfrm rot="16200000" flipH="1">
            <a:off x="8662058" y="7722231"/>
            <a:ext cx="360000" cy="29265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35" name="Elbow Connector 334"/>
          <p:cNvCxnSpPr/>
          <p:nvPr/>
        </p:nvCxnSpPr>
        <p:spPr>
          <a:xfrm>
            <a:off x="9012051" y="8756442"/>
            <a:ext cx="1293284" cy="46305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36" name="Elbow Connector 335"/>
          <p:cNvCxnSpPr>
            <a:stCxn id="311" idx="2"/>
          </p:cNvCxnSpPr>
          <p:nvPr/>
        </p:nvCxnSpPr>
        <p:spPr>
          <a:xfrm rot="16200000" flipH="1">
            <a:off x="6962926" y="6203138"/>
            <a:ext cx="552712" cy="620480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37" name="Straight Arrow Connector 336"/>
          <p:cNvCxnSpPr>
            <a:stCxn id="332" idx="0"/>
            <a:endCxn id="333" idx="2"/>
          </p:cNvCxnSpPr>
          <p:nvPr/>
        </p:nvCxnSpPr>
        <p:spPr>
          <a:xfrm flipV="1">
            <a:off x="10991135" y="8710056"/>
            <a:ext cx="0" cy="402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38" name="Picture 337"/>
          <p:cNvPicPr/>
          <p:nvPr/>
        </p:nvPicPr>
        <p:blipFill>
          <a:blip r:embed="rId9">
            <a:extLst>
              <a:ext uri="{28A0092B-C50C-407E-A947-70E740481C1C}">
                <a14:useLocalDpi xmlns:a14="http://schemas.microsoft.com/office/drawing/2010/main" val="0"/>
              </a:ext>
            </a:extLst>
          </a:blip>
          <a:srcRect/>
          <a:stretch>
            <a:fillRect/>
          </a:stretch>
        </p:blipFill>
        <p:spPr bwMode="auto">
          <a:xfrm>
            <a:off x="8962630" y="10109735"/>
            <a:ext cx="5620363" cy="3468392"/>
          </a:xfrm>
          <a:prstGeom prst="rect">
            <a:avLst/>
          </a:prstGeom>
          <a:noFill/>
          <a:ln>
            <a:solidFill>
              <a:schemeClr val="tx1"/>
            </a:solidFill>
          </a:ln>
        </p:spPr>
      </p:pic>
      <p:cxnSp>
        <p:nvCxnSpPr>
          <p:cNvPr id="25" name="Straight Arrow Connector 24"/>
          <p:cNvCxnSpPr/>
          <p:nvPr/>
        </p:nvCxnSpPr>
        <p:spPr>
          <a:xfrm flipV="1">
            <a:off x="10284184" y="11848089"/>
            <a:ext cx="193543" cy="93002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H="1" flipV="1">
            <a:off x="9263411" y="12911042"/>
            <a:ext cx="717033" cy="7766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a:off x="12713639" y="10805277"/>
            <a:ext cx="296795" cy="39182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0" name="Oval 29"/>
          <p:cNvSpPr/>
          <p:nvPr/>
        </p:nvSpPr>
        <p:spPr>
          <a:xfrm>
            <a:off x="2228922" y="10061323"/>
            <a:ext cx="434822" cy="302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1 </a:t>
            </a:r>
            <a:endParaRPr lang="en-IN" sz="1600" dirty="0"/>
          </a:p>
        </p:txBody>
      </p:sp>
      <p:sp>
        <p:nvSpPr>
          <p:cNvPr id="339" name="Oval 338"/>
          <p:cNvSpPr/>
          <p:nvPr/>
        </p:nvSpPr>
        <p:spPr>
          <a:xfrm>
            <a:off x="2228922" y="10522017"/>
            <a:ext cx="434822" cy="302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2</a:t>
            </a:r>
            <a:endParaRPr lang="en-IN" sz="1600" dirty="0"/>
          </a:p>
        </p:txBody>
      </p:sp>
      <p:sp>
        <p:nvSpPr>
          <p:cNvPr id="340" name="Oval 339"/>
          <p:cNvSpPr/>
          <p:nvPr/>
        </p:nvSpPr>
        <p:spPr>
          <a:xfrm>
            <a:off x="2240077" y="10979829"/>
            <a:ext cx="434822" cy="302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3</a:t>
            </a:r>
          </a:p>
        </p:txBody>
      </p:sp>
      <p:sp>
        <p:nvSpPr>
          <p:cNvPr id="341" name="Oval 340"/>
          <p:cNvSpPr/>
          <p:nvPr/>
        </p:nvSpPr>
        <p:spPr>
          <a:xfrm>
            <a:off x="2228922" y="11416389"/>
            <a:ext cx="434822" cy="3027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4</a:t>
            </a:r>
            <a:endParaRPr lang="en-IN" sz="1600" dirty="0"/>
          </a:p>
        </p:txBody>
      </p:sp>
      <p:sp>
        <p:nvSpPr>
          <p:cNvPr id="31" name="Left Brace 30"/>
          <p:cNvSpPr/>
          <p:nvPr/>
        </p:nvSpPr>
        <p:spPr>
          <a:xfrm>
            <a:off x="1910212" y="10212247"/>
            <a:ext cx="257125" cy="3431382"/>
          </a:xfrm>
          <a:prstGeom prst="leftBrace">
            <a:avLst>
              <a:gd name="adj1" fmla="val 8333"/>
              <a:gd name="adj2" fmla="val 48334"/>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342" name="Oval 341"/>
          <p:cNvSpPr/>
          <p:nvPr/>
        </p:nvSpPr>
        <p:spPr>
          <a:xfrm>
            <a:off x="2220329" y="12423839"/>
            <a:ext cx="500223" cy="3856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20</a:t>
            </a:r>
            <a:endParaRPr lang="en-IN" sz="1200" dirty="0"/>
          </a:p>
        </p:txBody>
      </p:sp>
      <p:sp>
        <p:nvSpPr>
          <p:cNvPr id="343" name="Oval 342"/>
          <p:cNvSpPr/>
          <p:nvPr/>
        </p:nvSpPr>
        <p:spPr>
          <a:xfrm>
            <a:off x="2222168" y="12869230"/>
            <a:ext cx="518502" cy="4233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21</a:t>
            </a:r>
            <a:endParaRPr lang="en-IN" sz="1200" dirty="0"/>
          </a:p>
        </p:txBody>
      </p:sp>
      <p:sp>
        <p:nvSpPr>
          <p:cNvPr id="344" name="Oval 343"/>
          <p:cNvSpPr/>
          <p:nvPr/>
        </p:nvSpPr>
        <p:spPr>
          <a:xfrm>
            <a:off x="2233191" y="13371144"/>
            <a:ext cx="487361" cy="4224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smtClean="0"/>
              <a:t>22</a:t>
            </a:r>
            <a:endParaRPr lang="en-IN" sz="1200" dirty="0"/>
          </a:p>
        </p:txBody>
      </p:sp>
      <p:sp>
        <p:nvSpPr>
          <p:cNvPr id="34" name="Oval 33"/>
          <p:cNvSpPr/>
          <p:nvPr/>
        </p:nvSpPr>
        <p:spPr>
          <a:xfrm>
            <a:off x="5658819" y="10678217"/>
            <a:ext cx="539605" cy="3485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400" dirty="0" smtClean="0"/>
              <a:t>0</a:t>
            </a:r>
            <a:endParaRPr lang="en-IN" sz="2400" dirty="0"/>
          </a:p>
        </p:txBody>
      </p:sp>
      <p:sp>
        <p:nvSpPr>
          <p:cNvPr id="349" name="Oval 348"/>
          <p:cNvSpPr/>
          <p:nvPr/>
        </p:nvSpPr>
        <p:spPr>
          <a:xfrm>
            <a:off x="5658819" y="11181523"/>
            <a:ext cx="539605" cy="3485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400" dirty="0" smtClean="0"/>
              <a:t>1</a:t>
            </a:r>
            <a:endParaRPr lang="en-IN" sz="2400" dirty="0"/>
          </a:p>
        </p:txBody>
      </p:sp>
      <p:sp>
        <p:nvSpPr>
          <p:cNvPr id="350" name="Oval 349"/>
          <p:cNvSpPr/>
          <p:nvPr/>
        </p:nvSpPr>
        <p:spPr>
          <a:xfrm>
            <a:off x="5658818" y="11727165"/>
            <a:ext cx="539605" cy="3485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400" dirty="0"/>
              <a:t>2</a:t>
            </a:r>
          </a:p>
        </p:txBody>
      </p:sp>
      <p:sp>
        <p:nvSpPr>
          <p:cNvPr id="351" name="Oval 350"/>
          <p:cNvSpPr/>
          <p:nvPr/>
        </p:nvSpPr>
        <p:spPr>
          <a:xfrm>
            <a:off x="5658817" y="12230471"/>
            <a:ext cx="539605" cy="3485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400" dirty="0" smtClean="0"/>
              <a:t>3</a:t>
            </a:r>
            <a:endParaRPr lang="en-IN" sz="2400" dirty="0"/>
          </a:p>
        </p:txBody>
      </p:sp>
      <p:sp>
        <p:nvSpPr>
          <p:cNvPr id="352" name="Oval 351"/>
          <p:cNvSpPr/>
          <p:nvPr/>
        </p:nvSpPr>
        <p:spPr>
          <a:xfrm>
            <a:off x="5660419" y="12821517"/>
            <a:ext cx="539605" cy="3485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2400" dirty="0" smtClean="0"/>
              <a:t>4</a:t>
            </a:r>
            <a:endParaRPr lang="en-IN" sz="2400" dirty="0"/>
          </a:p>
        </p:txBody>
      </p:sp>
      <p:sp>
        <p:nvSpPr>
          <p:cNvPr id="360" name="Oval 359"/>
          <p:cNvSpPr/>
          <p:nvPr/>
        </p:nvSpPr>
        <p:spPr>
          <a:xfrm>
            <a:off x="3106319" y="10066129"/>
            <a:ext cx="434822" cy="3027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smtClean="0"/>
              <a:t>1</a:t>
            </a:r>
            <a:endParaRPr lang="en-IN" sz="4000" dirty="0"/>
          </a:p>
        </p:txBody>
      </p:sp>
      <p:sp>
        <p:nvSpPr>
          <p:cNvPr id="361" name="Oval 360"/>
          <p:cNvSpPr/>
          <p:nvPr/>
        </p:nvSpPr>
        <p:spPr>
          <a:xfrm>
            <a:off x="3106319" y="10526823"/>
            <a:ext cx="434822" cy="3027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smtClean="0"/>
              <a:t>2</a:t>
            </a:r>
            <a:endParaRPr lang="en-IN" sz="1800" dirty="0"/>
          </a:p>
        </p:txBody>
      </p:sp>
      <p:sp>
        <p:nvSpPr>
          <p:cNvPr id="362" name="Oval 361"/>
          <p:cNvSpPr/>
          <p:nvPr/>
        </p:nvSpPr>
        <p:spPr>
          <a:xfrm>
            <a:off x="3117474" y="10984635"/>
            <a:ext cx="434822" cy="3027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smtClean="0"/>
              <a:t>3</a:t>
            </a:r>
            <a:endParaRPr lang="en-IN" sz="1800" dirty="0"/>
          </a:p>
        </p:txBody>
      </p:sp>
      <p:sp>
        <p:nvSpPr>
          <p:cNvPr id="363" name="Oval 362"/>
          <p:cNvSpPr/>
          <p:nvPr/>
        </p:nvSpPr>
        <p:spPr>
          <a:xfrm>
            <a:off x="3106319" y="11421195"/>
            <a:ext cx="434822" cy="3027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smtClean="0"/>
              <a:t>4</a:t>
            </a:r>
            <a:endParaRPr lang="en-IN" sz="1800" dirty="0"/>
          </a:p>
        </p:txBody>
      </p:sp>
      <p:cxnSp>
        <p:nvCxnSpPr>
          <p:cNvPr id="49" name="Straight Arrow Connector 48"/>
          <p:cNvCxnSpPr>
            <a:stCxn id="360" idx="6"/>
          </p:cNvCxnSpPr>
          <p:nvPr/>
        </p:nvCxnSpPr>
        <p:spPr>
          <a:xfrm>
            <a:off x="3541141" y="10217523"/>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p:nvPr/>
        </p:nvCxnSpPr>
        <p:spPr>
          <a:xfrm>
            <a:off x="3532759" y="10663483"/>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3558164" y="11137941"/>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3513424" y="11566938"/>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60" idx="6"/>
          </p:cNvCxnSpPr>
          <p:nvPr/>
        </p:nvCxnSpPr>
        <p:spPr>
          <a:xfrm>
            <a:off x="3541141" y="10217523"/>
            <a:ext cx="146930" cy="464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360" idx="6"/>
          </p:cNvCxnSpPr>
          <p:nvPr/>
        </p:nvCxnSpPr>
        <p:spPr>
          <a:xfrm>
            <a:off x="3541141" y="10217523"/>
            <a:ext cx="158085" cy="922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p:cNvCxnSpPr>
            <a:stCxn id="360" idx="6"/>
          </p:cNvCxnSpPr>
          <p:nvPr/>
        </p:nvCxnSpPr>
        <p:spPr>
          <a:xfrm>
            <a:off x="3541141" y="10217523"/>
            <a:ext cx="146930" cy="135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p:cNvCxnSpPr>
            <a:stCxn id="361" idx="6"/>
          </p:cNvCxnSpPr>
          <p:nvPr/>
        </p:nvCxnSpPr>
        <p:spPr>
          <a:xfrm>
            <a:off x="3541141" y="10678217"/>
            <a:ext cx="158085" cy="46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363" idx="6"/>
          </p:cNvCxnSpPr>
          <p:nvPr/>
        </p:nvCxnSpPr>
        <p:spPr>
          <a:xfrm flipV="1">
            <a:off x="3541141" y="11139853"/>
            <a:ext cx="158085" cy="43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p:cNvCxnSpPr>
            <a:stCxn id="362" idx="6"/>
          </p:cNvCxnSpPr>
          <p:nvPr/>
        </p:nvCxnSpPr>
        <p:spPr>
          <a:xfrm flipV="1">
            <a:off x="3552296" y="10221347"/>
            <a:ext cx="135775" cy="91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7" name="Oval 206"/>
          <p:cNvSpPr/>
          <p:nvPr/>
        </p:nvSpPr>
        <p:spPr>
          <a:xfrm>
            <a:off x="3687296" y="10072309"/>
            <a:ext cx="434822" cy="3027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smtClean="0"/>
              <a:t>1</a:t>
            </a:r>
            <a:endParaRPr lang="en-IN" sz="1800" dirty="0"/>
          </a:p>
        </p:txBody>
      </p:sp>
      <p:sp>
        <p:nvSpPr>
          <p:cNvPr id="208" name="Oval 207"/>
          <p:cNvSpPr/>
          <p:nvPr/>
        </p:nvSpPr>
        <p:spPr>
          <a:xfrm>
            <a:off x="3687296" y="10533003"/>
            <a:ext cx="434822" cy="3027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smtClean="0"/>
              <a:t>2</a:t>
            </a:r>
            <a:endParaRPr lang="en-IN" sz="1800" dirty="0"/>
          </a:p>
        </p:txBody>
      </p:sp>
      <p:sp>
        <p:nvSpPr>
          <p:cNvPr id="209" name="Oval 208"/>
          <p:cNvSpPr/>
          <p:nvPr/>
        </p:nvSpPr>
        <p:spPr>
          <a:xfrm>
            <a:off x="3698451" y="10990815"/>
            <a:ext cx="434822" cy="3027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smtClean="0"/>
              <a:t>3</a:t>
            </a:r>
            <a:endParaRPr lang="en-IN" dirty="0"/>
          </a:p>
        </p:txBody>
      </p:sp>
      <p:sp>
        <p:nvSpPr>
          <p:cNvPr id="210" name="Oval 209"/>
          <p:cNvSpPr/>
          <p:nvPr/>
        </p:nvSpPr>
        <p:spPr>
          <a:xfrm>
            <a:off x="3694893" y="11417887"/>
            <a:ext cx="434822" cy="3027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smtClean="0"/>
              <a:t>4</a:t>
            </a:r>
            <a:endParaRPr lang="en-IN" sz="1800" dirty="0"/>
          </a:p>
        </p:txBody>
      </p:sp>
      <p:cxnSp>
        <p:nvCxnSpPr>
          <p:cNvPr id="215" name="Straight Arrow Connector 214"/>
          <p:cNvCxnSpPr>
            <a:stCxn id="207" idx="6"/>
          </p:cNvCxnSpPr>
          <p:nvPr/>
        </p:nvCxnSpPr>
        <p:spPr>
          <a:xfrm>
            <a:off x="4122118" y="10223703"/>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a:off x="4113736" y="10669663"/>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a:off x="4139141" y="11144121"/>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a:off x="4094401" y="11573118"/>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207" idx="6"/>
          </p:cNvCxnSpPr>
          <p:nvPr/>
        </p:nvCxnSpPr>
        <p:spPr>
          <a:xfrm>
            <a:off x="4122118" y="10223703"/>
            <a:ext cx="146930" cy="464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p:cNvCxnSpPr>
            <a:stCxn id="207" idx="6"/>
          </p:cNvCxnSpPr>
          <p:nvPr/>
        </p:nvCxnSpPr>
        <p:spPr>
          <a:xfrm>
            <a:off x="4122118" y="10223703"/>
            <a:ext cx="158085" cy="922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p:cNvCxnSpPr>
            <a:stCxn id="207" idx="6"/>
          </p:cNvCxnSpPr>
          <p:nvPr/>
        </p:nvCxnSpPr>
        <p:spPr>
          <a:xfrm>
            <a:off x="4122118" y="10223703"/>
            <a:ext cx="146930" cy="135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208" idx="6"/>
          </p:cNvCxnSpPr>
          <p:nvPr/>
        </p:nvCxnSpPr>
        <p:spPr>
          <a:xfrm>
            <a:off x="4122118" y="10684397"/>
            <a:ext cx="158085" cy="46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stCxn id="210" idx="6"/>
          </p:cNvCxnSpPr>
          <p:nvPr/>
        </p:nvCxnSpPr>
        <p:spPr>
          <a:xfrm flipV="1">
            <a:off x="4129715" y="11136545"/>
            <a:ext cx="158085" cy="43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p:cNvCxnSpPr>
            <a:stCxn id="209" idx="6"/>
          </p:cNvCxnSpPr>
          <p:nvPr/>
        </p:nvCxnSpPr>
        <p:spPr>
          <a:xfrm flipV="1">
            <a:off x="4133273" y="10227527"/>
            <a:ext cx="135775" cy="91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5" name="Oval 224"/>
          <p:cNvSpPr/>
          <p:nvPr/>
        </p:nvSpPr>
        <p:spPr>
          <a:xfrm>
            <a:off x="4274280" y="10082685"/>
            <a:ext cx="434822" cy="3027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smtClean="0"/>
              <a:t>1</a:t>
            </a:r>
            <a:endParaRPr lang="en-IN" sz="1800" dirty="0"/>
          </a:p>
        </p:txBody>
      </p:sp>
      <p:sp>
        <p:nvSpPr>
          <p:cNvPr id="226" name="Oval 225"/>
          <p:cNvSpPr/>
          <p:nvPr/>
        </p:nvSpPr>
        <p:spPr>
          <a:xfrm>
            <a:off x="4274280" y="10543379"/>
            <a:ext cx="434822" cy="3027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smtClean="0"/>
              <a:t>2</a:t>
            </a:r>
            <a:endParaRPr lang="en-IN" sz="1800" dirty="0"/>
          </a:p>
        </p:txBody>
      </p:sp>
      <p:sp>
        <p:nvSpPr>
          <p:cNvPr id="227" name="Oval 226"/>
          <p:cNvSpPr/>
          <p:nvPr/>
        </p:nvSpPr>
        <p:spPr>
          <a:xfrm>
            <a:off x="4285435" y="11001191"/>
            <a:ext cx="434822" cy="3027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smtClean="0"/>
              <a:t>3</a:t>
            </a:r>
            <a:endParaRPr lang="en-IN" sz="1800" dirty="0"/>
          </a:p>
        </p:txBody>
      </p:sp>
      <p:sp>
        <p:nvSpPr>
          <p:cNvPr id="228" name="Oval 227"/>
          <p:cNvSpPr/>
          <p:nvPr/>
        </p:nvSpPr>
        <p:spPr>
          <a:xfrm>
            <a:off x="4274280" y="11437751"/>
            <a:ext cx="434822" cy="3027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a:t>4</a:t>
            </a:r>
          </a:p>
        </p:txBody>
      </p:sp>
      <p:sp>
        <p:nvSpPr>
          <p:cNvPr id="230" name="Oval 229"/>
          <p:cNvSpPr/>
          <p:nvPr/>
        </p:nvSpPr>
        <p:spPr>
          <a:xfrm>
            <a:off x="4856032" y="10547203"/>
            <a:ext cx="434822" cy="3027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smtClean="0"/>
              <a:t>1</a:t>
            </a:r>
            <a:endParaRPr lang="en-IN" sz="1800" dirty="0"/>
          </a:p>
        </p:txBody>
      </p:sp>
      <p:sp>
        <p:nvSpPr>
          <p:cNvPr id="231" name="Oval 230"/>
          <p:cNvSpPr/>
          <p:nvPr/>
        </p:nvSpPr>
        <p:spPr>
          <a:xfrm>
            <a:off x="4867187" y="11005015"/>
            <a:ext cx="434822" cy="3027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smtClean="0"/>
              <a:t>2</a:t>
            </a:r>
            <a:endParaRPr lang="en-IN" sz="1800" dirty="0"/>
          </a:p>
        </p:txBody>
      </p:sp>
      <p:sp>
        <p:nvSpPr>
          <p:cNvPr id="232" name="Oval 231"/>
          <p:cNvSpPr/>
          <p:nvPr/>
        </p:nvSpPr>
        <p:spPr>
          <a:xfrm>
            <a:off x="4856032" y="11441575"/>
            <a:ext cx="434822" cy="3027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800" dirty="0" smtClean="0"/>
              <a:t>3</a:t>
            </a:r>
            <a:endParaRPr lang="en-IN" sz="1800" dirty="0"/>
          </a:p>
        </p:txBody>
      </p:sp>
      <p:cxnSp>
        <p:nvCxnSpPr>
          <p:cNvPr id="234" name="Straight Arrow Connector 233"/>
          <p:cNvCxnSpPr/>
          <p:nvPr/>
        </p:nvCxnSpPr>
        <p:spPr>
          <a:xfrm>
            <a:off x="4700720" y="10680039"/>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p:cNvCxnSpPr/>
          <p:nvPr/>
        </p:nvCxnSpPr>
        <p:spPr>
          <a:xfrm>
            <a:off x="4726125" y="11154497"/>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p:nvPr/>
        </p:nvCxnSpPr>
        <p:spPr>
          <a:xfrm>
            <a:off x="4681385" y="11583494"/>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p:cNvCxnSpPr>
            <a:stCxn id="225" idx="6"/>
            <a:endCxn id="230" idx="2"/>
          </p:cNvCxnSpPr>
          <p:nvPr/>
        </p:nvCxnSpPr>
        <p:spPr>
          <a:xfrm>
            <a:off x="4709102" y="10234079"/>
            <a:ext cx="146930" cy="464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a:stCxn id="225" idx="6"/>
            <a:endCxn id="231" idx="2"/>
          </p:cNvCxnSpPr>
          <p:nvPr/>
        </p:nvCxnSpPr>
        <p:spPr>
          <a:xfrm>
            <a:off x="4709102" y="10234079"/>
            <a:ext cx="158085" cy="922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a:stCxn id="225" idx="6"/>
            <a:endCxn id="232" idx="2"/>
          </p:cNvCxnSpPr>
          <p:nvPr/>
        </p:nvCxnSpPr>
        <p:spPr>
          <a:xfrm>
            <a:off x="4709102" y="10234079"/>
            <a:ext cx="146930" cy="135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a:stCxn id="226" idx="6"/>
            <a:endCxn id="231" idx="2"/>
          </p:cNvCxnSpPr>
          <p:nvPr/>
        </p:nvCxnSpPr>
        <p:spPr>
          <a:xfrm>
            <a:off x="4709102" y="10694773"/>
            <a:ext cx="158085" cy="46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a:stCxn id="228" idx="6"/>
            <a:endCxn id="231" idx="2"/>
          </p:cNvCxnSpPr>
          <p:nvPr/>
        </p:nvCxnSpPr>
        <p:spPr>
          <a:xfrm flipV="1">
            <a:off x="4709102" y="11156409"/>
            <a:ext cx="158085" cy="43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3" name="Oval 242"/>
          <p:cNvSpPr/>
          <p:nvPr/>
        </p:nvSpPr>
        <p:spPr>
          <a:xfrm>
            <a:off x="3118364" y="12072668"/>
            <a:ext cx="503904" cy="34611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smtClean="0"/>
              <a:t>18</a:t>
            </a:r>
            <a:endParaRPr lang="en-IN" sz="1000" dirty="0"/>
          </a:p>
        </p:txBody>
      </p:sp>
      <p:sp>
        <p:nvSpPr>
          <p:cNvPr id="244" name="Oval 243"/>
          <p:cNvSpPr/>
          <p:nvPr/>
        </p:nvSpPr>
        <p:spPr>
          <a:xfrm>
            <a:off x="3118364" y="12533362"/>
            <a:ext cx="503904" cy="34611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smtClean="0"/>
              <a:t>17</a:t>
            </a:r>
            <a:endParaRPr lang="en-IN" sz="1000" dirty="0"/>
          </a:p>
        </p:txBody>
      </p:sp>
      <p:sp>
        <p:nvSpPr>
          <p:cNvPr id="245" name="Oval 244"/>
          <p:cNvSpPr/>
          <p:nvPr/>
        </p:nvSpPr>
        <p:spPr>
          <a:xfrm>
            <a:off x="3129519" y="12991174"/>
            <a:ext cx="503904" cy="34611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smtClean="0"/>
              <a:t>19</a:t>
            </a:r>
            <a:endParaRPr lang="en-IN" sz="1000" dirty="0"/>
          </a:p>
        </p:txBody>
      </p:sp>
      <p:sp>
        <p:nvSpPr>
          <p:cNvPr id="246" name="Oval 245"/>
          <p:cNvSpPr/>
          <p:nvPr/>
        </p:nvSpPr>
        <p:spPr>
          <a:xfrm>
            <a:off x="3118363" y="13471057"/>
            <a:ext cx="465041" cy="33810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smtClean="0"/>
              <a:t>20</a:t>
            </a:r>
            <a:endParaRPr lang="en-IN" sz="1000" dirty="0"/>
          </a:p>
        </p:txBody>
      </p:sp>
      <p:cxnSp>
        <p:nvCxnSpPr>
          <p:cNvPr id="251" name="Straight Arrow Connector 250"/>
          <p:cNvCxnSpPr>
            <a:stCxn id="243" idx="6"/>
          </p:cNvCxnSpPr>
          <p:nvPr/>
        </p:nvCxnSpPr>
        <p:spPr>
          <a:xfrm>
            <a:off x="3622268" y="12245724"/>
            <a:ext cx="77848" cy="25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p:nvPr/>
        </p:nvCxnSpPr>
        <p:spPr>
          <a:xfrm>
            <a:off x="3544804" y="12713346"/>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p:cNvCxnSpPr/>
          <p:nvPr/>
        </p:nvCxnSpPr>
        <p:spPr>
          <a:xfrm>
            <a:off x="3570209" y="13187804"/>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a:off x="3525469" y="13616801"/>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3" idx="6"/>
          </p:cNvCxnSpPr>
          <p:nvPr/>
        </p:nvCxnSpPr>
        <p:spPr>
          <a:xfrm>
            <a:off x="3622268" y="12245724"/>
            <a:ext cx="77848" cy="48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43" idx="6"/>
          </p:cNvCxnSpPr>
          <p:nvPr/>
        </p:nvCxnSpPr>
        <p:spPr>
          <a:xfrm>
            <a:off x="3622268" y="12245724"/>
            <a:ext cx="89003" cy="943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43" idx="6"/>
          </p:cNvCxnSpPr>
          <p:nvPr/>
        </p:nvCxnSpPr>
        <p:spPr>
          <a:xfrm>
            <a:off x="3622268" y="12245724"/>
            <a:ext cx="77848" cy="1380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4" idx="6"/>
          </p:cNvCxnSpPr>
          <p:nvPr/>
        </p:nvCxnSpPr>
        <p:spPr>
          <a:xfrm>
            <a:off x="3622268" y="12706418"/>
            <a:ext cx="89003" cy="483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46" idx="6"/>
          </p:cNvCxnSpPr>
          <p:nvPr/>
        </p:nvCxnSpPr>
        <p:spPr>
          <a:xfrm flipV="1">
            <a:off x="3583404" y="13189717"/>
            <a:ext cx="127867" cy="45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245" idx="6"/>
          </p:cNvCxnSpPr>
          <p:nvPr/>
        </p:nvCxnSpPr>
        <p:spPr>
          <a:xfrm flipV="1">
            <a:off x="3633423" y="12271210"/>
            <a:ext cx="66693" cy="893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1" name="Oval 270"/>
          <p:cNvSpPr/>
          <p:nvPr/>
        </p:nvSpPr>
        <p:spPr>
          <a:xfrm>
            <a:off x="3697394" y="12047710"/>
            <a:ext cx="503904" cy="34611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smtClean="0"/>
              <a:t>18</a:t>
            </a:r>
            <a:endParaRPr lang="en-IN" sz="1000" dirty="0"/>
          </a:p>
        </p:txBody>
      </p:sp>
      <p:sp>
        <p:nvSpPr>
          <p:cNvPr id="272" name="Oval 271"/>
          <p:cNvSpPr/>
          <p:nvPr/>
        </p:nvSpPr>
        <p:spPr>
          <a:xfrm>
            <a:off x="3697394" y="12508404"/>
            <a:ext cx="503904" cy="34611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smtClean="0"/>
              <a:t>17</a:t>
            </a:r>
            <a:endParaRPr lang="en-IN" sz="1000" dirty="0"/>
          </a:p>
        </p:txBody>
      </p:sp>
      <p:sp>
        <p:nvSpPr>
          <p:cNvPr id="273" name="Oval 272"/>
          <p:cNvSpPr/>
          <p:nvPr/>
        </p:nvSpPr>
        <p:spPr>
          <a:xfrm>
            <a:off x="3708549" y="12966216"/>
            <a:ext cx="503904" cy="34611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smtClean="0"/>
              <a:t>19</a:t>
            </a:r>
            <a:endParaRPr lang="en-IN" sz="1000" dirty="0"/>
          </a:p>
        </p:txBody>
      </p:sp>
      <p:sp>
        <p:nvSpPr>
          <p:cNvPr id="274" name="Oval 273"/>
          <p:cNvSpPr/>
          <p:nvPr/>
        </p:nvSpPr>
        <p:spPr>
          <a:xfrm>
            <a:off x="3697393" y="13446099"/>
            <a:ext cx="465041" cy="33810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smtClean="0"/>
              <a:t>20</a:t>
            </a:r>
            <a:endParaRPr lang="en-IN" sz="1000" dirty="0"/>
          </a:p>
        </p:txBody>
      </p:sp>
      <p:cxnSp>
        <p:nvCxnSpPr>
          <p:cNvPr id="279" name="Straight Arrow Connector 278"/>
          <p:cNvCxnSpPr>
            <a:stCxn id="271" idx="6"/>
          </p:cNvCxnSpPr>
          <p:nvPr/>
        </p:nvCxnSpPr>
        <p:spPr>
          <a:xfrm>
            <a:off x="4201298" y="12220766"/>
            <a:ext cx="77848" cy="25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123834" y="12688388"/>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4149239" y="13162846"/>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4104499" y="13591843"/>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a:stCxn id="271" idx="6"/>
          </p:cNvCxnSpPr>
          <p:nvPr/>
        </p:nvCxnSpPr>
        <p:spPr>
          <a:xfrm>
            <a:off x="4201298" y="12220766"/>
            <a:ext cx="77848" cy="486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p:cNvCxnSpPr>
            <a:stCxn id="271" idx="6"/>
          </p:cNvCxnSpPr>
          <p:nvPr/>
        </p:nvCxnSpPr>
        <p:spPr>
          <a:xfrm>
            <a:off x="4201298" y="12220766"/>
            <a:ext cx="89003" cy="943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a:stCxn id="271" idx="6"/>
          </p:cNvCxnSpPr>
          <p:nvPr/>
        </p:nvCxnSpPr>
        <p:spPr>
          <a:xfrm>
            <a:off x="4201298" y="12220766"/>
            <a:ext cx="77848" cy="1380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a:stCxn id="272" idx="6"/>
          </p:cNvCxnSpPr>
          <p:nvPr/>
        </p:nvCxnSpPr>
        <p:spPr>
          <a:xfrm>
            <a:off x="4201298" y="12681460"/>
            <a:ext cx="89003" cy="483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7" name="Straight Arrow Connector 286"/>
          <p:cNvCxnSpPr>
            <a:stCxn id="274" idx="6"/>
          </p:cNvCxnSpPr>
          <p:nvPr/>
        </p:nvCxnSpPr>
        <p:spPr>
          <a:xfrm flipV="1">
            <a:off x="4162434" y="13164759"/>
            <a:ext cx="127867" cy="45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8" name="Straight Arrow Connector 287"/>
          <p:cNvCxnSpPr>
            <a:stCxn id="273" idx="6"/>
          </p:cNvCxnSpPr>
          <p:nvPr/>
        </p:nvCxnSpPr>
        <p:spPr>
          <a:xfrm flipV="1">
            <a:off x="4212453" y="12246252"/>
            <a:ext cx="66693" cy="893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9" name="Oval 288"/>
          <p:cNvSpPr/>
          <p:nvPr/>
        </p:nvSpPr>
        <p:spPr>
          <a:xfrm>
            <a:off x="4274280" y="12083034"/>
            <a:ext cx="503904" cy="34611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smtClean="0"/>
              <a:t>18</a:t>
            </a:r>
            <a:endParaRPr lang="en-IN" sz="1000" dirty="0"/>
          </a:p>
        </p:txBody>
      </p:sp>
      <p:sp>
        <p:nvSpPr>
          <p:cNvPr id="290" name="Oval 289"/>
          <p:cNvSpPr/>
          <p:nvPr/>
        </p:nvSpPr>
        <p:spPr>
          <a:xfrm>
            <a:off x="4274280" y="12543728"/>
            <a:ext cx="503904" cy="34611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smtClean="0"/>
              <a:t>17</a:t>
            </a:r>
            <a:endParaRPr lang="en-IN" sz="1000" dirty="0"/>
          </a:p>
        </p:txBody>
      </p:sp>
      <p:sp>
        <p:nvSpPr>
          <p:cNvPr id="291" name="Oval 290"/>
          <p:cNvSpPr/>
          <p:nvPr/>
        </p:nvSpPr>
        <p:spPr>
          <a:xfrm>
            <a:off x="4285435" y="13001540"/>
            <a:ext cx="503904" cy="34611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smtClean="0"/>
              <a:t>19</a:t>
            </a:r>
            <a:endParaRPr lang="en-IN" sz="1000" dirty="0"/>
          </a:p>
        </p:txBody>
      </p:sp>
      <p:sp>
        <p:nvSpPr>
          <p:cNvPr id="292" name="Oval 291"/>
          <p:cNvSpPr/>
          <p:nvPr/>
        </p:nvSpPr>
        <p:spPr>
          <a:xfrm>
            <a:off x="4274279" y="13481423"/>
            <a:ext cx="465041" cy="33810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smtClean="0"/>
              <a:t>20</a:t>
            </a:r>
            <a:endParaRPr lang="en-IN" sz="1000" dirty="0"/>
          </a:p>
        </p:txBody>
      </p:sp>
      <p:sp>
        <p:nvSpPr>
          <p:cNvPr id="293" name="Oval 292"/>
          <p:cNvSpPr/>
          <p:nvPr/>
        </p:nvSpPr>
        <p:spPr>
          <a:xfrm>
            <a:off x="4856032" y="12086858"/>
            <a:ext cx="503904" cy="34611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smtClean="0"/>
              <a:t>13</a:t>
            </a:r>
          </a:p>
        </p:txBody>
      </p:sp>
      <p:sp>
        <p:nvSpPr>
          <p:cNvPr id="294" name="Oval 293"/>
          <p:cNvSpPr/>
          <p:nvPr/>
        </p:nvSpPr>
        <p:spPr>
          <a:xfrm>
            <a:off x="4856032" y="12547552"/>
            <a:ext cx="503904" cy="34611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smtClean="0"/>
              <a:t>14</a:t>
            </a:r>
            <a:endParaRPr lang="en-IN" sz="1000" dirty="0"/>
          </a:p>
        </p:txBody>
      </p:sp>
      <p:sp>
        <p:nvSpPr>
          <p:cNvPr id="295" name="Oval 294"/>
          <p:cNvSpPr/>
          <p:nvPr/>
        </p:nvSpPr>
        <p:spPr>
          <a:xfrm>
            <a:off x="4867186" y="13048687"/>
            <a:ext cx="465041" cy="33810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1000" dirty="0" smtClean="0"/>
              <a:t>15</a:t>
            </a:r>
            <a:endParaRPr lang="en-IN" sz="1000" dirty="0"/>
          </a:p>
        </p:txBody>
      </p:sp>
      <p:cxnSp>
        <p:nvCxnSpPr>
          <p:cNvPr id="297" name="Straight Arrow Connector 296"/>
          <p:cNvCxnSpPr>
            <a:stCxn id="289" idx="6"/>
            <a:endCxn id="293" idx="2"/>
          </p:cNvCxnSpPr>
          <p:nvPr/>
        </p:nvCxnSpPr>
        <p:spPr>
          <a:xfrm>
            <a:off x="4778184" y="12256090"/>
            <a:ext cx="77848"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4700720" y="12723712"/>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4726125" y="13198170"/>
            <a:ext cx="146930" cy="3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p:cNvCxnSpPr>
            <a:stCxn id="289" idx="6"/>
            <a:endCxn id="294" idx="2"/>
          </p:cNvCxnSpPr>
          <p:nvPr/>
        </p:nvCxnSpPr>
        <p:spPr>
          <a:xfrm>
            <a:off x="4778184" y="12256090"/>
            <a:ext cx="77848" cy="464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p:cNvCxnSpPr>
            <a:stCxn id="289" idx="6"/>
            <a:endCxn id="295" idx="2"/>
          </p:cNvCxnSpPr>
          <p:nvPr/>
        </p:nvCxnSpPr>
        <p:spPr>
          <a:xfrm>
            <a:off x="4778184" y="12256090"/>
            <a:ext cx="89002" cy="96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a:stCxn id="290" idx="6"/>
            <a:endCxn id="295" idx="2"/>
          </p:cNvCxnSpPr>
          <p:nvPr/>
        </p:nvCxnSpPr>
        <p:spPr>
          <a:xfrm>
            <a:off x="4778184" y="12716784"/>
            <a:ext cx="89002" cy="500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1" name="Straight Arrow Connector 380"/>
          <p:cNvCxnSpPr>
            <a:stCxn id="292" idx="6"/>
            <a:endCxn id="295" idx="2"/>
          </p:cNvCxnSpPr>
          <p:nvPr/>
        </p:nvCxnSpPr>
        <p:spPr>
          <a:xfrm flipV="1">
            <a:off x="4739320" y="13217739"/>
            <a:ext cx="127866" cy="43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2" name="Straight Arrow Connector 381"/>
          <p:cNvCxnSpPr>
            <a:stCxn id="291" idx="6"/>
            <a:endCxn id="293" idx="2"/>
          </p:cNvCxnSpPr>
          <p:nvPr/>
        </p:nvCxnSpPr>
        <p:spPr>
          <a:xfrm flipV="1">
            <a:off x="4789339" y="12259914"/>
            <a:ext cx="66693" cy="914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30" idx="6"/>
            <a:endCxn id="360" idx="2"/>
          </p:cNvCxnSpPr>
          <p:nvPr/>
        </p:nvCxnSpPr>
        <p:spPr>
          <a:xfrm>
            <a:off x="2663744" y="10212717"/>
            <a:ext cx="442575" cy="4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4" name="Straight Arrow Connector 383"/>
          <p:cNvCxnSpPr>
            <a:stCxn id="30" idx="6"/>
            <a:endCxn id="361" idx="2"/>
          </p:cNvCxnSpPr>
          <p:nvPr/>
        </p:nvCxnSpPr>
        <p:spPr>
          <a:xfrm>
            <a:off x="2663744" y="10212717"/>
            <a:ext cx="442575" cy="465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5" name="Straight Arrow Connector 384"/>
          <p:cNvCxnSpPr>
            <a:stCxn id="30" idx="6"/>
            <a:endCxn id="362" idx="2"/>
          </p:cNvCxnSpPr>
          <p:nvPr/>
        </p:nvCxnSpPr>
        <p:spPr>
          <a:xfrm>
            <a:off x="2663744" y="10212717"/>
            <a:ext cx="453730" cy="9233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6" name="Straight Arrow Connector 385"/>
          <p:cNvCxnSpPr>
            <a:stCxn id="30" idx="6"/>
            <a:endCxn id="363" idx="2"/>
          </p:cNvCxnSpPr>
          <p:nvPr/>
        </p:nvCxnSpPr>
        <p:spPr>
          <a:xfrm>
            <a:off x="2663744" y="10212717"/>
            <a:ext cx="442575" cy="13598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7" name="Straight Arrow Connector 386"/>
          <p:cNvCxnSpPr>
            <a:stCxn id="30" idx="6"/>
            <a:endCxn id="243" idx="2"/>
          </p:cNvCxnSpPr>
          <p:nvPr/>
        </p:nvCxnSpPr>
        <p:spPr>
          <a:xfrm>
            <a:off x="2663744" y="10212717"/>
            <a:ext cx="454620" cy="20330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8" name="Straight Arrow Connector 387"/>
          <p:cNvCxnSpPr>
            <a:stCxn id="30" idx="6"/>
            <a:endCxn id="244" idx="2"/>
          </p:cNvCxnSpPr>
          <p:nvPr/>
        </p:nvCxnSpPr>
        <p:spPr>
          <a:xfrm>
            <a:off x="2663744" y="10212717"/>
            <a:ext cx="454620" cy="24937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9" name="Straight Arrow Connector 388"/>
          <p:cNvCxnSpPr>
            <a:stCxn id="30" idx="6"/>
            <a:endCxn id="245" idx="2"/>
          </p:cNvCxnSpPr>
          <p:nvPr/>
        </p:nvCxnSpPr>
        <p:spPr>
          <a:xfrm>
            <a:off x="2663744" y="10212717"/>
            <a:ext cx="465775" cy="2951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0" name="Straight Arrow Connector 389"/>
          <p:cNvCxnSpPr>
            <a:stCxn id="30" idx="6"/>
            <a:endCxn id="246" idx="2"/>
          </p:cNvCxnSpPr>
          <p:nvPr/>
        </p:nvCxnSpPr>
        <p:spPr>
          <a:xfrm>
            <a:off x="2663744" y="10212717"/>
            <a:ext cx="454619" cy="3427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1" name="Straight Arrow Connector 390"/>
          <p:cNvCxnSpPr>
            <a:stCxn id="339" idx="6"/>
            <a:endCxn id="360" idx="2"/>
          </p:cNvCxnSpPr>
          <p:nvPr/>
        </p:nvCxnSpPr>
        <p:spPr>
          <a:xfrm flipV="1">
            <a:off x="2663744" y="10217523"/>
            <a:ext cx="442575" cy="455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2" name="Straight Arrow Connector 391"/>
          <p:cNvCxnSpPr>
            <a:stCxn id="340" idx="6"/>
            <a:endCxn id="360" idx="2"/>
          </p:cNvCxnSpPr>
          <p:nvPr/>
        </p:nvCxnSpPr>
        <p:spPr>
          <a:xfrm flipV="1">
            <a:off x="2674899" y="10217523"/>
            <a:ext cx="431420" cy="913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3" name="Straight Arrow Connector 392"/>
          <p:cNvCxnSpPr>
            <a:stCxn id="341" idx="6"/>
            <a:endCxn id="360" idx="2"/>
          </p:cNvCxnSpPr>
          <p:nvPr/>
        </p:nvCxnSpPr>
        <p:spPr>
          <a:xfrm flipV="1">
            <a:off x="2663744" y="10217523"/>
            <a:ext cx="442575" cy="1350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4" name="Straight Arrow Connector 393"/>
          <p:cNvCxnSpPr>
            <a:stCxn id="341" idx="6"/>
            <a:endCxn id="361" idx="2"/>
          </p:cNvCxnSpPr>
          <p:nvPr/>
        </p:nvCxnSpPr>
        <p:spPr>
          <a:xfrm flipV="1">
            <a:off x="2663744" y="10678217"/>
            <a:ext cx="442575" cy="8895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5" name="Straight Arrow Connector 394"/>
          <p:cNvCxnSpPr>
            <a:stCxn id="341" idx="6"/>
            <a:endCxn id="362" idx="2"/>
          </p:cNvCxnSpPr>
          <p:nvPr/>
        </p:nvCxnSpPr>
        <p:spPr>
          <a:xfrm flipV="1">
            <a:off x="2663744" y="11136029"/>
            <a:ext cx="453730" cy="4317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6" name="Straight Arrow Connector 395"/>
          <p:cNvCxnSpPr>
            <a:stCxn id="341" idx="6"/>
            <a:endCxn id="363" idx="2"/>
          </p:cNvCxnSpPr>
          <p:nvPr/>
        </p:nvCxnSpPr>
        <p:spPr>
          <a:xfrm>
            <a:off x="2663744" y="11567783"/>
            <a:ext cx="442575" cy="48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7" name="Straight Arrow Connector 396"/>
          <p:cNvCxnSpPr>
            <a:stCxn id="341" idx="6"/>
            <a:endCxn id="243" idx="2"/>
          </p:cNvCxnSpPr>
          <p:nvPr/>
        </p:nvCxnSpPr>
        <p:spPr>
          <a:xfrm>
            <a:off x="2663744" y="11567783"/>
            <a:ext cx="454620" cy="677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8" name="Straight Arrow Connector 397"/>
          <p:cNvCxnSpPr>
            <a:stCxn id="341" idx="6"/>
            <a:endCxn id="244" idx="2"/>
          </p:cNvCxnSpPr>
          <p:nvPr/>
        </p:nvCxnSpPr>
        <p:spPr>
          <a:xfrm>
            <a:off x="2663744" y="11567783"/>
            <a:ext cx="454620" cy="11386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9" name="Straight Arrow Connector 398"/>
          <p:cNvCxnSpPr>
            <a:stCxn id="341" idx="6"/>
            <a:endCxn id="246" idx="2"/>
          </p:cNvCxnSpPr>
          <p:nvPr/>
        </p:nvCxnSpPr>
        <p:spPr>
          <a:xfrm>
            <a:off x="2663744" y="11567783"/>
            <a:ext cx="454619" cy="2072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0" name="Straight Arrow Connector 399"/>
          <p:cNvCxnSpPr>
            <a:stCxn id="344" idx="6"/>
            <a:endCxn id="246" idx="2"/>
          </p:cNvCxnSpPr>
          <p:nvPr/>
        </p:nvCxnSpPr>
        <p:spPr>
          <a:xfrm>
            <a:off x="2720552" y="13582359"/>
            <a:ext cx="397811" cy="57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1" name="Straight Arrow Connector 400"/>
          <p:cNvCxnSpPr>
            <a:stCxn id="343" idx="6"/>
            <a:endCxn id="245" idx="2"/>
          </p:cNvCxnSpPr>
          <p:nvPr/>
        </p:nvCxnSpPr>
        <p:spPr>
          <a:xfrm>
            <a:off x="2740670" y="13080923"/>
            <a:ext cx="388849" cy="833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2" name="Straight Arrow Connector 401"/>
          <p:cNvCxnSpPr>
            <a:stCxn id="344" idx="6"/>
            <a:endCxn id="245" idx="2"/>
          </p:cNvCxnSpPr>
          <p:nvPr/>
        </p:nvCxnSpPr>
        <p:spPr>
          <a:xfrm flipV="1">
            <a:off x="2720552" y="13164230"/>
            <a:ext cx="408967" cy="418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3" name="Straight Arrow Connector 402"/>
          <p:cNvCxnSpPr>
            <a:stCxn id="344" idx="6"/>
            <a:endCxn id="244" idx="2"/>
          </p:cNvCxnSpPr>
          <p:nvPr/>
        </p:nvCxnSpPr>
        <p:spPr>
          <a:xfrm flipV="1">
            <a:off x="2720552" y="12706418"/>
            <a:ext cx="397812" cy="875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4" name="Straight Arrow Connector 403"/>
          <p:cNvCxnSpPr>
            <a:stCxn id="344" idx="6"/>
            <a:endCxn id="363" idx="2"/>
          </p:cNvCxnSpPr>
          <p:nvPr/>
        </p:nvCxnSpPr>
        <p:spPr>
          <a:xfrm flipV="1">
            <a:off x="2720552" y="11572589"/>
            <a:ext cx="385767" cy="20097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5" name="Straight Arrow Connector 404"/>
          <p:cNvCxnSpPr>
            <a:stCxn id="344" idx="6"/>
            <a:endCxn id="362" idx="2"/>
          </p:cNvCxnSpPr>
          <p:nvPr/>
        </p:nvCxnSpPr>
        <p:spPr>
          <a:xfrm flipV="1">
            <a:off x="2720552" y="11136029"/>
            <a:ext cx="396922" cy="2446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6" name="Straight Arrow Connector 405"/>
          <p:cNvCxnSpPr>
            <a:stCxn id="230" idx="6"/>
            <a:endCxn id="34" idx="2"/>
          </p:cNvCxnSpPr>
          <p:nvPr/>
        </p:nvCxnSpPr>
        <p:spPr>
          <a:xfrm>
            <a:off x="5290854" y="10698597"/>
            <a:ext cx="367965" cy="1539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7" name="Straight Arrow Connector 406"/>
          <p:cNvCxnSpPr>
            <a:stCxn id="230" idx="6"/>
            <a:endCxn id="349" idx="2"/>
          </p:cNvCxnSpPr>
          <p:nvPr/>
        </p:nvCxnSpPr>
        <p:spPr>
          <a:xfrm>
            <a:off x="5290854" y="10698597"/>
            <a:ext cx="367965" cy="657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8" name="Straight Arrow Connector 407"/>
          <p:cNvCxnSpPr>
            <a:stCxn id="230" idx="6"/>
            <a:endCxn id="350" idx="2"/>
          </p:cNvCxnSpPr>
          <p:nvPr/>
        </p:nvCxnSpPr>
        <p:spPr>
          <a:xfrm>
            <a:off x="5290854" y="10698597"/>
            <a:ext cx="367964" cy="12028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9" name="Straight Arrow Connector 408"/>
          <p:cNvCxnSpPr>
            <a:stCxn id="230" idx="6"/>
            <a:endCxn id="351" idx="2"/>
          </p:cNvCxnSpPr>
          <p:nvPr/>
        </p:nvCxnSpPr>
        <p:spPr>
          <a:xfrm>
            <a:off x="5290854" y="10698597"/>
            <a:ext cx="367963" cy="1706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0" name="Straight Arrow Connector 409"/>
          <p:cNvCxnSpPr>
            <a:stCxn id="230" idx="6"/>
            <a:endCxn id="352" idx="2"/>
          </p:cNvCxnSpPr>
          <p:nvPr/>
        </p:nvCxnSpPr>
        <p:spPr>
          <a:xfrm>
            <a:off x="5290854" y="10698597"/>
            <a:ext cx="369565" cy="2297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2" name="Straight Arrow Connector 411"/>
          <p:cNvCxnSpPr>
            <a:stCxn id="231" idx="6"/>
            <a:endCxn id="34" idx="2"/>
          </p:cNvCxnSpPr>
          <p:nvPr/>
        </p:nvCxnSpPr>
        <p:spPr>
          <a:xfrm flipV="1">
            <a:off x="5302009" y="10852515"/>
            <a:ext cx="356810" cy="303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4" name="Straight Arrow Connector 413"/>
          <p:cNvCxnSpPr>
            <a:stCxn id="231" idx="6"/>
            <a:endCxn id="349" idx="2"/>
          </p:cNvCxnSpPr>
          <p:nvPr/>
        </p:nvCxnSpPr>
        <p:spPr>
          <a:xfrm>
            <a:off x="5302009" y="11156409"/>
            <a:ext cx="356810" cy="1994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5" name="Straight Arrow Connector 414"/>
          <p:cNvCxnSpPr>
            <a:stCxn id="232" idx="6"/>
            <a:endCxn id="350" idx="2"/>
          </p:cNvCxnSpPr>
          <p:nvPr/>
        </p:nvCxnSpPr>
        <p:spPr>
          <a:xfrm>
            <a:off x="5290854" y="11592969"/>
            <a:ext cx="367964" cy="3084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6" name="Straight Arrow Connector 415"/>
          <p:cNvCxnSpPr>
            <a:stCxn id="232" idx="6"/>
            <a:endCxn id="349" idx="2"/>
          </p:cNvCxnSpPr>
          <p:nvPr/>
        </p:nvCxnSpPr>
        <p:spPr>
          <a:xfrm flipV="1">
            <a:off x="5290854" y="11355821"/>
            <a:ext cx="367965" cy="237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7" name="Straight Arrow Connector 416"/>
          <p:cNvCxnSpPr>
            <a:stCxn id="231" idx="6"/>
            <a:endCxn id="350" idx="2"/>
          </p:cNvCxnSpPr>
          <p:nvPr/>
        </p:nvCxnSpPr>
        <p:spPr>
          <a:xfrm>
            <a:off x="5302009" y="11156409"/>
            <a:ext cx="356809" cy="745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8" name="Straight Arrow Connector 417"/>
          <p:cNvCxnSpPr>
            <a:stCxn id="231" idx="6"/>
            <a:endCxn id="351" idx="2"/>
          </p:cNvCxnSpPr>
          <p:nvPr/>
        </p:nvCxnSpPr>
        <p:spPr>
          <a:xfrm>
            <a:off x="5302009" y="11156409"/>
            <a:ext cx="356808" cy="1248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9" name="Straight Arrow Connector 418"/>
          <p:cNvCxnSpPr>
            <a:stCxn id="232" idx="6"/>
            <a:endCxn id="351" idx="2"/>
          </p:cNvCxnSpPr>
          <p:nvPr/>
        </p:nvCxnSpPr>
        <p:spPr>
          <a:xfrm>
            <a:off x="5290854" y="11592969"/>
            <a:ext cx="367963" cy="811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3" name="Straight Arrow Connector 422"/>
          <p:cNvCxnSpPr>
            <a:endCxn id="352" idx="2"/>
          </p:cNvCxnSpPr>
          <p:nvPr/>
        </p:nvCxnSpPr>
        <p:spPr>
          <a:xfrm>
            <a:off x="5317789" y="12268207"/>
            <a:ext cx="342630" cy="727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6" name="Straight Arrow Connector 425"/>
          <p:cNvCxnSpPr>
            <a:stCxn id="293" idx="6"/>
            <a:endCxn id="351" idx="2"/>
          </p:cNvCxnSpPr>
          <p:nvPr/>
        </p:nvCxnSpPr>
        <p:spPr>
          <a:xfrm>
            <a:off x="5359936" y="12259914"/>
            <a:ext cx="298881" cy="144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9" name="Straight Arrow Connector 428"/>
          <p:cNvCxnSpPr>
            <a:stCxn id="293" idx="6"/>
            <a:endCxn id="349" idx="2"/>
          </p:cNvCxnSpPr>
          <p:nvPr/>
        </p:nvCxnSpPr>
        <p:spPr>
          <a:xfrm flipV="1">
            <a:off x="5359936" y="11355821"/>
            <a:ext cx="298883" cy="904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2" name="Straight Arrow Connector 431"/>
          <p:cNvCxnSpPr>
            <a:stCxn id="293" idx="6"/>
            <a:endCxn id="350" idx="2"/>
          </p:cNvCxnSpPr>
          <p:nvPr/>
        </p:nvCxnSpPr>
        <p:spPr>
          <a:xfrm flipV="1">
            <a:off x="5359936" y="11901463"/>
            <a:ext cx="298882" cy="358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5" name="Straight Arrow Connector 434"/>
          <p:cNvCxnSpPr>
            <a:stCxn id="293" idx="6"/>
            <a:endCxn id="34" idx="2"/>
          </p:cNvCxnSpPr>
          <p:nvPr/>
        </p:nvCxnSpPr>
        <p:spPr>
          <a:xfrm flipV="1">
            <a:off x="5359936" y="10852515"/>
            <a:ext cx="298883" cy="1407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8" name="Straight Arrow Connector 437"/>
          <p:cNvCxnSpPr>
            <a:stCxn id="294" idx="6"/>
            <a:endCxn id="352" idx="2"/>
          </p:cNvCxnSpPr>
          <p:nvPr/>
        </p:nvCxnSpPr>
        <p:spPr>
          <a:xfrm>
            <a:off x="5359936" y="12720608"/>
            <a:ext cx="300483" cy="275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1" name="Straight Arrow Connector 440"/>
          <p:cNvCxnSpPr>
            <a:stCxn id="295" idx="6"/>
            <a:endCxn id="352" idx="2"/>
          </p:cNvCxnSpPr>
          <p:nvPr/>
        </p:nvCxnSpPr>
        <p:spPr>
          <a:xfrm flipV="1">
            <a:off x="5332227" y="12995815"/>
            <a:ext cx="328192" cy="221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4" name="Straight Arrow Connector 443"/>
          <p:cNvCxnSpPr>
            <a:stCxn id="294" idx="6"/>
            <a:endCxn id="351" idx="2"/>
          </p:cNvCxnSpPr>
          <p:nvPr/>
        </p:nvCxnSpPr>
        <p:spPr>
          <a:xfrm flipV="1">
            <a:off x="5359936" y="12404769"/>
            <a:ext cx="298881" cy="3158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1" name="Straight Arrow Connector 450"/>
          <p:cNvCxnSpPr>
            <a:stCxn id="295" idx="6"/>
            <a:endCxn id="351" idx="2"/>
          </p:cNvCxnSpPr>
          <p:nvPr/>
        </p:nvCxnSpPr>
        <p:spPr>
          <a:xfrm flipV="1">
            <a:off x="5332227" y="12404769"/>
            <a:ext cx="326590" cy="812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4" name="Straight Arrow Connector 453"/>
          <p:cNvCxnSpPr>
            <a:stCxn id="295" idx="6"/>
            <a:endCxn id="350" idx="2"/>
          </p:cNvCxnSpPr>
          <p:nvPr/>
        </p:nvCxnSpPr>
        <p:spPr>
          <a:xfrm flipV="1">
            <a:off x="5332227" y="11901463"/>
            <a:ext cx="326591" cy="1316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7" name="Straight Arrow Connector 456"/>
          <p:cNvCxnSpPr>
            <a:stCxn id="294" idx="6"/>
            <a:endCxn id="350" idx="2"/>
          </p:cNvCxnSpPr>
          <p:nvPr/>
        </p:nvCxnSpPr>
        <p:spPr>
          <a:xfrm flipV="1">
            <a:off x="5359936" y="11901463"/>
            <a:ext cx="298882" cy="8191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0" name="Straight Arrow Connector 459"/>
          <p:cNvCxnSpPr>
            <a:stCxn id="342" idx="6"/>
            <a:endCxn id="243" idx="2"/>
          </p:cNvCxnSpPr>
          <p:nvPr/>
        </p:nvCxnSpPr>
        <p:spPr>
          <a:xfrm flipV="1">
            <a:off x="2720552" y="12245724"/>
            <a:ext cx="397812" cy="3709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3" name="Straight Arrow Connector 462"/>
          <p:cNvCxnSpPr>
            <a:stCxn id="342" idx="6"/>
            <a:endCxn id="244" idx="2"/>
          </p:cNvCxnSpPr>
          <p:nvPr/>
        </p:nvCxnSpPr>
        <p:spPr>
          <a:xfrm>
            <a:off x="2720552" y="12616662"/>
            <a:ext cx="397812" cy="89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6" name="Straight Arrow Connector 465"/>
          <p:cNvCxnSpPr>
            <a:stCxn id="342" idx="6"/>
            <a:endCxn id="245" idx="2"/>
          </p:cNvCxnSpPr>
          <p:nvPr/>
        </p:nvCxnSpPr>
        <p:spPr>
          <a:xfrm>
            <a:off x="2720552" y="12616662"/>
            <a:ext cx="408967" cy="547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9" name="Straight Arrow Connector 468"/>
          <p:cNvCxnSpPr>
            <a:stCxn id="342" idx="6"/>
            <a:endCxn id="246" idx="2"/>
          </p:cNvCxnSpPr>
          <p:nvPr/>
        </p:nvCxnSpPr>
        <p:spPr>
          <a:xfrm>
            <a:off x="2720552" y="12616662"/>
            <a:ext cx="397811" cy="1023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2" name="Straight Arrow Connector 471"/>
          <p:cNvCxnSpPr>
            <a:stCxn id="342" idx="6"/>
            <a:endCxn id="363" idx="2"/>
          </p:cNvCxnSpPr>
          <p:nvPr/>
        </p:nvCxnSpPr>
        <p:spPr>
          <a:xfrm flipV="1">
            <a:off x="2720552" y="11572589"/>
            <a:ext cx="385767" cy="10440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5" name="Straight Arrow Connector 474"/>
          <p:cNvCxnSpPr>
            <a:stCxn id="292" idx="6"/>
            <a:endCxn id="294" idx="2"/>
          </p:cNvCxnSpPr>
          <p:nvPr/>
        </p:nvCxnSpPr>
        <p:spPr>
          <a:xfrm flipV="1">
            <a:off x="4739320" y="12720608"/>
            <a:ext cx="116712" cy="929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8" name="Straight Arrow Connector 477"/>
          <p:cNvCxnSpPr>
            <a:stCxn id="274" idx="6"/>
            <a:endCxn id="290" idx="2"/>
          </p:cNvCxnSpPr>
          <p:nvPr/>
        </p:nvCxnSpPr>
        <p:spPr>
          <a:xfrm flipV="1">
            <a:off x="4162434" y="12716784"/>
            <a:ext cx="111846" cy="898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95" name="Table 494"/>
          <p:cNvGraphicFramePr>
            <a:graphicFrameLocks noGrp="1"/>
          </p:cNvGraphicFramePr>
          <p:nvPr>
            <p:extLst>
              <p:ext uri="{D42A27DB-BD31-4B8C-83A1-F6EECF244321}">
                <p14:modId xmlns:p14="http://schemas.microsoft.com/office/powerpoint/2010/main" val="3696664384"/>
              </p:ext>
            </p:extLst>
          </p:nvPr>
        </p:nvGraphicFramePr>
        <p:xfrm>
          <a:off x="437802" y="10525222"/>
          <a:ext cx="1404359" cy="2613580"/>
        </p:xfrm>
        <a:graphic>
          <a:graphicData uri="http://schemas.openxmlformats.org/drawingml/2006/table">
            <a:tbl>
              <a:tblPr firstRow="1" bandRow="1">
                <a:tableStyleId>{FABFCF23-3B69-468F-B69F-88F6DE6A72F2}</a:tableStyleId>
              </a:tblPr>
              <a:tblGrid>
                <a:gridCol w="1404359"/>
              </a:tblGrid>
              <a:tr h="301114">
                <a:tc>
                  <a:txBody>
                    <a:bodyPr/>
                    <a:lstStyle/>
                    <a:p>
                      <a:r>
                        <a:rPr lang="en-IN" sz="1050" dirty="0" smtClean="0">
                          <a:latin typeface="Arial Narrow" panose="020B0606020202030204" pitchFamily="34" charset="0"/>
                        </a:rPr>
                        <a:t>Input</a:t>
                      </a:r>
                      <a:r>
                        <a:rPr lang="en-IN" sz="1050" baseline="0" dirty="0" smtClean="0">
                          <a:latin typeface="Arial Narrow" panose="020B0606020202030204" pitchFamily="34" charset="0"/>
                        </a:rPr>
                        <a:t> Parameters</a:t>
                      </a:r>
                      <a:endParaRPr lang="en-IN" sz="1050" dirty="0">
                        <a:latin typeface="Arial Narrow" panose="020B0606020202030204" pitchFamily="34" charset="0"/>
                      </a:endParaRPr>
                    </a:p>
                  </a:txBody>
                  <a:tcPr/>
                </a:tc>
              </a:tr>
              <a:tr h="448661">
                <a:tc>
                  <a:txBody>
                    <a:bodyPr/>
                    <a:lstStyle/>
                    <a:p>
                      <a:r>
                        <a:rPr lang="en-IN" sz="1050" dirty="0" smtClean="0"/>
                        <a:t>CO2 across zones</a:t>
                      </a:r>
                    </a:p>
                    <a:p>
                      <a:r>
                        <a:rPr lang="en-IN" sz="1050" dirty="0" smtClean="0"/>
                        <a:t>(1:6)</a:t>
                      </a:r>
                    </a:p>
                  </a:txBody>
                  <a:tcPr/>
                </a:tc>
              </a:tr>
              <a:tr h="286465">
                <a:tc>
                  <a:txBody>
                    <a:bodyPr/>
                    <a:lstStyle/>
                    <a:p>
                      <a:r>
                        <a:rPr lang="en-IN" sz="1050" dirty="0" smtClean="0"/>
                        <a:t>Rate of CO2 rise(1:6)</a:t>
                      </a:r>
                    </a:p>
                  </a:txBody>
                  <a:tcPr/>
                </a:tc>
              </a:tr>
              <a:tr h="301114">
                <a:tc>
                  <a:txBody>
                    <a:bodyPr/>
                    <a:lstStyle/>
                    <a:p>
                      <a:r>
                        <a:rPr lang="en-IN" sz="1050" dirty="0" smtClean="0"/>
                        <a:t>CO2 deviation w.r.t</a:t>
                      </a:r>
                      <a:r>
                        <a:rPr lang="en-IN" sz="1050" baseline="0" dirty="0" smtClean="0"/>
                        <a:t> </a:t>
                      </a:r>
                    </a:p>
                    <a:p>
                      <a:r>
                        <a:rPr lang="en-IN" sz="1050" baseline="0" dirty="0" smtClean="0"/>
                        <a:t>mean CO2 level in </a:t>
                      </a:r>
                    </a:p>
                    <a:p>
                      <a:r>
                        <a:rPr lang="en-IN" sz="1050" baseline="0" dirty="0" smtClean="0"/>
                        <a:t>the cabin </a:t>
                      </a:r>
                      <a:r>
                        <a:rPr lang="en-IN" sz="1050" dirty="0" smtClean="0"/>
                        <a:t> (1:6)</a:t>
                      </a:r>
                    </a:p>
                  </a:txBody>
                  <a:tcPr/>
                </a:tc>
              </a:tr>
              <a:tr h="235639">
                <a:tc>
                  <a:txBody>
                    <a:bodyPr/>
                    <a:lstStyle/>
                    <a:p>
                      <a:r>
                        <a:rPr lang="en-IN" sz="1050" dirty="0" smtClean="0"/>
                        <a:t>Temperature</a:t>
                      </a:r>
                      <a:endParaRPr lang="en-IN" sz="1050" dirty="0"/>
                    </a:p>
                  </a:txBody>
                  <a:tcPr/>
                </a:tc>
              </a:tr>
              <a:tr h="220275">
                <a:tc>
                  <a:txBody>
                    <a:bodyPr/>
                    <a:lstStyle/>
                    <a:p>
                      <a:r>
                        <a:rPr lang="en-IN" sz="1050" dirty="0" smtClean="0"/>
                        <a:t>Pressure</a:t>
                      </a:r>
                      <a:endParaRPr lang="en-IN" sz="1050" dirty="0"/>
                    </a:p>
                  </a:txBody>
                  <a:tcPr/>
                </a:tc>
              </a:tr>
              <a:tr h="238249">
                <a:tc>
                  <a:txBody>
                    <a:bodyPr/>
                    <a:lstStyle/>
                    <a:p>
                      <a:r>
                        <a:rPr lang="en-IN" sz="1050" dirty="0" smtClean="0"/>
                        <a:t>Humidity</a:t>
                      </a:r>
                      <a:endParaRPr lang="en-IN" sz="1050" dirty="0"/>
                    </a:p>
                  </a:txBody>
                  <a:tcPr/>
                </a:tc>
              </a:tr>
              <a:tr h="216899">
                <a:tc>
                  <a:txBody>
                    <a:bodyPr/>
                    <a:lstStyle/>
                    <a:p>
                      <a:r>
                        <a:rPr lang="en-IN" sz="1050" dirty="0" smtClean="0"/>
                        <a:t>Passenger Count</a:t>
                      </a:r>
                    </a:p>
                  </a:txBody>
                  <a:tcPr/>
                </a:tc>
              </a:tr>
            </a:tbl>
          </a:graphicData>
        </a:graphic>
      </p:graphicFrame>
      <p:sp>
        <p:nvSpPr>
          <p:cNvPr id="537" name="TextBox 536"/>
          <p:cNvSpPr txBox="1"/>
          <p:nvPr/>
        </p:nvSpPr>
        <p:spPr>
          <a:xfrm>
            <a:off x="6523266" y="9830421"/>
            <a:ext cx="1529008" cy="276999"/>
          </a:xfrm>
          <a:prstGeom prst="rect">
            <a:avLst/>
          </a:prstGeom>
          <a:noFill/>
          <a:ln>
            <a:solidFill>
              <a:schemeClr val="tx1"/>
            </a:solidFill>
          </a:ln>
        </p:spPr>
        <p:txBody>
          <a:bodyPr wrap="none" rtlCol="0">
            <a:spAutoFit/>
          </a:bodyPr>
          <a:lstStyle/>
          <a:p>
            <a:r>
              <a:rPr lang="en-IN" sz="1200" dirty="0" smtClean="0">
                <a:latin typeface="Arial Black" panose="020B0A04020102020204" pitchFamily="34" charset="0"/>
              </a:rPr>
              <a:t>No anomaly </a:t>
            </a:r>
            <a:r>
              <a:rPr lang="en-IN" sz="1100" dirty="0" smtClean="0"/>
              <a:t>: N/A</a:t>
            </a:r>
            <a:endParaRPr lang="en-IN" sz="1100" dirty="0"/>
          </a:p>
        </p:txBody>
      </p:sp>
      <p:sp>
        <p:nvSpPr>
          <p:cNvPr id="538" name="TextBox 537"/>
          <p:cNvSpPr txBox="1"/>
          <p:nvPr/>
        </p:nvSpPr>
        <p:spPr>
          <a:xfrm>
            <a:off x="6474609" y="10257372"/>
            <a:ext cx="2039585" cy="615553"/>
          </a:xfrm>
          <a:prstGeom prst="rect">
            <a:avLst/>
          </a:prstGeom>
          <a:noFill/>
          <a:ln>
            <a:solidFill>
              <a:schemeClr val="tx1"/>
            </a:solidFill>
          </a:ln>
        </p:spPr>
        <p:txBody>
          <a:bodyPr wrap="square" rtlCol="0">
            <a:spAutoFit/>
          </a:bodyPr>
          <a:lstStyle/>
          <a:p>
            <a:r>
              <a:rPr lang="en-IN" sz="1200" dirty="0" smtClean="0">
                <a:latin typeface="Arial Black" panose="020B0A04020102020204" pitchFamily="34" charset="0"/>
              </a:rPr>
              <a:t>Ventilation Efficiency</a:t>
            </a:r>
            <a:r>
              <a:rPr lang="en-IN" sz="1100" dirty="0" smtClean="0"/>
              <a:t>: </a:t>
            </a:r>
            <a:r>
              <a:rPr lang="en-IN" sz="1100" dirty="0"/>
              <a:t>Increase Flowrate, Do not alter bleed-recirculation ratio (0.5).</a:t>
            </a:r>
          </a:p>
        </p:txBody>
      </p:sp>
      <p:sp>
        <p:nvSpPr>
          <p:cNvPr id="539" name="TextBox 538"/>
          <p:cNvSpPr txBox="1"/>
          <p:nvPr/>
        </p:nvSpPr>
        <p:spPr>
          <a:xfrm>
            <a:off x="6498253" y="11098958"/>
            <a:ext cx="2105967" cy="800219"/>
          </a:xfrm>
          <a:prstGeom prst="rect">
            <a:avLst/>
          </a:prstGeom>
          <a:noFill/>
          <a:ln>
            <a:solidFill>
              <a:schemeClr val="tx1"/>
            </a:solidFill>
          </a:ln>
        </p:spPr>
        <p:txBody>
          <a:bodyPr wrap="square" rtlCol="0">
            <a:spAutoFit/>
          </a:bodyPr>
          <a:lstStyle/>
          <a:p>
            <a:r>
              <a:rPr lang="en-IN" sz="1200" dirty="0">
                <a:latin typeface="Arial Black" panose="020B0A04020102020204" pitchFamily="34" charset="0"/>
              </a:rPr>
              <a:t>Internal Independent </a:t>
            </a:r>
            <a:r>
              <a:rPr lang="en-IN" sz="1200" dirty="0" smtClean="0">
                <a:latin typeface="Arial Black" panose="020B0A04020102020204" pitchFamily="34" charset="0"/>
              </a:rPr>
              <a:t>source</a:t>
            </a:r>
            <a:r>
              <a:rPr lang="en-IN" sz="1100" dirty="0" smtClean="0"/>
              <a:t>: </a:t>
            </a:r>
            <a:r>
              <a:rPr lang="en-IN" sz="1100" dirty="0"/>
              <a:t>Maintain Flowrate, Increase bleed-recirculation ratio to 0.7 </a:t>
            </a:r>
          </a:p>
        </p:txBody>
      </p:sp>
      <p:sp>
        <p:nvSpPr>
          <p:cNvPr id="540" name="TextBox 539"/>
          <p:cNvSpPr txBox="1"/>
          <p:nvPr/>
        </p:nvSpPr>
        <p:spPr>
          <a:xfrm>
            <a:off x="6470449" y="12010071"/>
            <a:ext cx="1854803" cy="784830"/>
          </a:xfrm>
          <a:prstGeom prst="rect">
            <a:avLst/>
          </a:prstGeom>
          <a:noFill/>
          <a:ln>
            <a:solidFill>
              <a:schemeClr val="tx1"/>
            </a:solidFill>
          </a:ln>
        </p:spPr>
        <p:txBody>
          <a:bodyPr wrap="square" rtlCol="0">
            <a:spAutoFit/>
          </a:bodyPr>
          <a:lstStyle/>
          <a:p>
            <a:pPr defTabSz="914400">
              <a:defRPr/>
            </a:pPr>
            <a:r>
              <a:rPr lang="en-IN" sz="1200" dirty="0">
                <a:latin typeface="Arial Black" panose="020B0A04020102020204" pitchFamily="34" charset="0"/>
              </a:rPr>
              <a:t>External </a:t>
            </a:r>
            <a:r>
              <a:rPr lang="en-IN" sz="1200" dirty="0" smtClean="0">
                <a:latin typeface="Arial Black" panose="020B0A04020102020204" pitchFamily="34" charset="0"/>
              </a:rPr>
              <a:t>event</a:t>
            </a:r>
            <a:r>
              <a:rPr lang="en-IN" sz="1100" dirty="0" smtClean="0"/>
              <a:t>: </a:t>
            </a:r>
            <a:r>
              <a:rPr lang="en-IN" sz="1100" dirty="0"/>
              <a:t>Maintain Flowrate, Increase bleed-recirculation ratio to 0.2 </a:t>
            </a:r>
          </a:p>
        </p:txBody>
      </p:sp>
      <p:sp>
        <p:nvSpPr>
          <p:cNvPr id="541" name="TextBox 540"/>
          <p:cNvSpPr txBox="1"/>
          <p:nvPr/>
        </p:nvSpPr>
        <p:spPr>
          <a:xfrm>
            <a:off x="6498252" y="12869230"/>
            <a:ext cx="1854803" cy="969496"/>
          </a:xfrm>
          <a:prstGeom prst="rect">
            <a:avLst/>
          </a:prstGeom>
          <a:noFill/>
          <a:ln>
            <a:solidFill>
              <a:schemeClr val="tx1"/>
            </a:solidFill>
          </a:ln>
        </p:spPr>
        <p:txBody>
          <a:bodyPr wrap="square" rtlCol="0">
            <a:spAutoFit/>
          </a:bodyPr>
          <a:lstStyle/>
          <a:p>
            <a:pPr defTabSz="914400">
              <a:defRPr/>
            </a:pPr>
            <a:r>
              <a:rPr lang="en-IN" sz="1200" b="1" dirty="0">
                <a:latin typeface="Arial Black" panose="020B0A04020102020204" pitchFamily="34" charset="0"/>
              </a:rPr>
              <a:t>Normal Conditions being </a:t>
            </a:r>
            <a:r>
              <a:rPr lang="en-IN" sz="1200" b="1" dirty="0" smtClean="0">
                <a:latin typeface="Arial Black" panose="020B0A04020102020204" pitchFamily="34" charset="0"/>
              </a:rPr>
              <a:t>restored </a:t>
            </a:r>
            <a:r>
              <a:rPr lang="en-IN" sz="1100" dirty="0" smtClean="0"/>
              <a:t>: Maintain </a:t>
            </a:r>
            <a:r>
              <a:rPr lang="en-IN" sz="1100" dirty="0"/>
              <a:t>Flowrate, Increase bleed-recirculation ratio to 0.6 </a:t>
            </a:r>
          </a:p>
        </p:txBody>
      </p:sp>
      <p:cxnSp>
        <p:nvCxnSpPr>
          <p:cNvPr id="543" name="Straight Arrow Connector 542"/>
          <p:cNvCxnSpPr>
            <a:stCxn id="34" idx="6"/>
            <a:endCxn id="537" idx="1"/>
          </p:cNvCxnSpPr>
          <p:nvPr/>
        </p:nvCxnSpPr>
        <p:spPr>
          <a:xfrm flipV="1">
            <a:off x="6198424" y="9968921"/>
            <a:ext cx="324842" cy="8835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45" name="Straight Arrow Connector 544"/>
          <p:cNvCxnSpPr>
            <a:stCxn id="349" idx="6"/>
            <a:endCxn id="538" idx="1"/>
          </p:cNvCxnSpPr>
          <p:nvPr/>
        </p:nvCxnSpPr>
        <p:spPr>
          <a:xfrm flipV="1">
            <a:off x="6198424" y="10565149"/>
            <a:ext cx="276185" cy="79067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48" name="Straight Arrow Connector 547"/>
          <p:cNvCxnSpPr>
            <a:stCxn id="350" idx="6"/>
            <a:endCxn id="539" idx="1"/>
          </p:cNvCxnSpPr>
          <p:nvPr/>
        </p:nvCxnSpPr>
        <p:spPr>
          <a:xfrm flipV="1">
            <a:off x="6198423" y="11499068"/>
            <a:ext cx="299830" cy="40239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51" name="Straight Arrow Connector 550"/>
          <p:cNvCxnSpPr>
            <a:stCxn id="351" idx="6"/>
            <a:endCxn id="540" idx="1"/>
          </p:cNvCxnSpPr>
          <p:nvPr/>
        </p:nvCxnSpPr>
        <p:spPr>
          <a:xfrm flipV="1">
            <a:off x="6198422" y="12402486"/>
            <a:ext cx="272027" cy="228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54" name="Straight Arrow Connector 553"/>
          <p:cNvCxnSpPr>
            <a:stCxn id="352" idx="6"/>
            <a:endCxn id="541" idx="1"/>
          </p:cNvCxnSpPr>
          <p:nvPr/>
        </p:nvCxnSpPr>
        <p:spPr>
          <a:xfrm>
            <a:off x="6200024" y="12995815"/>
            <a:ext cx="298228" cy="358163"/>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557" name="TextBox 556"/>
          <p:cNvSpPr txBox="1"/>
          <p:nvPr/>
        </p:nvSpPr>
        <p:spPr>
          <a:xfrm>
            <a:off x="12942104" y="12559601"/>
            <a:ext cx="951696" cy="461665"/>
          </a:xfrm>
          <a:prstGeom prst="rect">
            <a:avLst/>
          </a:prstGeom>
          <a:noFill/>
        </p:spPr>
        <p:txBody>
          <a:bodyPr wrap="square" rtlCol="0">
            <a:spAutoFit/>
          </a:bodyPr>
          <a:lstStyle/>
          <a:p>
            <a:r>
              <a:rPr lang="en-IN" sz="800" b="1" dirty="0" smtClean="0"/>
              <a:t>CO2 particles getting mixed with cabin air</a:t>
            </a:r>
            <a:endParaRPr lang="en-IN" sz="800" b="1" dirty="0"/>
          </a:p>
        </p:txBody>
      </p:sp>
      <p:cxnSp>
        <p:nvCxnSpPr>
          <p:cNvPr id="559" name="Straight Arrow Connector 558"/>
          <p:cNvCxnSpPr/>
          <p:nvPr/>
        </p:nvCxnSpPr>
        <p:spPr>
          <a:xfrm flipH="1" flipV="1">
            <a:off x="12468465" y="11303979"/>
            <a:ext cx="541969" cy="1125167"/>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563" name="Picture 56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3880936" y="11751584"/>
            <a:ext cx="57747" cy="309226"/>
          </a:xfrm>
          <a:prstGeom prst="rect">
            <a:avLst/>
          </a:prstGeom>
        </p:spPr>
      </p:pic>
      <p:pic>
        <p:nvPicPr>
          <p:cNvPr id="564" name="Picture 56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3306100" y="11736690"/>
            <a:ext cx="57747" cy="309226"/>
          </a:xfrm>
          <a:prstGeom prst="rect">
            <a:avLst/>
          </a:prstGeom>
        </p:spPr>
      </p:pic>
      <p:pic>
        <p:nvPicPr>
          <p:cNvPr id="565" name="Picture 56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4477925" y="11751584"/>
            <a:ext cx="57747" cy="309226"/>
          </a:xfrm>
          <a:prstGeom prst="rect">
            <a:avLst/>
          </a:prstGeom>
        </p:spPr>
      </p:pic>
      <p:pic>
        <p:nvPicPr>
          <p:cNvPr id="566" name="Picture 56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flipH="1">
            <a:off x="5086625" y="11774741"/>
            <a:ext cx="57747" cy="309226"/>
          </a:xfrm>
          <a:prstGeom prst="rect">
            <a:avLst/>
          </a:prstGeom>
        </p:spPr>
      </p:pic>
      <p:pic>
        <p:nvPicPr>
          <p:cNvPr id="567" name="Picture 56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flipH="1">
            <a:off x="2404797" y="11819291"/>
            <a:ext cx="93877" cy="502696"/>
          </a:xfrm>
          <a:prstGeom prst="rect">
            <a:avLst/>
          </a:prstGeom>
        </p:spPr>
      </p:pic>
      <p:sp>
        <p:nvSpPr>
          <p:cNvPr id="12" name="Left Brace 11"/>
          <p:cNvSpPr/>
          <p:nvPr/>
        </p:nvSpPr>
        <p:spPr>
          <a:xfrm>
            <a:off x="1631392" y="6808576"/>
            <a:ext cx="188595" cy="74958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Right Brace 12"/>
          <p:cNvSpPr/>
          <p:nvPr/>
        </p:nvSpPr>
        <p:spPr>
          <a:xfrm>
            <a:off x="11712491" y="6510610"/>
            <a:ext cx="232228" cy="100154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TextBox 15"/>
          <p:cNvSpPr txBox="1"/>
          <p:nvPr/>
        </p:nvSpPr>
        <p:spPr>
          <a:xfrm>
            <a:off x="12082912" y="6633380"/>
            <a:ext cx="2063385" cy="646331"/>
          </a:xfrm>
          <a:prstGeom prst="rect">
            <a:avLst/>
          </a:prstGeom>
          <a:noFill/>
          <a:ln>
            <a:solidFill>
              <a:schemeClr val="tx1"/>
            </a:solidFill>
          </a:ln>
        </p:spPr>
        <p:txBody>
          <a:bodyPr wrap="none" rtlCol="0">
            <a:spAutoFit/>
          </a:bodyPr>
          <a:lstStyle/>
          <a:p>
            <a:r>
              <a:rPr lang="en-IN" sz="1800" dirty="0" smtClean="0"/>
              <a:t>Sensor outputs and </a:t>
            </a:r>
          </a:p>
          <a:p>
            <a:r>
              <a:rPr lang="en-IN" sz="1800" dirty="0" smtClean="0"/>
              <a:t>other parameters</a:t>
            </a:r>
            <a:endParaRPr lang="en-IN" sz="1800" dirty="0"/>
          </a:p>
        </p:txBody>
      </p:sp>
      <p:sp>
        <p:nvSpPr>
          <p:cNvPr id="242" name="TextBox 241"/>
          <p:cNvSpPr txBox="1"/>
          <p:nvPr/>
        </p:nvSpPr>
        <p:spPr>
          <a:xfrm>
            <a:off x="433849" y="6850638"/>
            <a:ext cx="1055036" cy="738664"/>
          </a:xfrm>
          <a:prstGeom prst="rect">
            <a:avLst/>
          </a:prstGeom>
          <a:noFill/>
          <a:ln>
            <a:solidFill>
              <a:schemeClr val="tx1"/>
            </a:solidFill>
          </a:ln>
        </p:spPr>
        <p:txBody>
          <a:bodyPr wrap="square" rtlCol="0">
            <a:spAutoFit/>
          </a:bodyPr>
          <a:lstStyle/>
          <a:p>
            <a:r>
              <a:rPr lang="en-IN" sz="1400" dirty="0" smtClean="0"/>
              <a:t>Control output</a:t>
            </a:r>
          </a:p>
          <a:p>
            <a:r>
              <a:rPr lang="en-IN" sz="1400" dirty="0" smtClean="0"/>
              <a:t>Parameters</a:t>
            </a:r>
            <a:endParaRPr lang="en-IN" sz="1400" dirty="0"/>
          </a:p>
        </p:txBody>
      </p:sp>
    </p:spTree>
    <p:extLst>
      <p:ext uri="{BB962C8B-B14F-4D97-AF65-F5344CB8AC3E}">
        <p14:creationId xmlns:p14="http://schemas.microsoft.com/office/powerpoint/2010/main" val="338088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ANRC">
  <a:themeElements>
    <a:clrScheme name="4_ssd4mt04 1">
      <a:dk1>
        <a:srgbClr val="000000"/>
      </a:dk1>
      <a:lt1>
        <a:srgbClr val="FFFFFF"/>
      </a:lt1>
      <a:dk2>
        <a:srgbClr val="E0AA0F"/>
      </a:dk2>
      <a:lt2>
        <a:srgbClr val="A6A49E"/>
      </a:lt2>
      <a:accent1>
        <a:srgbClr val="A32638"/>
      </a:accent1>
      <a:accent2>
        <a:srgbClr val="0038A8"/>
      </a:accent2>
      <a:accent3>
        <a:srgbClr val="FFFFFF"/>
      </a:accent3>
      <a:accent4>
        <a:srgbClr val="000000"/>
      </a:accent4>
      <a:accent5>
        <a:srgbClr val="CEACAE"/>
      </a:accent5>
      <a:accent6>
        <a:srgbClr val="003298"/>
      </a:accent6>
      <a:hlink>
        <a:srgbClr val="3A75C4"/>
      </a:hlink>
      <a:folHlink>
        <a:srgbClr val="7F66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NRC" id="{1CE4EFCB-7766-402B-AD5D-D00EE51E9529}" vid="{68A2CC7D-F83D-42BB-A51F-1B79C71AD666}"/>
    </a:ext>
  </a:extLst>
</a:theme>
</file>

<file path=ppt/theme/theme2.xml><?xml version="1.0" encoding="utf-8"?>
<a:theme xmlns:a="http://schemas.openxmlformats.org/drawingml/2006/main" name="1_ANRC">
  <a:themeElements>
    <a:clrScheme name="4_ssd4mt04 1">
      <a:dk1>
        <a:srgbClr val="000000"/>
      </a:dk1>
      <a:lt1>
        <a:srgbClr val="FFFFFF"/>
      </a:lt1>
      <a:dk2>
        <a:srgbClr val="E0AA0F"/>
      </a:dk2>
      <a:lt2>
        <a:srgbClr val="A6A49E"/>
      </a:lt2>
      <a:accent1>
        <a:srgbClr val="A32638"/>
      </a:accent1>
      <a:accent2>
        <a:srgbClr val="0038A8"/>
      </a:accent2>
      <a:accent3>
        <a:srgbClr val="FFFFFF"/>
      </a:accent3>
      <a:accent4>
        <a:srgbClr val="000000"/>
      </a:accent4>
      <a:accent5>
        <a:srgbClr val="CEACAE"/>
      </a:accent5>
      <a:accent6>
        <a:srgbClr val="003298"/>
      </a:accent6>
      <a:hlink>
        <a:srgbClr val="3A75C4"/>
      </a:hlink>
      <a:folHlink>
        <a:srgbClr val="7F66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NRC" id="{1CE4EFCB-7766-402B-AD5D-D00EE51E9529}" vid="{68A2CC7D-F83D-42BB-A51F-1B79C71AD666}"/>
    </a:ext>
  </a:extLst>
</a:theme>
</file>

<file path=ppt/theme/theme3.xml><?xml version="1.0" encoding="utf-8"?>
<a:theme xmlns:a="http://schemas.openxmlformats.org/drawingml/2006/main" name="2_ANRC">
  <a:themeElements>
    <a:clrScheme name="4_ssd4mt04 1">
      <a:dk1>
        <a:srgbClr val="000000"/>
      </a:dk1>
      <a:lt1>
        <a:srgbClr val="FFFFFF"/>
      </a:lt1>
      <a:dk2>
        <a:srgbClr val="E0AA0F"/>
      </a:dk2>
      <a:lt2>
        <a:srgbClr val="A6A49E"/>
      </a:lt2>
      <a:accent1>
        <a:srgbClr val="A32638"/>
      </a:accent1>
      <a:accent2>
        <a:srgbClr val="0038A8"/>
      </a:accent2>
      <a:accent3>
        <a:srgbClr val="FFFFFF"/>
      </a:accent3>
      <a:accent4>
        <a:srgbClr val="000000"/>
      </a:accent4>
      <a:accent5>
        <a:srgbClr val="CEACAE"/>
      </a:accent5>
      <a:accent6>
        <a:srgbClr val="003298"/>
      </a:accent6>
      <a:hlink>
        <a:srgbClr val="3A75C4"/>
      </a:hlink>
      <a:folHlink>
        <a:srgbClr val="7F668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NRC" id="{1CE4EFCB-7766-402B-AD5D-D00EE51E9529}" vid="{68A2CC7D-F83D-42BB-A51F-1B79C71AD66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2AI day</Template>
  <TotalTime>615</TotalTime>
  <Words>306</Words>
  <Application>Microsoft Office PowerPoint</Application>
  <PresentationFormat>Custom</PresentationFormat>
  <Paragraphs>98</Paragraphs>
  <Slides>1</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Arial</vt:lpstr>
      <vt:lpstr>Arial Black</vt:lpstr>
      <vt:lpstr>Arial Narrow</vt:lpstr>
      <vt:lpstr>Calibri</vt:lpstr>
      <vt:lpstr>Calibri Light</vt:lpstr>
      <vt:lpstr>Times New Roman</vt:lpstr>
      <vt:lpstr>ANRC</vt:lpstr>
      <vt:lpstr>1_ANRC</vt:lpstr>
      <vt:lpstr>2_ANRC</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Nithesh Nayak</dc:creator>
  <cp:lastModifiedBy>ZENLAB_08</cp:lastModifiedBy>
  <cp:revision>63</cp:revision>
  <dcterms:created xsi:type="dcterms:W3CDTF">2019-03-12T04:53:25Z</dcterms:created>
  <dcterms:modified xsi:type="dcterms:W3CDTF">2019-08-10T09:38:14Z</dcterms:modified>
</cp:coreProperties>
</file>