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7"/>
  </p:notes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D966F-7400-405E-9D1E-A89E723DD259}" type="datetimeFigureOut">
              <a:rPr lang="en-IN" smtClean="0"/>
              <a:t>07-03-2020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33535-6A22-483D-AD6C-7B602605FFB3}" type="slidenum">
              <a:rPr lang="en-IN" smtClean="0"/>
              <a:t>‹#›</a:t>
            </a:fld>
            <a:endParaRPr lang="en-IN"/>
          </a:p>
        </p:txBody>
      </p:sp>
    </p:spTree>
    <p:extLst>
      <p:ext uri="{BB962C8B-B14F-4D97-AF65-F5344CB8AC3E}">
        <p14:creationId xmlns:p14="http://schemas.microsoft.com/office/powerpoint/2010/main" val="3269203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C33535-6A22-483D-AD6C-7B602605FFB3}" type="slidenum">
              <a:rPr lang="en-IN" smtClean="0"/>
              <a:t>1</a:t>
            </a:fld>
            <a:endParaRPr lang="en-IN"/>
          </a:p>
        </p:txBody>
      </p:sp>
    </p:spTree>
    <p:extLst>
      <p:ext uri="{BB962C8B-B14F-4D97-AF65-F5344CB8AC3E}">
        <p14:creationId xmlns:p14="http://schemas.microsoft.com/office/powerpoint/2010/main" val="3968007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5A1EE87-458F-4C88-9749-FEEEC27939CF}"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1058350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A1EE87-458F-4C88-9749-FEEEC27939CF}"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131235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A1EE87-458F-4C88-9749-FEEEC27939CF}"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155685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A1EE87-458F-4C88-9749-FEEEC27939CF}"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32955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1EE87-458F-4C88-9749-FEEEC27939CF}"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121716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5A1EE87-458F-4C88-9749-FEEEC27939CF}" type="datetimeFigureOut">
              <a:rPr lang="en-IN" smtClean="0"/>
              <a:t>07-03-2020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254582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5A1EE87-458F-4C88-9749-FEEEC27939CF}" type="datetimeFigureOut">
              <a:rPr lang="en-IN" smtClean="0"/>
              <a:t>07-03-2020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2865171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5A1EE87-458F-4C88-9749-FEEEC27939CF}" type="datetimeFigureOut">
              <a:rPr lang="en-IN" smtClean="0"/>
              <a:t>07-03-2020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311865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1EE87-458F-4C88-9749-FEEEC27939CF}" type="datetimeFigureOut">
              <a:rPr lang="en-IN" smtClean="0"/>
              <a:t>07-03-2020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232959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1EE87-458F-4C88-9749-FEEEC27939CF}" type="datetimeFigureOut">
              <a:rPr lang="en-IN" smtClean="0"/>
              <a:t>07-03-2020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324410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1EE87-458F-4C88-9749-FEEEC27939CF}" type="datetimeFigureOut">
              <a:rPr lang="en-IN" smtClean="0"/>
              <a:t>07-03-2020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109308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1EE87-458F-4C88-9749-FEEEC27939CF}" type="datetimeFigureOut">
              <a:rPr lang="en-IN" smtClean="0"/>
              <a:t>07-03-2020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BA3A4-9DDB-46B2-ACD4-9B9AD4E9D544}" type="slidenum">
              <a:rPr lang="en-IN" smtClean="0"/>
              <a:t>‹#›</a:t>
            </a:fld>
            <a:endParaRPr lang="en-IN"/>
          </a:p>
        </p:txBody>
      </p:sp>
    </p:spTree>
    <p:extLst>
      <p:ext uri="{BB962C8B-B14F-4D97-AF65-F5344CB8AC3E}">
        <p14:creationId xmlns:p14="http://schemas.microsoft.com/office/powerpoint/2010/main" val="219739054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0693" y="1731540"/>
            <a:ext cx="8170614" cy="3416320"/>
          </a:xfrm>
          <a:prstGeom prst="rect">
            <a:avLst/>
          </a:prstGeom>
          <a:noFill/>
          <a:ln>
            <a:solidFill>
              <a:schemeClr val="tx1"/>
            </a:solidFill>
          </a:ln>
        </p:spPr>
        <p:txBody>
          <a:bodyPr wrap="square" rtlCol="0">
            <a:spAutoFit/>
          </a:bodyPr>
          <a:lstStyle/>
          <a:p>
            <a:endParaRPr lang="en-IN" dirty="0" smtClean="0"/>
          </a:p>
          <a:p>
            <a:pPr marL="285750" indent="-285750">
              <a:buFont typeface="Arial" panose="020B0604020202020204" pitchFamily="34" charset="0"/>
              <a:buChar char="•"/>
            </a:pPr>
            <a:r>
              <a:rPr lang="en-IN" dirty="0" smtClean="0"/>
              <a:t>A </a:t>
            </a:r>
            <a:r>
              <a:rPr lang="en-IN" dirty="0" smtClean="0"/>
              <a:t>searching </a:t>
            </a:r>
            <a:r>
              <a:rPr lang="en-IN" dirty="0" smtClean="0"/>
              <a:t>mechanism based on file name and user generated keywords</a:t>
            </a:r>
          </a:p>
          <a:p>
            <a:pPr marL="285750" indent="-285750">
              <a:buFont typeface="Arial" panose="020B0604020202020204" pitchFamily="34" charset="0"/>
              <a:buChar char="•"/>
            </a:pPr>
            <a:r>
              <a:rPr lang="en-IN" dirty="0" smtClean="0"/>
              <a:t>An algorithm to automatically extract keywords from documents during runtime and evaluate </a:t>
            </a:r>
            <a:r>
              <a:rPr lang="en-IN" dirty="0" smtClean="0"/>
              <a:t>using </a:t>
            </a:r>
            <a:r>
              <a:rPr lang="en-IN" dirty="0" smtClean="0"/>
              <a:t>all the keywords as well as the file name</a:t>
            </a:r>
          </a:p>
          <a:p>
            <a:pPr marL="285750" indent="-285750">
              <a:buFont typeface="Arial" panose="020B0604020202020204" pitchFamily="34" charset="0"/>
              <a:buChar char="•"/>
            </a:pPr>
            <a:r>
              <a:rPr lang="en-IN" dirty="0" smtClean="0"/>
              <a:t>A prediction algorithm which </a:t>
            </a:r>
            <a:r>
              <a:rPr lang="en-IN" dirty="0" smtClean="0"/>
              <a:t>allows:</a:t>
            </a:r>
            <a:endParaRPr lang="en-IN" dirty="0"/>
          </a:p>
          <a:p>
            <a:pPr marL="742950" lvl="1" indent="-285750">
              <a:buFont typeface="Arial" panose="020B0604020202020204" pitchFamily="34" charset="0"/>
              <a:buChar char="•"/>
            </a:pPr>
            <a:r>
              <a:rPr lang="en-IN" dirty="0" smtClean="0"/>
              <a:t>Extraction </a:t>
            </a:r>
            <a:r>
              <a:rPr lang="en-IN" dirty="0" smtClean="0"/>
              <a:t>of keywords from documents for auto tagging</a:t>
            </a:r>
          </a:p>
          <a:p>
            <a:pPr marL="742950" lvl="1" indent="-285750">
              <a:buFont typeface="Arial" panose="020B0604020202020204" pitchFamily="34" charset="0"/>
              <a:buChar char="•"/>
            </a:pPr>
            <a:r>
              <a:rPr lang="en-IN" dirty="0" smtClean="0"/>
              <a:t>Prediction </a:t>
            </a:r>
            <a:r>
              <a:rPr lang="en-IN" dirty="0" smtClean="0"/>
              <a:t>of  the general intent and sentiment of individual files with the </a:t>
            </a:r>
            <a:r>
              <a:rPr lang="en-IN" dirty="0" smtClean="0"/>
              <a:t>	correct extensions</a:t>
            </a:r>
          </a:p>
          <a:p>
            <a:pPr marL="742950" lvl="1" indent="-285750">
              <a:buFont typeface="Arial" panose="020B0604020202020204" pitchFamily="34" charset="0"/>
              <a:buChar char="•"/>
            </a:pPr>
            <a:r>
              <a:rPr lang="en-IN" dirty="0" smtClean="0"/>
              <a:t>Ranking </a:t>
            </a:r>
            <a:r>
              <a:rPr lang="en-IN" dirty="0" smtClean="0"/>
              <a:t>files on the basis of scores computed using these </a:t>
            </a:r>
            <a:r>
              <a:rPr lang="en-IN" dirty="0" smtClean="0"/>
              <a:t>methods</a:t>
            </a:r>
          </a:p>
          <a:p>
            <a:pPr marL="742950" lvl="1" indent="-285750">
              <a:buFont typeface="Arial" panose="020B0604020202020204" pitchFamily="34" charset="0"/>
              <a:buChar char="•"/>
            </a:pPr>
            <a:r>
              <a:rPr lang="en-IN" dirty="0" smtClean="0"/>
              <a:t>Sorting </a:t>
            </a:r>
            <a:r>
              <a:rPr lang="en-IN" dirty="0" smtClean="0"/>
              <a:t>the files based on their ranks and displaying them</a:t>
            </a:r>
          </a:p>
          <a:p>
            <a:endParaRPr lang="en-IN" dirty="0" smtClean="0"/>
          </a:p>
          <a:p>
            <a:endParaRPr lang="en-IN" dirty="0"/>
          </a:p>
        </p:txBody>
      </p:sp>
      <p:sp>
        <p:nvSpPr>
          <p:cNvPr id="2" name="TextBox 1"/>
          <p:cNvSpPr txBox="1"/>
          <p:nvPr/>
        </p:nvSpPr>
        <p:spPr>
          <a:xfrm>
            <a:off x="4998328" y="172995"/>
            <a:ext cx="2195345" cy="646331"/>
          </a:xfrm>
          <a:prstGeom prst="rect">
            <a:avLst/>
          </a:prstGeom>
          <a:noFill/>
        </p:spPr>
        <p:txBody>
          <a:bodyPr wrap="none" rtlCol="0">
            <a:spAutoFit/>
          </a:bodyPr>
          <a:lstStyle/>
          <a:p>
            <a:r>
              <a:rPr lang="en-IN" sz="3600" b="1" dirty="0" smtClean="0"/>
              <a:t>Objectives</a:t>
            </a:r>
            <a:endParaRPr lang="en-IN" sz="3600" b="1" dirty="0"/>
          </a:p>
        </p:txBody>
      </p:sp>
    </p:spTree>
    <p:extLst>
      <p:ext uri="{BB962C8B-B14F-4D97-AF65-F5344CB8AC3E}">
        <p14:creationId xmlns:p14="http://schemas.microsoft.com/office/powerpoint/2010/main" val="10111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61033" y="157426"/>
            <a:ext cx="4325608" cy="523220"/>
          </a:xfrm>
          <a:prstGeom prst="rect">
            <a:avLst/>
          </a:prstGeom>
          <a:noFill/>
        </p:spPr>
        <p:txBody>
          <a:bodyPr wrap="none" rtlCol="0">
            <a:spAutoFit/>
          </a:bodyPr>
          <a:lstStyle/>
          <a:p>
            <a:r>
              <a:rPr lang="en-IN" sz="2800" b="1" u="sng" dirty="0" smtClean="0"/>
              <a:t>Final Score Evaluation Block</a:t>
            </a:r>
            <a:endParaRPr lang="en-IN" sz="2800" b="1" u="sng" dirty="0"/>
          </a:p>
        </p:txBody>
      </p:sp>
      <p:pic>
        <p:nvPicPr>
          <p:cNvPr id="38" name="Picture 37"/>
          <p:cNvPicPr>
            <a:picLocks noChangeAspect="1"/>
          </p:cNvPicPr>
          <p:nvPr/>
        </p:nvPicPr>
        <p:blipFill>
          <a:blip r:embed="rId2"/>
          <a:stretch>
            <a:fillRect/>
          </a:stretch>
        </p:blipFill>
        <p:spPr>
          <a:xfrm>
            <a:off x="2128050" y="956344"/>
            <a:ext cx="8791575" cy="5509644"/>
          </a:xfrm>
          <a:prstGeom prst="rect">
            <a:avLst/>
          </a:prstGeom>
        </p:spPr>
      </p:pic>
      <p:sp>
        <p:nvSpPr>
          <p:cNvPr id="39" name="TextBox 38"/>
          <p:cNvSpPr txBox="1"/>
          <p:nvPr/>
        </p:nvSpPr>
        <p:spPr>
          <a:xfrm>
            <a:off x="8959475" y="4043041"/>
            <a:ext cx="1694541" cy="646331"/>
          </a:xfrm>
          <a:prstGeom prst="rect">
            <a:avLst/>
          </a:prstGeom>
          <a:noFill/>
          <a:ln>
            <a:solidFill>
              <a:schemeClr val="tx1"/>
            </a:solidFill>
          </a:ln>
        </p:spPr>
        <p:txBody>
          <a:bodyPr wrap="square" rtlCol="0">
            <a:spAutoFit/>
          </a:bodyPr>
          <a:lstStyle/>
          <a:p>
            <a:pPr algn="just"/>
            <a:r>
              <a:rPr lang="en-IN" sz="900" dirty="0" smtClean="0">
                <a:solidFill>
                  <a:srgbClr val="FF0000"/>
                </a:solidFill>
              </a:rPr>
              <a:t>K1, K2,K3 and K4 are weights for allowing us to give preferential treatment to different scores during final evaluation</a:t>
            </a:r>
            <a:endParaRPr lang="en-IN" sz="900" dirty="0">
              <a:solidFill>
                <a:srgbClr val="FF0000"/>
              </a:solidFill>
            </a:endParaRPr>
          </a:p>
        </p:txBody>
      </p:sp>
      <p:sp>
        <p:nvSpPr>
          <p:cNvPr id="40" name="TextBox 39"/>
          <p:cNvSpPr txBox="1"/>
          <p:nvPr/>
        </p:nvSpPr>
        <p:spPr>
          <a:xfrm>
            <a:off x="8959474" y="4776183"/>
            <a:ext cx="1694541" cy="230832"/>
          </a:xfrm>
          <a:prstGeom prst="rect">
            <a:avLst/>
          </a:prstGeom>
          <a:noFill/>
          <a:ln>
            <a:solidFill>
              <a:schemeClr val="tx1"/>
            </a:solidFill>
          </a:ln>
        </p:spPr>
        <p:txBody>
          <a:bodyPr wrap="square" rtlCol="0">
            <a:spAutoFit/>
          </a:bodyPr>
          <a:lstStyle/>
          <a:p>
            <a:pPr algn="just"/>
            <a:r>
              <a:rPr lang="en-IN" sz="900" dirty="0" smtClean="0">
                <a:solidFill>
                  <a:srgbClr val="FF0000"/>
                </a:solidFill>
              </a:rPr>
              <a:t>All scores are normalised </a:t>
            </a:r>
            <a:endParaRPr lang="en-IN" sz="900" dirty="0">
              <a:solidFill>
                <a:srgbClr val="FF0000"/>
              </a:solidFill>
            </a:endParaRPr>
          </a:p>
        </p:txBody>
      </p:sp>
    </p:spTree>
    <p:extLst>
      <p:ext uri="{BB962C8B-B14F-4D97-AF65-F5344CB8AC3E}">
        <p14:creationId xmlns:p14="http://schemas.microsoft.com/office/powerpoint/2010/main" val="357463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45833" y="19458"/>
            <a:ext cx="4700335" cy="1077218"/>
          </a:xfrm>
          <a:prstGeom prst="rect">
            <a:avLst/>
          </a:prstGeom>
          <a:noFill/>
        </p:spPr>
        <p:txBody>
          <a:bodyPr wrap="square" rtlCol="0">
            <a:spAutoFit/>
          </a:bodyPr>
          <a:lstStyle/>
          <a:p>
            <a:pPr algn="ctr"/>
            <a:r>
              <a:rPr lang="en-IN" sz="3200" dirty="0" smtClean="0"/>
              <a:t>Simplified Implementation</a:t>
            </a:r>
          </a:p>
          <a:p>
            <a:pPr algn="ctr"/>
            <a:r>
              <a:rPr lang="en-IN" sz="3200" b="1" dirty="0" smtClean="0">
                <a:latin typeface="Arial Black" panose="020B0A04020102020204" pitchFamily="34" charset="0"/>
              </a:rPr>
              <a:t>THE PIPELINE</a:t>
            </a:r>
            <a:endParaRPr lang="en-IN" sz="32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9620194" y="348860"/>
            <a:ext cx="1333622" cy="6050693"/>
          </a:xfrm>
          <a:prstGeom prst="rect">
            <a:avLst/>
          </a:prstGeom>
        </p:spPr>
      </p:pic>
      <p:sp>
        <p:nvSpPr>
          <p:cNvPr id="6" name="TextBox 5"/>
          <p:cNvSpPr txBox="1"/>
          <p:nvPr/>
        </p:nvSpPr>
        <p:spPr>
          <a:xfrm>
            <a:off x="561744" y="1122947"/>
            <a:ext cx="8630382" cy="4647426"/>
          </a:xfrm>
          <a:prstGeom prst="rect">
            <a:avLst/>
          </a:prstGeom>
          <a:noFill/>
        </p:spPr>
        <p:txBody>
          <a:bodyPr wrap="square" rtlCol="0">
            <a:spAutoFit/>
          </a:bodyPr>
          <a:lstStyle/>
          <a:p>
            <a:r>
              <a:rPr lang="en-IN" dirty="0" smtClean="0"/>
              <a:t>The </a:t>
            </a:r>
            <a:r>
              <a:rPr lang="en-IN" b="1" dirty="0" smtClean="0"/>
              <a:t>algorithm</a:t>
            </a:r>
            <a:r>
              <a:rPr lang="en-IN" dirty="0" smtClean="0"/>
              <a:t>: (also shown in the flow chart)</a:t>
            </a:r>
          </a:p>
          <a:p>
            <a:pPr marL="342900" indent="-342900">
              <a:buFont typeface="+mj-lt"/>
              <a:buAutoNum type="arabicPeriod"/>
            </a:pPr>
            <a:r>
              <a:rPr lang="en-IN" sz="1600" dirty="0" smtClean="0"/>
              <a:t>User inputs the file name/keywords</a:t>
            </a:r>
          </a:p>
          <a:p>
            <a:pPr marL="342900" indent="-342900">
              <a:buFont typeface="+mj-lt"/>
              <a:buAutoNum type="arabicPeriod"/>
            </a:pPr>
            <a:r>
              <a:rPr lang="en-IN" sz="1600" dirty="0" smtClean="0"/>
              <a:t>User enter the working directory</a:t>
            </a:r>
          </a:p>
          <a:p>
            <a:pPr marL="342900" indent="-342900">
              <a:buFont typeface="+mj-lt"/>
              <a:buAutoNum type="arabicPeriod"/>
            </a:pPr>
            <a:r>
              <a:rPr lang="en-IN" sz="1600" dirty="0" smtClean="0"/>
              <a:t>Generate Score 1 </a:t>
            </a:r>
          </a:p>
          <a:p>
            <a:pPr marL="342900" indent="-342900">
              <a:buFont typeface="+mj-lt"/>
              <a:buAutoNum type="arabicPeriod"/>
            </a:pPr>
            <a:r>
              <a:rPr lang="en-IN" sz="1600" dirty="0" smtClean="0"/>
              <a:t>Generate Score 2</a:t>
            </a:r>
          </a:p>
          <a:p>
            <a:pPr marL="342900" indent="-342900">
              <a:buFont typeface="+mj-lt"/>
              <a:buAutoNum type="arabicPeriod"/>
            </a:pPr>
            <a:r>
              <a:rPr lang="en-IN" sz="1600" dirty="0" smtClean="0"/>
              <a:t>Calculate final evaluation score</a:t>
            </a:r>
          </a:p>
          <a:p>
            <a:pPr marL="342900" indent="-342900">
              <a:buFont typeface="+mj-lt"/>
              <a:buAutoNum type="arabicPeriod"/>
            </a:pPr>
            <a:r>
              <a:rPr lang="en-IN" sz="1600" dirty="0" smtClean="0"/>
              <a:t>Sort files and display them</a:t>
            </a:r>
          </a:p>
          <a:p>
            <a:pPr marL="342900" indent="-342900">
              <a:buFont typeface="+mj-lt"/>
              <a:buAutoNum type="arabicPeriod"/>
            </a:pPr>
            <a:endParaRPr lang="en-IN" sz="1600" dirty="0"/>
          </a:p>
          <a:p>
            <a:pPr marL="342900" indent="-342900">
              <a:buFont typeface="+mj-lt"/>
              <a:buAutoNum type="arabicPeriod"/>
            </a:pPr>
            <a:endParaRPr lang="en-IN" sz="1600" dirty="0" smtClean="0"/>
          </a:p>
          <a:p>
            <a:r>
              <a:rPr lang="en-IN" sz="1600" dirty="0" smtClean="0"/>
              <a:t>This implementation is the simplest one as we don’t dive into the content of each file. We only deal with the file name and the tags(keywords) assigned by the user beforehand.</a:t>
            </a:r>
          </a:p>
          <a:p>
            <a:r>
              <a:rPr lang="en-IN" sz="1600" dirty="0" smtClean="0"/>
              <a:t>The tags are part of the files meta data and can be directly accessed.</a:t>
            </a:r>
          </a:p>
          <a:p>
            <a:r>
              <a:rPr lang="en-IN" sz="1600" dirty="0" smtClean="0"/>
              <a:t>This method is the fastest and works best when the confidence with which the user can recall the name is good and the files are tagged appropriately</a:t>
            </a:r>
          </a:p>
          <a:p>
            <a:endParaRPr lang="en-IN" sz="1600" dirty="0" smtClean="0"/>
          </a:p>
          <a:p>
            <a:endParaRPr lang="en-IN" dirty="0"/>
          </a:p>
          <a:p>
            <a:endParaRPr lang="en-IN" dirty="0" smtClean="0"/>
          </a:p>
          <a:p>
            <a:endParaRPr lang="en-IN" dirty="0"/>
          </a:p>
        </p:txBody>
      </p:sp>
    </p:spTree>
    <p:extLst>
      <p:ext uri="{BB962C8B-B14F-4D97-AF65-F5344CB8AC3E}">
        <p14:creationId xmlns:p14="http://schemas.microsoft.com/office/powerpoint/2010/main" val="494253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25610" y="19458"/>
            <a:ext cx="5540780" cy="1077218"/>
          </a:xfrm>
          <a:prstGeom prst="rect">
            <a:avLst/>
          </a:prstGeom>
          <a:noFill/>
        </p:spPr>
        <p:txBody>
          <a:bodyPr wrap="square" rtlCol="0">
            <a:spAutoFit/>
          </a:bodyPr>
          <a:lstStyle/>
          <a:p>
            <a:pPr algn="ctr"/>
            <a:r>
              <a:rPr lang="en-IN" sz="3200" dirty="0" smtClean="0"/>
              <a:t>Advanced Implementation 1</a:t>
            </a:r>
            <a:r>
              <a:rPr lang="en-IN" sz="3200" b="1" u="sng" dirty="0" smtClean="0"/>
              <a:t> </a:t>
            </a:r>
          </a:p>
          <a:p>
            <a:pPr algn="ctr"/>
            <a:r>
              <a:rPr lang="en-IN" sz="3200" b="1" u="sng" dirty="0" smtClean="0">
                <a:latin typeface="Arial Black" panose="020B0A04020102020204" pitchFamily="34" charset="0"/>
              </a:rPr>
              <a:t>The Extractor</a:t>
            </a:r>
            <a:endParaRPr lang="en-IN" sz="3200" b="1" u="sng" dirty="0">
              <a:latin typeface="Arial Black" panose="020B0A04020102020204" pitchFamily="34" charset="0"/>
            </a:endParaRPr>
          </a:p>
        </p:txBody>
      </p:sp>
      <p:sp>
        <p:nvSpPr>
          <p:cNvPr id="6" name="TextBox 5"/>
          <p:cNvSpPr txBox="1"/>
          <p:nvPr/>
        </p:nvSpPr>
        <p:spPr>
          <a:xfrm>
            <a:off x="561744" y="1122947"/>
            <a:ext cx="5948113" cy="5386090"/>
          </a:xfrm>
          <a:prstGeom prst="rect">
            <a:avLst/>
          </a:prstGeom>
          <a:noFill/>
        </p:spPr>
        <p:txBody>
          <a:bodyPr wrap="square" rtlCol="0">
            <a:spAutoFit/>
          </a:bodyPr>
          <a:lstStyle/>
          <a:p>
            <a:r>
              <a:rPr lang="en-IN" dirty="0" smtClean="0"/>
              <a:t>The </a:t>
            </a:r>
            <a:r>
              <a:rPr lang="en-IN" b="1" dirty="0" smtClean="0"/>
              <a:t>algorithm</a:t>
            </a:r>
            <a:r>
              <a:rPr lang="en-IN" dirty="0" smtClean="0"/>
              <a:t>: (also shown in the flow chart)</a:t>
            </a:r>
          </a:p>
          <a:p>
            <a:pPr marL="342900" indent="-342900">
              <a:buFont typeface="+mj-lt"/>
              <a:buAutoNum type="arabicPeriod"/>
            </a:pPr>
            <a:r>
              <a:rPr lang="en-IN" sz="1600" dirty="0" smtClean="0"/>
              <a:t>User inputs the file name/keywords</a:t>
            </a:r>
          </a:p>
          <a:p>
            <a:pPr marL="342900" indent="-342900">
              <a:buFont typeface="+mj-lt"/>
              <a:buAutoNum type="arabicPeriod"/>
            </a:pPr>
            <a:r>
              <a:rPr lang="en-IN" sz="1600" dirty="0" smtClean="0"/>
              <a:t>User enter the working directory</a:t>
            </a:r>
          </a:p>
          <a:p>
            <a:pPr marL="342900" indent="-342900">
              <a:buFont typeface="+mj-lt"/>
              <a:buAutoNum type="arabicPeriod"/>
            </a:pPr>
            <a:r>
              <a:rPr lang="en-IN" sz="1600" dirty="0" smtClean="0"/>
              <a:t>User Selects an appropriate </a:t>
            </a:r>
            <a:r>
              <a:rPr lang="en-IN" sz="1600" dirty="0" smtClean="0"/>
              <a:t>extension</a:t>
            </a:r>
            <a:endParaRPr lang="en-IN" sz="1600" dirty="0" smtClean="0"/>
          </a:p>
          <a:p>
            <a:pPr marL="342900" indent="-342900">
              <a:buFont typeface="+mj-lt"/>
              <a:buAutoNum type="arabicPeriod"/>
            </a:pPr>
            <a:r>
              <a:rPr lang="en-IN" sz="1600" dirty="0" smtClean="0"/>
              <a:t>Generate Score 1 </a:t>
            </a:r>
          </a:p>
          <a:p>
            <a:pPr marL="342900" indent="-342900">
              <a:buFont typeface="+mj-lt"/>
              <a:buAutoNum type="arabicPeriod"/>
            </a:pPr>
            <a:r>
              <a:rPr lang="en-IN" sz="1600" dirty="0" smtClean="0"/>
              <a:t>Generate Score 2</a:t>
            </a:r>
          </a:p>
          <a:p>
            <a:pPr marL="342900" indent="-342900">
              <a:buFont typeface="+mj-lt"/>
              <a:buAutoNum type="arabicPeriod"/>
            </a:pPr>
            <a:r>
              <a:rPr lang="en-IN" sz="1600" dirty="0" smtClean="0"/>
              <a:t>Calculate final evaluation score</a:t>
            </a:r>
          </a:p>
          <a:p>
            <a:pPr marL="342900" indent="-342900">
              <a:buFont typeface="+mj-lt"/>
              <a:buAutoNum type="arabicPeriod"/>
            </a:pPr>
            <a:r>
              <a:rPr lang="en-IN" sz="1600" dirty="0" smtClean="0"/>
              <a:t>Sort files and display them</a:t>
            </a:r>
          </a:p>
          <a:p>
            <a:pPr marL="342900" indent="-342900">
              <a:buFont typeface="+mj-lt"/>
              <a:buAutoNum type="arabicPeriod"/>
            </a:pPr>
            <a:endParaRPr lang="en-IN" sz="1600" dirty="0"/>
          </a:p>
          <a:p>
            <a:pPr marL="342900" indent="-342900">
              <a:buFont typeface="+mj-lt"/>
              <a:buAutoNum type="arabicPeriod"/>
            </a:pPr>
            <a:endParaRPr lang="en-IN" sz="1600" dirty="0" smtClean="0"/>
          </a:p>
          <a:p>
            <a:r>
              <a:rPr lang="en-IN" sz="1600" dirty="0" smtClean="0"/>
              <a:t>This implementation is the simplest one as we don’t dive into the content of each file. We only deal with the file name and the tags(keywords) assigned by the user beforehand.</a:t>
            </a:r>
          </a:p>
          <a:p>
            <a:r>
              <a:rPr lang="en-IN" sz="1600" dirty="0" smtClean="0"/>
              <a:t>The tags are part of the files meta data and can be directly accessed.</a:t>
            </a:r>
          </a:p>
          <a:p>
            <a:r>
              <a:rPr lang="en-IN" sz="1600" dirty="0" smtClean="0"/>
              <a:t>This method is the fastest and works best when the confidence with which the user can recall the name is good and the files are tagged appropriately</a:t>
            </a:r>
          </a:p>
          <a:p>
            <a:endParaRPr lang="en-IN" sz="1600" dirty="0" smtClean="0"/>
          </a:p>
          <a:p>
            <a:endParaRPr lang="en-IN" dirty="0"/>
          </a:p>
          <a:p>
            <a:endParaRPr lang="en-IN" dirty="0" smtClean="0"/>
          </a:p>
          <a:p>
            <a:endParaRPr lang="en-IN" dirty="0"/>
          </a:p>
        </p:txBody>
      </p:sp>
      <p:pic>
        <p:nvPicPr>
          <p:cNvPr id="2" name="Picture 1"/>
          <p:cNvPicPr>
            <a:picLocks noChangeAspect="1"/>
          </p:cNvPicPr>
          <p:nvPr/>
        </p:nvPicPr>
        <p:blipFill>
          <a:blip r:embed="rId2"/>
          <a:stretch>
            <a:fillRect/>
          </a:stretch>
        </p:blipFill>
        <p:spPr>
          <a:xfrm>
            <a:off x="9171839" y="107090"/>
            <a:ext cx="2045291" cy="6619103"/>
          </a:xfrm>
          <a:prstGeom prst="rect">
            <a:avLst/>
          </a:prstGeom>
        </p:spPr>
      </p:pic>
    </p:spTree>
    <p:extLst>
      <p:ext uri="{BB962C8B-B14F-4D97-AF65-F5344CB8AC3E}">
        <p14:creationId xmlns:p14="http://schemas.microsoft.com/office/powerpoint/2010/main" val="364636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25610" y="19458"/>
            <a:ext cx="5540780" cy="1077218"/>
          </a:xfrm>
          <a:prstGeom prst="rect">
            <a:avLst/>
          </a:prstGeom>
          <a:noFill/>
        </p:spPr>
        <p:txBody>
          <a:bodyPr wrap="square" rtlCol="0">
            <a:spAutoFit/>
          </a:bodyPr>
          <a:lstStyle/>
          <a:p>
            <a:pPr algn="ctr"/>
            <a:r>
              <a:rPr lang="en-IN" sz="3200" dirty="0" smtClean="0"/>
              <a:t>Advanced Implementation </a:t>
            </a:r>
            <a:r>
              <a:rPr lang="en-IN" sz="3200" b="1" u="sng" dirty="0" smtClean="0"/>
              <a:t> </a:t>
            </a:r>
            <a:endParaRPr lang="en-IN" sz="3200" b="1" u="sng" dirty="0" smtClean="0"/>
          </a:p>
          <a:p>
            <a:pPr algn="ctr"/>
            <a:r>
              <a:rPr lang="en-IN" sz="3200" b="1" u="sng" dirty="0" smtClean="0">
                <a:latin typeface="Arial Black" panose="020B0A04020102020204" pitchFamily="34" charset="0"/>
              </a:rPr>
              <a:t>The </a:t>
            </a:r>
            <a:r>
              <a:rPr lang="en-IN" sz="3200" b="1" u="sng" dirty="0" smtClean="0">
                <a:latin typeface="Arial Black" panose="020B0A04020102020204" pitchFamily="34" charset="0"/>
              </a:rPr>
              <a:t>Predictor</a:t>
            </a:r>
            <a:endParaRPr lang="en-IN" sz="3200" b="1" u="sng" dirty="0">
              <a:latin typeface="Arial Black" panose="020B0A04020102020204" pitchFamily="34" charset="0"/>
            </a:endParaRPr>
          </a:p>
        </p:txBody>
      </p:sp>
      <p:sp>
        <p:nvSpPr>
          <p:cNvPr id="6" name="TextBox 5"/>
          <p:cNvSpPr txBox="1"/>
          <p:nvPr/>
        </p:nvSpPr>
        <p:spPr>
          <a:xfrm>
            <a:off x="1047776" y="1944934"/>
            <a:ext cx="5948113" cy="2893100"/>
          </a:xfrm>
          <a:prstGeom prst="rect">
            <a:avLst/>
          </a:prstGeom>
          <a:noFill/>
        </p:spPr>
        <p:txBody>
          <a:bodyPr wrap="square" rtlCol="0">
            <a:spAutoFit/>
          </a:bodyPr>
          <a:lstStyle/>
          <a:p>
            <a:pPr marL="342900" indent="-342900">
              <a:buFont typeface="+mj-lt"/>
              <a:buAutoNum type="arabicPeriod"/>
            </a:pPr>
            <a:endParaRPr lang="en-IN" sz="1600" dirty="0"/>
          </a:p>
          <a:p>
            <a:endParaRPr lang="en-IN" sz="1600" dirty="0" smtClean="0"/>
          </a:p>
          <a:p>
            <a:r>
              <a:rPr lang="en-IN" sz="1600" dirty="0" smtClean="0"/>
              <a:t>This implementation is the </a:t>
            </a:r>
            <a:r>
              <a:rPr lang="en-IN" sz="1600" dirty="0" smtClean="0"/>
              <a:t>most compute </a:t>
            </a:r>
            <a:r>
              <a:rPr lang="en-IN" sz="1600" dirty="0" smtClean="0"/>
              <a:t>intensive as we </a:t>
            </a:r>
            <a:r>
              <a:rPr lang="en-IN" sz="1600" dirty="0" smtClean="0"/>
              <a:t>dive </a:t>
            </a:r>
            <a:r>
              <a:rPr lang="en-IN" sz="1600" dirty="0" smtClean="0"/>
              <a:t>into the content of each </a:t>
            </a:r>
            <a:r>
              <a:rPr lang="en-IN" sz="1600" dirty="0" smtClean="0"/>
              <a:t>file fo</a:t>
            </a:r>
            <a:r>
              <a:rPr lang="en-IN" sz="1600" dirty="0" smtClean="0"/>
              <a:t>r keywords extraction and tag generations.</a:t>
            </a:r>
          </a:p>
          <a:p>
            <a:r>
              <a:rPr lang="en-IN" sz="1600" dirty="0" smtClean="0"/>
              <a:t>We also take the content of the file to predict the intent and sentiment of the general document and try correlating the search quarry and the documents</a:t>
            </a:r>
            <a:endParaRPr lang="en-IN" sz="1600" dirty="0" smtClean="0"/>
          </a:p>
          <a:p>
            <a:endParaRPr lang="en-IN" sz="1600" dirty="0" smtClean="0"/>
          </a:p>
          <a:p>
            <a:endParaRPr lang="en-IN" dirty="0"/>
          </a:p>
          <a:p>
            <a:endParaRPr lang="en-IN" dirty="0" smtClean="0"/>
          </a:p>
          <a:p>
            <a:endParaRPr lang="en-IN" dirty="0"/>
          </a:p>
        </p:txBody>
      </p:sp>
      <p:pic>
        <p:nvPicPr>
          <p:cNvPr id="4" name="Picture 3"/>
          <p:cNvPicPr>
            <a:picLocks noChangeAspect="1"/>
          </p:cNvPicPr>
          <p:nvPr/>
        </p:nvPicPr>
        <p:blipFill rotWithShape="1">
          <a:blip r:embed="rId2"/>
          <a:srcRect l="2918"/>
          <a:stretch/>
        </p:blipFill>
        <p:spPr>
          <a:xfrm>
            <a:off x="8526163" y="130915"/>
            <a:ext cx="3558746" cy="6521139"/>
          </a:xfrm>
          <a:prstGeom prst="rect">
            <a:avLst/>
          </a:prstGeom>
        </p:spPr>
      </p:pic>
    </p:spTree>
    <p:extLst>
      <p:ext uri="{BB962C8B-B14F-4D97-AF65-F5344CB8AC3E}">
        <p14:creationId xmlns:p14="http://schemas.microsoft.com/office/powerpoint/2010/main" val="158671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TotalTime>
  <Words>381</Words>
  <Application>Microsoft Office PowerPoint</Application>
  <PresentationFormat>Widescreen</PresentationFormat>
  <Paragraphs>54</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ZENLAB_08</dc:creator>
  <cp:lastModifiedBy>ZENLAB_08</cp:lastModifiedBy>
  <cp:revision>9</cp:revision>
  <dcterms:created xsi:type="dcterms:W3CDTF">2020-03-06T11:55:41Z</dcterms:created>
  <dcterms:modified xsi:type="dcterms:W3CDTF">2020-03-07T10:25:34Z</dcterms:modified>
</cp:coreProperties>
</file>