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0861000"/>
  <p:notesSz cx="6997700" cy="9271000"/>
  <p:embeddedFontLst>
    <p:embeddedFont>
      <p:font typeface="Overlock" charset="0"/>
      <p:regular r:id="rId4"/>
      <p:bold r:id="rId5"/>
      <p:italic r:id="rId6"/>
      <p:boldItalic r:id="rId7"/>
    </p:embeddedFont>
    <p:embeddedFont>
      <p:font typeface="Arial Black" pitchFamily="34" charset="0"/>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8720">
          <p15:clr>
            <a:srgbClr val="000000"/>
          </p15:clr>
        </p15:guide>
        <p15:guide id="2" orient="horz" pos="5242">
          <p15:clr>
            <a:srgbClr val="000000"/>
          </p15:clr>
        </p15:guide>
        <p15:guide id="3" orient="horz" pos="3312">
          <p15:clr>
            <a:srgbClr val="000000"/>
          </p15:clr>
        </p15:guide>
        <p15:guide id="4" orient="horz" pos="5891">
          <p15:clr>
            <a:srgbClr val="000000"/>
          </p15:clr>
        </p15:guide>
        <p15:guide id="5" pos="720">
          <p15:clr>
            <a:srgbClr val="000000"/>
          </p15:clr>
        </p15:guide>
        <p15:guide id="6" pos="6912">
          <p15:clr>
            <a:srgbClr val="000000"/>
          </p15:clr>
        </p15:guide>
        <p15:guide id="7" pos="7375">
          <p15:clr>
            <a:srgbClr val="000000"/>
          </p15:clr>
        </p15:guide>
        <p15:guide id="8" pos="13599">
          <p15:clr>
            <a:srgbClr val="000000"/>
          </p15:clr>
        </p15:guide>
        <p15:guide id="9" pos="14049">
          <p15:clr>
            <a:srgbClr val="000000"/>
          </p15:clr>
        </p15:guide>
        <p15:guide id="10" pos="20273">
          <p15:clr>
            <a:srgbClr val="000000"/>
          </p15:clr>
        </p15:guide>
        <p15:guide id="11" pos="20736">
          <p15:clr>
            <a:srgbClr val="000000"/>
          </p15:clr>
        </p15:guide>
        <p15:guide id="12" pos="269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 d="100"/>
          <a:sy n="19" d="100"/>
        </p:scale>
        <p:origin x="-1176" y="-58"/>
      </p:cViewPr>
      <p:guideLst>
        <p:guide orient="horz" pos="18720"/>
        <p:guide orient="horz" pos="5242"/>
        <p:guide orient="horz" pos="3312"/>
        <p:guide orient="horz" pos="5891"/>
        <p:guide pos="720"/>
        <p:guide pos="6912"/>
        <p:guide pos="7375"/>
        <p:guide pos="13599"/>
        <p:guide pos="14049"/>
        <p:guide pos="20273"/>
        <p:guide pos="20736"/>
        <p:guide pos="26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2600" cy="485775"/>
          </a:xfrm>
          <a:prstGeom prst="rect">
            <a:avLst/>
          </a:prstGeom>
          <a:noFill/>
          <a:ln>
            <a:noFill/>
          </a:ln>
        </p:spPr>
        <p:txBody>
          <a:bodyPr spcFirstLastPara="1" wrap="square" lIns="89550" tIns="44775" rIns="89550" bIns="4477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29063" y="0"/>
            <a:ext cx="3095625" cy="485775"/>
          </a:xfrm>
          <a:prstGeom prst="rect">
            <a:avLst/>
          </a:prstGeom>
          <a:noFill/>
          <a:ln>
            <a:noFill/>
          </a:ln>
        </p:spPr>
        <p:txBody>
          <a:bodyPr spcFirstLastPara="1" wrap="square" lIns="89550" tIns="44775" rIns="89550" bIns="4477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011238" y="693738"/>
            <a:ext cx="4930775" cy="3467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6463" y="4438650"/>
            <a:ext cx="5137150" cy="4160838"/>
          </a:xfrm>
          <a:prstGeom prst="rect">
            <a:avLst/>
          </a:prstGeom>
          <a:noFill/>
          <a:ln>
            <a:noFill/>
          </a:ln>
        </p:spPr>
        <p:txBody>
          <a:bodyPr spcFirstLastPara="1" wrap="square" lIns="89550" tIns="44775" rIns="89550" bIns="44775" anchor="t" anchorCtr="0"/>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09038"/>
            <a:ext cx="3022600" cy="484187"/>
          </a:xfrm>
          <a:prstGeom prst="rect">
            <a:avLst/>
          </a:prstGeom>
          <a:noFill/>
          <a:ln>
            <a:noFill/>
          </a:ln>
        </p:spPr>
        <p:txBody>
          <a:bodyPr spcFirstLastPara="1" wrap="square" lIns="89550" tIns="44775" rIns="89550" bIns="4477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29063" y="8809038"/>
            <a:ext cx="3095625" cy="484187"/>
          </a:xfrm>
          <a:prstGeom prst="rect">
            <a:avLst/>
          </a:prstGeom>
          <a:noFill/>
          <a:ln>
            <a:noFill/>
          </a:ln>
        </p:spPr>
        <p:txBody>
          <a:bodyPr spcFirstLastPara="1" wrap="square" lIns="89550" tIns="44775" rIns="89550" bIns="447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316240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906463" y="4438650"/>
            <a:ext cx="5137150" cy="4160838"/>
          </a:xfrm>
          <a:prstGeom prst="rect">
            <a:avLst/>
          </a:prstGeom>
          <a:noFill/>
          <a:ln>
            <a:noFill/>
          </a:ln>
        </p:spPr>
        <p:txBody>
          <a:bodyPr spcFirstLastPara="1" wrap="square" lIns="89550" tIns="44775" rIns="89550" bIns="44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Times New Roman"/>
              <a:ea typeface="Times New Roman"/>
              <a:cs typeface="Times New Roman"/>
              <a:sym typeface="Times New Roman"/>
            </a:endParaRPr>
          </a:p>
        </p:txBody>
      </p:sp>
      <p:sp>
        <p:nvSpPr>
          <p:cNvPr id="87" name="Google Shape;87;p1:notes"/>
          <p:cNvSpPr>
            <a:spLocks noGrp="1" noRot="1" noChangeAspect="1"/>
          </p:cNvSpPr>
          <p:nvPr>
            <p:ph type="sldImg" idx="2"/>
          </p:nvPr>
        </p:nvSpPr>
        <p:spPr>
          <a:xfrm>
            <a:off x="1011238" y="693738"/>
            <a:ext cx="4930775" cy="3467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1985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3292475" y="2743200"/>
            <a:ext cx="37306249" cy="5143500"/>
          </a:xfrm>
          <a:prstGeom prst="rect">
            <a:avLst/>
          </a:prstGeom>
          <a:noFill/>
          <a:ln>
            <a:noFill/>
          </a:ln>
        </p:spPr>
        <p:txBody>
          <a:bodyPr spcFirstLastPara="1" wrap="square" lIns="426700" tIns="213350" rIns="426700" bIns="21335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2687300" y="-479424"/>
            <a:ext cx="18516601" cy="37306249"/>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23591044" y="10424319"/>
            <a:ext cx="24688800" cy="9326562"/>
          </a:xfrm>
          <a:prstGeom prst="rect">
            <a:avLst/>
          </a:prstGeom>
          <a:noFill/>
          <a:ln>
            <a:noFill/>
          </a:ln>
        </p:spPr>
        <p:txBody>
          <a:bodyPr spcFirstLastPara="1" wrap="square" lIns="426700" tIns="213350" rIns="426700" bIns="21335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4861719" y="1173956"/>
            <a:ext cx="24688800" cy="27827288"/>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5486400" y="5051425"/>
            <a:ext cx="32918401" cy="10744200"/>
          </a:xfrm>
          <a:prstGeom prst="rect">
            <a:avLst/>
          </a:prstGeom>
          <a:noFill/>
          <a:ln>
            <a:noFill/>
          </a:ln>
        </p:spPr>
        <p:txBody>
          <a:bodyPr spcFirstLastPara="1" wrap="square" lIns="426700" tIns="213350" rIns="426700" bIns="213350" anchor="b" anchorCtr="0"/>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5486400" y="16209963"/>
            <a:ext cx="32918401" cy="7450137"/>
          </a:xfrm>
          <a:prstGeom prst="rect">
            <a:avLst/>
          </a:prstGeom>
          <a:noFill/>
          <a:ln>
            <a:noFill/>
          </a:ln>
        </p:spPr>
        <p:txBody>
          <a:bodyPr spcFirstLastPara="1" wrap="square" lIns="426700" tIns="213350" rIns="426700" bIns="213350" anchor="t" anchorCtr="0"/>
          <a:lstStyle>
            <a:lvl1pPr lvl="0" algn="ctr">
              <a:lnSpc>
                <a:spcPct val="100000"/>
              </a:lnSpc>
              <a:spcBef>
                <a:spcPts val="480"/>
              </a:spcBef>
              <a:spcAft>
                <a:spcPts val="0"/>
              </a:spcAft>
              <a:buClr>
                <a:schemeClr val="dk1"/>
              </a:buClr>
              <a:buSzPts val="2400"/>
              <a:buFont typeface="Times New Roman"/>
              <a:buNone/>
              <a:defRPr sz="2400"/>
            </a:lvl1pPr>
            <a:lvl2pPr lvl="1" algn="ctr">
              <a:lnSpc>
                <a:spcPct val="100000"/>
              </a:lnSpc>
              <a:spcBef>
                <a:spcPts val="400"/>
              </a:spcBef>
              <a:spcAft>
                <a:spcPts val="0"/>
              </a:spcAft>
              <a:buClr>
                <a:schemeClr val="dk1"/>
              </a:buClr>
              <a:buSzPts val="2000"/>
              <a:buFont typeface="Times New Roman"/>
              <a:buNone/>
              <a:defRPr sz="2000"/>
            </a:lvl2pPr>
            <a:lvl3pPr lvl="2" algn="ctr">
              <a:lnSpc>
                <a:spcPct val="100000"/>
              </a:lnSpc>
              <a:spcBef>
                <a:spcPts val="360"/>
              </a:spcBef>
              <a:spcAft>
                <a:spcPts val="0"/>
              </a:spcAft>
              <a:buClr>
                <a:schemeClr val="dk1"/>
              </a:buClr>
              <a:buSzPts val="1800"/>
              <a:buFont typeface="Times New Roman"/>
              <a:buNone/>
              <a:defRPr sz="1800"/>
            </a:lvl3pPr>
            <a:lvl4pPr lvl="3" algn="ctr">
              <a:lnSpc>
                <a:spcPct val="100000"/>
              </a:lnSpc>
              <a:spcBef>
                <a:spcPts val="320"/>
              </a:spcBef>
              <a:spcAft>
                <a:spcPts val="0"/>
              </a:spcAft>
              <a:buClr>
                <a:schemeClr val="dk1"/>
              </a:buClr>
              <a:buSzPts val="1600"/>
              <a:buFont typeface="Times New Roman"/>
              <a:buNone/>
              <a:defRPr sz="1600"/>
            </a:lvl4pPr>
            <a:lvl5pPr lvl="4" algn="ctr">
              <a:lnSpc>
                <a:spcPct val="100000"/>
              </a:lnSpc>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3292475" y="2743200"/>
            <a:ext cx="37306249" cy="5143500"/>
          </a:xfrm>
          <a:prstGeom prst="rect">
            <a:avLst/>
          </a:prstGeom>
          <a:noFill/>
          <a:ln>
            <a:noFill/>
          </a:ln>
        </p:spPr>
        <p:txBody>
          <a:bodyPr spcFirstLastPara="1" wrap="square" lIns="426700" tIns="213350" rIns="426700" bIns="21335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3292475" y="8915400"/>
            <a:ext cx="37306249" cy="18516601"/>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994025" y="7694613"/>
            <a:ext cx="37857113" cy="12836524"/>
          </a:xfrm>
          <a:prstGeom prst="rect">
            <a:avLst/>
          </a:prstGeom>
          <a:noFill/>
          <a:ln>
            <a:noFill/>
          </a:ln>
        </p:spPr>
        <p:txBody>
          <a:bodyPr spcFirstLastPara="1" wrap="square" lIns="426700" tIns="213350" rIns="426700" bIns="213350" anchor="b" anchorCtr="0"/>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2994025" y="20653375"/>
            <a:ext cx="37857113" cy="6750050"/>
          </a:xfrm>
          <a:prstGeom prst="rect">
            <a:avLst/>
          </a:prstGeom>
          <a:noFill/>
          <a:ln>
            <a:noFill/>
          </a:ln>
        </p:spPr>
        <p:txBody>
          <a:bodyPr spcFirstLastPara="1" wrap="square" lIns="426700" tIns="213350" rIns="426700" bIns="213350" anchor="t" anchorCtr="0"/>
          <a:lstStyle>
            <a:lvl1pPr marL="457200" lvl="0" indent="-228600" algn="l">
              <a:lnSpc>
                <a:spcPct val="100000"/>
              </a:lnSpc>
              <a:spcBef>
                <a:spcPts val="480"/>
              </a:spcBef>
              <a:spcAft>
                <a:spcPts val="0"/>
              </a:spcAft>
              <a:buClr>
                <a:schemeClr val="dk1"/>
              </a:buClr>
              <a:buSzPts val="2400"/>
              <a:buFont typeface="Times New Roman"/>
              <a:buNone/>
              <a:defRPr sz="2400"/>
            </a:lvl1pPr>
            <a:lvl2pPr marL="914400" lvl="1" indent="-228600" algn="l">
              <a:lnSpc>
                <a:spcPct val="100000"/>
              </a:lnSpc>
              <a:spcBef>
                <a:spcPts val="400"/>
              </a:spcBef>
              <a:spcAft>
                <a:spcPts val="0"/>
              </a:spcAft>
              <a:buClr>
                <a:schemeClr val="dk1"/>
              </a:buClr>
              <a:buSzPts val="2000"/>
              <a:buFont typeface="Times New Roman"/>
              <a:buNone/>
              <a:defRPr sz="2000"/>
            </a:lvl2pPr>
            <a:lvl3pPr marL="1371600" lvl="2" indent="-228600" algn="l">
              <a:lnSpc>
                <a:spcPct val="100000"/>
              </a:lnSpc>
              <a:spcBef>
                <a:spcPts val="360"/>
              </a:spcBef>
              <a:spcAft>
                <a:spcPts val="0"/>
              </a:spcAft>
              <a:buClr>
                <a:schemeClr val="dk1"/>
              </a:buClr>
              <a:buSzPts val="1800"/>
              <a:buFont typeface="Times New Roman"/>
              <a:buNone/>
              <a:defRPr sz="1800"/>
            </a:lvl3pPr>
            <a:lvl4pPr marL="1828800" lvl="3" indent="-228600" algn="l">
              <a:lnSpc>
                <a:spcPct val="100000"/>
              </a:lnSpc>
              <a:spcBef>
                <a:spcPts val="320"/>
              </a:spcBef>
              <a:spcAft>
                <a:spcPts val="0"/>
              </a:spcAft>
              <a:buClr>
                <a:schemeClr val="dk1"/>
              </a:buClr>
              <a:buSzPts val="1600"/>
              <a:buFont typeface="Times New Roman"/>
              <a:buNone/>
              <a:defRPr sz="1600"/>
            </a:lvl4pPr>
            <a:lvl5pPr marL="2286000" lvl="4" indent="-228600" algn="l">
              <a:lnSpc>
                <a:spcPct val="100000"/>
              </a:lnSpc>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5" name="Google Shape;35;p5"/>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3292475" y="2743200"/>
            <a:ext cx="37306249" cy="5143500"/>
          </a:xfrm>
          <a:prstGeom prst="rect">
            <a:avLst/>
          </a:prstGeom>
          <a:noFill/>
          <a:ln>
            <a:noFill/>
          </a:ln>
        </p:spPr>
        <p:txBody>
          <a:bodyPr spcFirstLastPara="1" wrap="square" lIns="426700" tIns="213350" rIns="426700" bIns="21335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3292475" y="8915400"/>
            <a:ext cx="18576925" cy="18516601"/>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22021800" y="8915400"/>
            <a:ext cx="18576925" cy="18516601"/>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022600" y="1643063"/>
            <a:ext cx="37857113" cy="5965825"/>
          </a:xfrm>
          <a:prstGeom prst="rect">
            <a:avLst/>
          </a:prstGeom>
          <a:noFill/>
          <a:ln>
            <a:noFill/>
          </a:ln>
        </p:spPr>
        <p:txBody>
          <a:bodyPr spcFirstLastPara="1" wrap="square" lIns="426700" tIns="213350" rIns="426700" bIns="21335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3022600" y="7566025"/>
            <a:ext cx="18568987" cy="3706813"/>
          </a:xfrm>
          <a:prstGeom prst="rect">
            <a:avLst/>
          </a:prstGeom>
          <a:noFill/>
          <a:ln>
            <a:noFill/>
          </a:ln>
        </p:spPr>
        <p:txBody>
          <a:bodyPr spcFirstLastPara="1" wrap="square" lIns="426700" tIns="213350" rIns="426700" bIns="213350" anchor="b" anchorCtr="0"/>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3022600" y="11272838"/>
            <a:ext cx="18568987" cy="16581438"/>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22220238" y="7566025"/>
            <a:ext cx="18659474" cy="3706813"/>
          </a:xfrm>
          <a:prstGeom prst="rect">
            <a:avLst/>
          </a:prstGeom>
          <a:noFill/>
          <a:ln>
            <a:noFill/>
          </a:ln>
        </p:spPr>
        <p:txBody>
          <a:bodyPr spcFirstLastPara="1" wrap="square" lIns="426700" tIns="213350" rIns="426700" bIns="213350" anchor="b" anchorCtr="0"/>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22220238" y="11272838"/>
            <a:ext cx="18659474" cy="16581438"/>
          </a:xfrm>
          <a:prstGeom prst="rect">
            <a:avLst/>
          </a:prstGeom>
          <a:noFill/>
          <a:ln>
            <a:noFill/>
          </a:ln>
        </p:spPr>
        <p:txBody>
          <a:bodyPr spcFirstLastPara="1" wrap="square" lIns="426700" tIns="213350" rIns="426700" bIns="21335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292475" y="2743200"/>
            <a:ext cx="37306249" cy="5143500"/>
          </a:xfrm>
          <a:prstGeom prst="rect">
            <a:avLst/>
          </a:prstGeom>
          <a:noFill/>
          <a:ln>
            <a:noFill/>
          </a:ln>
        </p:spPr>
        <p:txBody>
          <a:bodyPr spcFirstLastPara="1" wrap="square" lIns="426700" tIns="213350" rIns="426700" bIns="213350"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022600" y="2057400"/>
            <a:ext cx="14157324" cy="7200900"/>
          </a:xfrm>
          <a:prstGeom prst="rect">
            <a:avLst/>
          </a:prstGeom>
          <a:noFill/>
          <a:ln>
            <a:noFill/>
          </a:ln>
        </p:spPr>
        <p:txBody>
          <a:bodyPr spcFirstLastPara="1" wrap="square" lIns="426700" tIns="213350" rIns="426700" bIns="213350" anchor="b" anchorCtr="0"/>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18659475" y="4443413"/>
            <a:ext cx="22220238" cy="21931312"/>
          </a:xfrm>
          <a:prstGeom prst="rect">
            <a:avLst/>
          </a:prstGeom>
          <a:noFill/>
          <a:ln>
            <a:noFill/>
          </a:ln>
        </p:spPr>
        <p:txBody>
          <a:bodyPr spcFirstLastPara="1" wrap="square" lIns="426700" tIns="213350" rIns="426700" bIns="213350" anchor="t" anchorCtr="0"/>
          <a:lstStyle>
            <a:lvl1pPr marL="457200" lvl="0" indent="-431800" algn="l">
              <a:lnSpc>
                <a:spcPct val="100000"/>
              </a:lnSpc>
              <a:spcBef>
                <a:spcPts val="640"/>
              </a:spcBef>
              <a:spcAft>
                <a:spcPts val="0"/>
              </a:spcAft>
              <a:buClr>
                <a:schemeClr val="dk1"/>
              </a:buClr>
              <a:buSzPts val="3200"/>
              <a:buFont typeface="Times New Roman"/>
              <a:buChar char="•"/>
              <a:defRPr sz="3200"/>
            </a:lvl1pPr>
            <a:lvl2pPr marL="914400" lvl="1" indent="-406400" algn="l">
              <a:lnSpc>
                <a:spcPct val="100000"/>
              </a:lnSpc>
              <a:spcBef>
                <a:spcPts val="560"/>
              </a:spcBef>
              <a:spcAft>
                <a:spcPts val="0"/>
              </a:spcAft>
              <a:buClr>
                <a:schemeClr val="dk1"/>
              </a:buClr>
              <a:buSzPts val="2800"/>
              <a:buFont typeface="Times New Roman"/>
              <a:buChar char="–"/>
              <a:defRPr sz="2800"/>
            </a:lvl2pPr>
            <a:lvl3pPr marL="1371600" lvl="2" indent="-381000" algn="l">
              <a:lnSpc>
                <a:spcPct val="100000"/>
              </a:lnSpc>
              <a:spcBef>
                <a:spcPts val="480"/>
              </a:spcBef>
              <a:spcAft>
                <a:spcPts val="0"/>
              </a:spcAft>
              <a:buClr>
                <a:schemeClr val="dk1"/>
              </a:buClr>
              <a:buSzPts val="2400"/>
              <a:buFont typeface="Times New Roman"/>
              <a:buChar char="•"/>
              <a:defRPr sz="2400"/>
            </a:lvl3pPr>
            <a:lvl4pPr marL="1828800" lvl="3" indent="-355600" algn="l">
              <a:lnSpc>
                <a:spcPct val="100000"/>
              </a:lnSpc>
              <a:spcBef>
                <a:spcPts val="400"/>
              </a:spcBef>
              <a:spcAft>
                <a:spcPts val="0"/>
              </a:spcAft>
              <a:buClr>
                <a:schemeClr val="dk1"/>
              </a:buClr>
              <a:buSzPts val="2000"/>
              <a:buFont typeface="Times New Roman"/>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3022600" y="9258300"/>
            <a:ext cx="14157324" cy="17152938"/>
          </a:xfrm>
          <a:prstGeom prst="rect">
            <a:avLst/>
          </a:prstGeom>
          <a:noFill/>
          <a:ln>
            <a:noFill/>
          </a:ln>
        </p:spPr>
        <p:txBody>
          <a:bodyPr spcFirstLastPara="1" wrap="square" lIns="426700" tIns="213350" rIns="426700" bIns="213350" anchor="t" anchorCtr="0"/>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3022600" y="2057400"/>
            <a:ext cx="14157324" cy="7200900"/>
          </a:xfrm>
          <a:prstGeom prst="rect">
            <a:avLst/>
          </a:prstGeom>
          <a:noFill/>
          <a:ln>
            <a:noFill/>
          </a:ln>
        </p:spPr>
        <p:txBody>
          <a:bodyPr spcFirstLastPara="1" wrap="square" lIns="426700" tIns="213350" rIns="426700" bIns="213350" anchor="b" anchorCtr="0"/>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0"/>
          <p:cNvSpPr>
            <a:spLocks noGrp="1"/>
          </p:cNvSpPr>
          <p:nvPr>
            <p:ph type="pic" idx="2"/>
          </p:nvPr>
        </p:nvSpPr>
        <p:spPr>
          <a:xfrm>
            <a:off x="18659475" y="4443413"/>
            <a:ext cx="22220238" cy="21931312"/>
          </a:xfrm>
          <a:prstGeom prst="rect">
            <a:avLst/>
          </a:prstGeom>
          <a:noFill/>
          <a:ln>
            <a:noFill/>
          </a:ln>
        </p:spPr>
        <p:txBody>
          <a:bodyPr spcFirstLastPara="1" wrap="square" lIns="426700" tIns="213350" rIns="426700" bIns="213350" anchor="t" anchorCtr="0"/>
          <a:lstStyle>
            <a:lvl1pPr marR="0" lvl="0" algn="l" rtl="0">
              <a:lnSpc>
                <a:spcPct val="100000"/>
              </a:lnSpc>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body" idx="1"/>
          </p:nvPr>
        </p:nvSpPr>
        <p:spPr>
          <a:xfrm>
            <a:off x="3022600" y="9258300"/>
            <a:ext cx="14157324" cy="17152938"/>
          </a:xfrm>
          <a:prstGeom prst="rect">
            <a:avLst/>
          </a:prstGeom>
          <a:noFill/>
          <a:ln>
            <a:noFill/>
          </a:ln>
        </p:spPr>
        <p:txBody>
          <a:bodyPr spcFirstLastPara="1" wrap="square" lIns="426700" tIns="213350" rIns="426700" bIns="213350" anchor="t" anchorCtr="0"/>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292475" y="2743200"/>
            <a:ext cx="37306249" cy="5143500"/>
          </a:xfrm>
          <a:prstGeom prst="rect">
            <a:avLst/>
          </a:prstGeom>
          <a:noFill/>
          <a:ln>
            <a:noFill/>
          </a:ln>
        </p:spPr>
        <p:txBody>
          <a:bodyPr spcFirstLastPara="1" wrap="square" lIns="426700" tIns="213350" rIns="426700" bIns="213350" anchor="ctr" anchorCtr="0"/>
          <a:lstStyle>
            <a:lvl1pPr marR="0" lvl="0"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205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3292475" y="8915400"/>
            <a:ext cx="37306249" cy="18516601"/>
          </a:xfrm>
          <a:prstGeom prst="rect">
            <a:avLst/>
          </a:prstGeom>
          <a:noFill/>
          <a:ln>
            <a:noFill/>
          </a:ln>
        </p:spPr>
        <p:txBody>
          <a:bodyPr spcFirstLastPara="1" wrap="square" lIns="426700" tIns="213350" rIns="426700" bIns="213350" anchor="t" anchorCtr="0"/>
          <a:lstStyle>
            <a:lvl1pPr marL="457200" marR="0" lvl="0" indent="-1174750" algn="l" rtl="0">
              <a:lnSpc>
                <a:spcPct val="100000"/>
              </a:lnSpc>
              <a:spcBef>
                <a:spcPts val="2980"/>
              </a:spcBef>
              <a:spcAft>
                <a:spcPts val="0"/>
              </a:spcAft>
              <a:buClr>
                <a:schemeClr val="dk1"/>
              </a:buClr>
              <a:buSzPts val="14900"/>
              <a:buFont typeface="Times New Roman"/>
              <a:buChar char="•"/>
              <a:defRPr sz="14900" b="0" i="0" u="none" strike="noStrike" cap="none">
                <a:solidFill>
                  <a:schemeClr val="dk1"/>
                </a:solidFill>
                <a:latin typeface="Times New Roman"/>
                <a:ea typeface="Times New Roman"/>
                <a:cs typeface="Times New Roman"/>
                <a:sym typeface="Times New Roman"/>
              </a:defRPr>
            </a:lvl1pPr>
            <a:lvl2pPr marL="914400" marR="0" lvl="1" indent="-1060450" algn="l" rtl="0">
              <a:lnSpc>
                <a:spcPct val="100000"/>
              </a:lnSpc>
              <a:spcBef>
                <a:spcPts val="2620"/>
              </a:spcBef>
              <a:spcAft>
                <a:spcPts val="0"/>
              </a:spcAft>
              <a:buClr>
                <a:schemeClr val="dk1"/>
              </a:buClr>
              <a:buSzPts val="13100"/>
              <a:buFont typeface="Times New Roman"/>
              <a:buChar char="–"/>
              <a:defRPr sz="13100" b="0" i="0" u="none" strike="noStrike" cap="none">
                <a:solidFill>
                  <a:schemeClr val="dk1"/>
                </a:solidFill>
                <a:latin typeface="Times New Roman"/>
                <a:ea typeface="Times New Roman"/>
                <a:cs typeface="Times New Roman"/>
                <a:sym typeface="Times New Roman"/>
              </a:defRPr>
            </a:lvl2pPr>
            <a:lvl3pPr marL="1371600" marR="0" lvl="2" indent="-939800" algn="l" rtl="0">
              <a:lnSpc>
                <a:spcPct val="100000"/>
              </a:lnSpc>
              <a:spcBef>
                <a:spcPts val="2240"/>
              </a:spcBef>
              <a:spcAft>
                <a:spcPts val="0"/>
              </a:spcAft>
              <a:buClr>
                <a:schemeClr val="dk1"/>
              </a:buClr>
              <a:buSzPts val="11200"/>
              <a:buFont typeface="Times New Roman"/>
              <a:buChar char="•"/>
              <a:defRPr sz="11200" b="0" i="0" u="none" strike="noStrike" cap="none">
                <a:solidFill>
                  <a:schemeClr val="dk1"/>
                </a:solidFill>
                <a:latin typeface="Times New Roman"/>
                <a:ea typeface="Times New Roman"/>
                <a:cs typeface="Times New Roman"/>
                <a:sym typeface="Times New Roman"/>
              </a:defRPr>
            </a:lvl3pPr>
            <a:lvl4pPr marL="1828800" marR="0" lvl="3" indent="-819150" algn="l" rtl="0">
              <a:lnSpc>
                <a:spcPct val="100000"/>
              </a:lnSpc>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4pPr>
            <a:lvl5pPr marL="2286000" marR="0" lvl="4" indent="-819150" algn="l" rtl="0">
              <a:lnSpc>
                <a:spcPct val="100000"/>
              </a:lnSpc>
              <a:spcBef>
                <a:spcPts val="1860"/>
              </a:spcBef>
              <a:spcAft>
                <a:spcPts val="0"/>
              </a:spcAft>
              <a:buClr>
                <a:schemeClr val="dk1"/>
              </a:buClr>
              <a:buSzPts val="9300"/>
              <a:buFont typeface="Times New Roman"/>
              <a:buChar char="»"/>
              <a:defRPr sz="93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3292475" y="28117800"/>
            <a:ext cx="9144000" cy="2057400"/>
          </a:xfrm>
          <a:prstGeom prst="rect">
            <a:avLst/>
          </a:prstGeom>
          <a:noFill/>
          <a:ln>
            <a:noFill/>
          </a:ln>
        </p:spPr>
        <p:txBody>
          <a:bodyPr spcFirstLastPara="1" wrap="square" lIns="426700" tIns="213350" rIns="426700" bIns="213350" anchor="t" anchorCtr="0"/>
          <a:lstStyle>
            <a:lvl1pPr marR="0" lvl="0" algn="l" rtl="0">
              <a:lnSpc>
                <a:spcPct val="100000"/>
              </a:lnSpc>
              <a:spcBef>
                <a:spcPts val="0"/>
              </a:spcBef>
              <a:spcAft>
                <a:spcPts val="0"/>
              </a:spcAft>
              <a:buClr>
                <a:srgbClr val="000000"/>
              </a:buClr>
              <a:buSzPts val="1400"/>
              <a:buFont typeface="Arial"/>
              <a:buNone/>
              <a:defRPr sz="65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14995525" y="28117800"/>
            <a:ext cx="13900150" cy="2057400"/>
          </a:xfrm>
          <a:prstGeom prst="rect">
            <a:avLst/>
          </a:prstGeom>
          <a:noFill/>
          <a:ln>
            <a:noFill/>
          </a:ln>
        </p:spPr>
        <p:txBody>
          <a:bodyPr spcFirstLastPara="1" wrap="square" lIns="426700" tIns="213350" rIns="426700" bIns="213350" anchor="t" anchorCtr="0"/>
          <a:lstStyle>
            <a:lvl1pPr marR="0" lvl="0" algn="ctr" rtl="0">
              <a:lnSpc>
                <a:spcPct val="100000"/>
              </a:lnSpc>
              <a:spcBef>
                <a:spcPts val="0"/>
              </a:spcBef>
              <a:spcAft>
                <a:spcPts val="0"/>
              </a:spcAft>
              <a:buClr>
                <a:srgbClr val="000000"/>
              </a:buClr>
              <a:buSzPts val="1400"/>
              <a:buFont typeface="Arial"/>
              <a:buNone/>
              <a:defRPr sz="65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31454725" y="28117800"/>
            <a:ext cx="9144000" cy="2057400"/>
          </a:xfrm>
          <a:prstGeom prst="rect">
            <a:avLst/>
          </a:prstGeom>
          <a:noFill/>
          <a:ln>
            <a:noFill/>
          </a:ln>
        </p:spPr>
        <p:txBody>
          <a:bodyPr spcFirstLastPara="1" wrap="square" lIns="426700" tIns="213350" rIns="426700" bIns="213350" anchor="t" anchorCtr="0">
            <a:noAutofit/>
          </a:bodyPr>
          <a:lstStyle>
            <a:lvl1pPr marL="0" marR="0" lvl="0"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6500"/>
              <a:buFont typeface="Arial"/>
              <a:buNone/>
              <a:defRPr sz="65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0" y="0"/>
            <a:ext cx="43891199" cy="30860999"/>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Shape 88"/>
        <p:cNvGrpSpPr/>
        <p:nvPr/>
      </p:nvGrpSpPr>
      <p:grpSpPr>
        <a:xfrm>
          <a:off x="0" y="0"/>
          <a:ext cx="0" cy="0"/>
          <a:chOff x="0" y="0"/>
          <a:chExt cx="0" cy="0"/>
        </a:xfrm>
      </p:grpSpPr>
      <p:sp>
        <p:nvSpPr>
          <p:cNvPr id="89" name="Google Shape;89;p13"/>
          <p:cNvSpPr/>
          <p:nvPr/>
        </p:nvSpPr>
        <p:spPr>
          <a:xfrm>
            <a:off x="32918400" y="19000346"/>
            <a:ext cx="10293574" cy="10908154"/>
          </a:xfrm>
          <a:prstGeom prst="rect">
            <a:avLst/>
          </a:prstGeom>
          <a:solidFill>
            <a:schemeClr val="lt1"/>
          </a:solidFill>
          <a:ln>
            <a:noFill/>
          </a:ln>
        </p:spPr>
        <p:txBody>
          <a:bodyPr spcFirstLastPara="1" wrap="square" lIns="360000" tIns="360000" rIns="360000" bIns="360000" anchor="t" anchorCtr="0">
            <a:noAutofit/>
          </a:bodyPr>
          <a:lstStyle/>
          <a:p>
            <a:pPr lvl="0" algn="ctr">
              <a:buSzPts val="4000"/>
            </a:pPr>
            <a:r>
              <a:rPr lang="en-US" sz="4000" b="1" dirty="0" smtClean="0">
                <a:solidFill>
                  <a:schemeClr val="dk1"/>
                </a:solidFill>
                <a:latin typeface="Arial Black"/>
                <a:ea typeface="Arial Black"/>
                <a:cs typeface="Arial Black"/>
                <a:sym typeface="Arial Black"/>
              </a:rPr>
              <a:t>RESULTS</a:t>
            </a:r>
            <a:endParaRPr lang="en-US" sz="4000" b="1" dirty="0">
              <a:solidFill>
                <a:schemeClr val="dk1"/>
              </a:solidFill>
              <a:latin typeface="Arial Black"/>
              <a:ea typeface="Arial Black"/>
              <a:cs typeface="Arial Black"/>
              <a:sym typeface="Arial Black"/>
            </a:endParaRPr>
          </a:p>
        </p:txBody>
      </p:sp>
      <p:sp>
        <p:nvSpPr>
          <p:cNvPr id="90" name="Google Shape;90;p13"/>
          <p:cNvSpPr/>
          <p:nvPr/>
        </p:nvSpPr>
        <p:spPr>
          <a:xfrm>
            <a:off x="730885" y="8382000"/>
            <a:ext cx="10241915" cy="216027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smtClean="0">
                <a:solidFill>
                  <a:srgbClr val="262626"/>
                </a:solidFill>
                <a:latin typeface="Arial Black"/>
                <a:ea typeface="Arial Black"/>
                <a:cs typeface="Arial Black"/>
                <a:sym typeface="Arial Black"/>
              </a:rPr>
              <a:t>HEXAPOD OVERVIEW</a:t>
            </a:r>
            <a:endParaRPr sz="4000" b="1" i="0" u="none" strike="noStrike" cap="none" dirty="0">
              <a:solidFill>
                <a:srgbClr val="262626"/>
              </a:solidFill>
              <a:latin typeface="Arial Black"/>
              <a:ea typeface="Arial Black"/>
              <a:cs typeface="Arial Black"/>
              <a:sym typeface="Arial Black"/>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a:solidFill>
                <a:schemeClr val="dk1"/>
              </a:solidFill>
              <a:latin typeface="Times New Roman"/>
              <a:ea typeface="Times New Roman"/>
              <a:cs typeface="Times New Roman"/>
              <a:sym typeface="Times New Roman"/>
            </a:endParaRPr>
          </a:p>
          <a:p>
            <a:pPr marL="571500" marR="0" lvl="0" indent="-317500" algn="l" rtl="0">
              <a:lnSpc>
                <a:spcPct val="100000"/>
              </a:lnSpc>
              <a:spcBef>
                <a:spcPts val="0"/>
              </a:spcBef>
              <a:spcAft>
                <a:spcPts val="0"/>
              </a:spcAft>
              <a:buClr>
                <a:schemeClr val="dk1"/>
              </a:buClr>
              <a:buSzPts val="4000"/>
              <a:buFont typeface="Noto Sans Symbols"/>
              <a:buNone/>
            </a:pPr>
            <a:endParaRPr sz="4000" b="0" i="0" u="none" strike="noStrike" cap="none" dirty="0" smtClean="0">
              <a:solidFill>
                <a:schemeClr val="dk1"/>
              </a:solidFill>
              <a:latin typeface="Times New Roman"/>
              <a:ea typeface="Times New Roman"/>
              <a:cs typeface="Times New Roman"/>
              <a:sym typeface="Times New Roman"/>
            </a:endParaRPr>
          </a:p>
          <a:p>
            <a:pPr lvl="0" algn="just">
              <a:buClr>
                <a:schemeClr val="dk1"/>
              </a:buClr>
              <a:buSzPts val="4000"/>
            </a:pPr>
            <a:r>
              <a:rPr lang="en-IN" sz="3600" dirty="0"/>
              <a:t>A hexapod robot is built which serves a purpose of identify hazard and aid to the victims. The robot will be able to navigate, sense the environment and communicate its findings to a remote locations. A survivor robot model inspired by the physique of a spider which can be used in the case of search and rescue operations. The control of the robot has been done by a PS2 joystick controller. The navigation of the spider-bot has been implemented based on a six-leg system, which will be very convenient in rough terrains. Each of the legs has been designed using three servo motors controlling the limbs from different joints. It can detect the number of people present and sense the environment. A prototype has been developed for experimental purpose. This focuses on aiding and assisting the affected people and the rescuer team to get to trapped people in buildings. </a:t>
            </a:r>
            <a:r>
              <a:rPr lang="en-IN" sz="3600" dirty="0" smtClean="0"/>
              <a:t> </a:t>
            </a:r>
          </a:p>
          <a:p>
            <a:pPr marL="571500" lvl="0" indent="-317500" algn="just">
              <a:buClr>
                <a:schemeClr val="dk1"/>
              </a:buClr>
              <a:buSzPts val="4000"/>
            </a:pPr>
            <a:endParaRPr lang="en-IN" sz="3600" dirty="0"/>
          </a:p>
          <a:p>
            <a:pPr marL="571500" lvl="0" indent="-317500" algn="just">
              <a:buClr>
                <a:schemeClr val="dk1"/>
              </a:buClr>
              <a:buSzPts val="4000"/>
            </a:pPr>
            <a:endParaRPr lang="en-IN" sz="3600" dirty="0" smtClean="0"/>
          </a:p>
          <a:p>
            <a:pPr marL="571500" lvl="0" indent="-317500" algn="just">
              <a:buClr>
                <a:schemeClr val="dk1"/>
              </a:buClr>
              <a:buSzPts val="4000"/>
            </a:pPr>
            <a:endParaRPr lang="en-IN" sz="3600" dirty="0"/>
          </a:p>
          <a:p>
            <a:pPr marL="571500" lvl="0" indent="-317500" algn="just">
              <a:buClr>
                <a:schemeClr val="dk1"/>
              </a:buClr>
              <a:buSzPts val="4000"/>
            </a:pPr>
            <a:endParaRPr lang="en-IN" sz="3600" dirty="0" smtClean="0"/>
          </a:p>
          <a:p>
            <a:pPr marL="571500" lvl="0" indent="-317500" algn="just">
              <a:buClr>
                <a:schemeClr val="dk1"/>
              </a:buClr>
              <a:buSzPts val="4000"/>
            </a:pPr>
            <a:r>
              <a:rPr lang="en-IN" sz="3600" dirty="0" smtClean="0"/>
              <a:t> </a:t>
            </a:r>
            <a:endParaRPr sz="3600" b="0" i="0" u="none" strike="noStrike" cap="none" dirty="0">
              <a:solidFill>
                <a:schemeClr val="dk1"/>
              </a:solidFill>
              <a:latin typeface="Times New Roman"/>
              <a:ea typeface="Times New Roman"/>
              <a:cs typeface="Times New Roman"/>
              <a:sym typeface="Times New Roman"/>
            </a:endParaRPr>
          </a:p>
        </p:txBody>
      </p:sp>
      <p:sp>
        <p:nvSpPr>
          <p:cNvPr id="91" name="Google Shape;91;p13"/>
          <p:cNvSpPr/>
          <p:nvPr/>
        </p:nvSpPr>
        <p:spPr>
          <a:xfrm>
            <a:off x="11708130" y="8305800"/>
            <a:ext cx="9910763" cy="21602700"/>
          </a:xfrm>
          <a:prstGeom prst="rect">
            <a:avLst/>
          </a:prstGeom>
          <a:solidFill>
            <a:schemeClr val="lt1"/>
          </a:solidFill>
          <a:ln>
            <a:noFill/>
          </a:ln>
        </p:spPr>
        <p:txBody>
          <a:bodyPr spcFirstLastPara="1" wrap="square" lIns="360000" tIns="360000" rIns="360000" bIns="360000" anchor="t" anchorCtr="0">
            <a:noAutofit/>
          </a:bodyPr>
          <a:lstStyle/>
          <a:p>
            <a:pPr marL="381000" indent="-381000" algn="ctr">
              <a:buSzPts val="4000"/>
            </a:pPr>
            <a:r>
              <a:rPr lang="en-US" sz="4000" b="1" dirty="0">
                <a:solidFill>
                  <a:schemeClr val="dk1"/>
                </a:solidFill>
                <a:latin typeface="Arial Black"/>
                <a:ea typeface="Arial Black"/>
                <a:cs typeface="Arial Black"/>
                <a:sym typeface="Arial Black"/>
              </a:rPr>
              <a:t>BLOCK DIAGRAM</a:t>
            </a:r>
          </a:p>
          <a:p>
            <a:pPr marL="381000" marR="0" lvl="0" indent="-381000" algn="ctr" rtl="0">
              <a:lnSpc>
                <a:spcPct val="100000"/>
              </a:lnSpc>
              <a:spcBef>
                <a:spcPts val="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ctr"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381000" marR="0" lvl="0" indent="-381000" algn="just"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Arial"/>
                <a:ea typeface="Arial"/>
                <a:cs typeface="Arial"/>
                <a:sym typeface="Arial"/>
              </a:rPr>
              <a:t>  </a:t>
            </a:r>
            <a:endParaRPr sz="4000" b="1" i="0" u="none" strike="noStrike" cap="none" dirty="0">
              <a:solidFill>
                <a:srgbClr val="262626"/>
              </a:solidFill>
              <a:latin typeface="Arial Black"/>
              <a:ea typeface="Arial Black"/>
              <a:cs typeface="Arial Black"/>
              <a:sym typeface="Arial Black"/>
            </a:endParaRPr>
          </a:p>
          <a:p>
            <a:pPr marL="0" marR="0" lvl="0" indent="0" algn="l" rtl="0">
              <a:lnSpc>
                <a:spcPct val="100000"/>
              </a:lnSpc>
              <a:spcBef>
                <a:spcPts val="2000"/>
              </a:spcBef>
              <a:spcAft>
                <a:spcPts val="0"/>
              </a:spcAft>
              <a:buClr>
                <a:srgbClr val="000000"/>
              </a:buClr>
              <a:buSzPts val="4000"/>
              <a:buFont typeface="Arial"/>
              <a:buNone/>
            </a:pPr>
            <a:endParaRPr sz="4000" b="1" i="0" u="none" strike="noStrike" cap="none" dirty="0">
              <a:solidFill>
                <a:srgbClr val="262626"/>
              </a:solidFill>
              <a:latin typeface="Arial Black"/>
              <a:ea typeface="Arial Black"/>
              <a:cs typeface="Arial Black"/>
              <a:sym typeface="Arial Black"/>
            </a:endParaRPr>
          </a:p>
          <a:p>
            <a:pPr marL="0" marR="0" lvl="0" indent="0" algn="l" rtl="0">
              <a:lnSpc>
                <a:spcPct val="100000"/>
              </a:lnSpc>
              <a:spcBef>
                <a:spcPts val="2000"/>
              </a:spcBef>
              <a:spcAft>
                <a:spcPts val="0"/>
              </a:spcAft>
              <a:buClr>
                <a:srgbClr val="000000"/>
              </a:buClr>
              <a:buSzPts val="4000"/>
              <a:buFont typeface="Arial"/>
              <a:buNone/>
            </a:pPr>
            <a:r>
              <a:rPr lang="en-US" sz="4000" b="1" i="0" u="none" strike="noStrike" cap="none" dirty="0">
                <a:solidFill>
                  <a:srgbClr val="262626"/>
                </a:solidFill>
                <a:latin typeface="Arial Black"/>
                <a:ea typeface="Arial Black"/>
                <a:cs typeface="Arial Black"/>
                <a:sym typeface="Arial Black"/>
              </a:rPr>
              <a:t>            </a:t>
            </a:r>
            <a:endParaRPr lang="en-US" sz="4000" b="1" i="0" u="none" strike="noStrike" cap="none" dirty="0" smtClean="0">
              <a:solidFill>
                <a:srgbClr val="262626"/>
              </a:solidFill>
              <a:latin typeface="Arial Black"/>
              <a:ea typeface="Arial Black"/>
              <a:cs typeface="Arial Black"/>
              <a:sym typeface="Arial Black"/>
            </a:endParaRPr>
          </a:p>
          <a:p>
            <a:pPr marL="0" marR="0" lvl="0" indent="0" algn="l" rtl="0">
              <a:lnSpc>
                <a:spcPct val="100000"/>
              </a:lnSpc>
              <a:spcBef>
                <a:spcPts val="2000"/>
              </a:spcBef>
              <a:spcAft>
                <a:spcPts val="0"/>
              </a:spcAft>
              <a:buClr>
                <a:srgbClr val="000000"/>
              </a:buClr>
              <a:buSzPts val="4000"/>
              <a:buFont typeface="Arial"/>
              <a:buNone/>
            </a:pPr>
            <a:r>
              <a:rPr lang="en-US" sz="4000" b="1" dirty="0">
                <a:solidFill>
                  <a:srgbClr val="262626"/>
                </a:solidFill>
                <a:latin typeface="Arial Black"/>
                <a:ea typeface="Arial Black"/>
                <a:cs typeface="Arial Black"/>
                <a:sym typeface="Arial Black"/>
              </a:rPr>
              <a:t> </a:t>
            </a:r>
            <a:r>
              <a:rPr lang="en-US" sz="4000" b="1" dirty="0" smtClean="0">
                <a:solidFill>
                  <a:srgbClr val="262626"/>
                </a:solidFill>
                <a:latin typeface="Arial Black"/>
                <a:ea typeface="Arial Black"/>
                <a:cs typeface="Arial Black"/>
                <a:sym typeface="Arial Black"/>
              </a:rPr>
              <a:t>           </a:t>
            </a:r>
            <a:r>
              <a:rPr lang="en-US" sz="4000" b="1" i="0" u="none" strike="noStrike" cap="none" dirty="0" smtClean="0">
                <a:solidFill>
                  <a:srgbClr val="262626"/>
                </a:solidFill>
                <a:latin typeface="Arial Black"/>
                <a:ea typeface="Arial Black"/>
                <a:cs typeface="Arial Black"/>
                <a:sym typeface="Arial Black"/>
              </a:rPr>
              <a:t> </a:t>
            </a:r>
            <a:r>
              <a:rPr lang="en-US" sz="4000" b="1" i="0" u="none" strike="noStrike" cap="none" dirty="0">
                <a:solidFill>
                  <a:srgbClr val="262626"/>
                </a:solidFill>
                <a:latin typeface="Arial Black"/>
                <a:ea typeface="Arial Black"/>
                <a:cs typeface="Arial Black"/>
                <a:sym typeface="Arial Black"/>
              </a:rPr>
              <a:t>EXPLANATION</a:t>
            </a:r>
            <a:endParaRPr sz="4000" b="1" i="0" u="none" strike="noStrike" cap="none" dirty="0">
              <a:solidFill>
                <a:srgbClr val="262626"/>
              </a:solidFill>
              <a:latin typeface="Arial Black"/>
              <a:ea typeface="Arial Black"/>
              <a:cs typeface="Arial Black"/>
              <a:sym typeface="Arial Black"/>
            </a:endParaRPr>
          </a:p>
          <a:p>
            <a:pPr marL="457200" marR="0" lvl="0" indent="0" algn="just" rtl="0">
              <a:lnSpc>
                <a:spcPct val="100000"/>
              </a:lnSpc>
              <a:spcBef>
                <a:spcPts val="1800"/>
              </a:spcBef>
              <a:spcAft>
                <a:spcPts val="0"/>
              </a:spcAft>
              <a:buClr>
                <a:srgbClr val="000000"/>
              </a:buClr>
              <a:buSzPts val="3600"/>
              <a:buFont typeface="Arial"/>
              <a:buNone/>
            </a:pPr>
            <a:endParaRPr sz="3600" b="0" i="0" u="none" strike="noStrike" cap="none" dirty="0">
              <a:solidFill>
                <a:srgbClr val="262626"/>
              </a:solidFill>
              <a:latin typeface="Arial"/>
              <a:ea typeface="Arial"/>
              <a:cs typeface="Arial"/>
              <a:sym typeface="Arial"/>
            </a:endParaRPr>
          </a:p>
          <a:p>
            <a:pPr marL="571500" marR="0" lvl="0" indent="-342900" algn="l" rtl="0">
              <a:lnSpc>
                <a:spcPct val="100000"/>
              </a:lnSpc>
              <a:spcBef>
                <a:spcPts val="1800"/>
              </a:spcBef>
              <a:spcAft>
                <a:spcPts val="0"/>
              </a:spcAft>
              <a:buClr>
                <a:schemeClr val="dk1"/>
              </a:buClr>
              <a:buSzPts val="3600"/>
              <a:buFont typeface="Arial"/>
              <a:buNone/>
            </a:pPr>
            <a:endParaRPr sz="3600" b="0" i="0" u="none" strike="noStrike" cap="none" dirty="0">
              <a:solidFill>
                <a:srgbClr val="262626"/>
              </a:solidFill>
              <a:latin typeface="Arial"/>
              <a:ea typeface="Arial"/>
              <a:cs typeface="Arial"/>
              <a:sym typeface="Arial"/>
            </a:endParaRPr>
          </a:p>
          <a:p>
            <a:pPr marL="381000" marR="0" lvl="0" indent="-381000" algn="l" rtl="0">
              <a:lnSpc>
                <a:spcPct val="100000"/>
              </a:lnSpc>
              <a:spcBef>
                <a:spcPts val="2000"/>
              </a:spcBef>
              <a:spcAft>
                <a:spcPts val="0"/>
              </a:spcAft>
              <a:buClr>
                <a:srgbClr val="000000"/>
              </a:buClr>
              <a:buSzPts val="4000"/>
              <a:buFont typeface="Arial"/>
              <a:buNone/>
            </a:pPr>
            <a:endParaRPr sz="4000" b="1" i="0" u="none" strike="noStrike" cap="none" dirty="0">
              <a:solidFill>
                <a:schemeClr val="tx1"/>
              </a:solidFill>
              <a:latin typeface="Arial"/>
              <a:ea typeface="Arial"/>
              <a:cs typeface="Arial"/>
              <a:sym typeface="Arial"/>
            </a:endParaRPr>
          </a:p>
        </p:txBody>
      </p:sp>
      <p:sp>
        <p:nvSpPr>
          <p:cNvPr id="92" name="Google Shape;92;p13"/>
          <p:cNvSpPr/>
          <p:nvPr/>
        </p:nvSpPr>
        <p:spPr>
          <a:xfrm>
            <a:off x="22408550" y="8305800"/>
            <a:ext cx="9829800" cy="216027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lnSpc>
                <a:spcPct val="100000"/>
              </a:lnSpc>
              <a:spcBef>
                <a:spcPts val="200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                  </a:t>
            </a:r>
            <a:r>
              <a:rPr lang="en-US" sz="4000" b="1" i="0" u="none" strike="noStrike" cap="none" dirty="0">
                <a:solidFill>
                  <a:srgbClr val="262626"/>
                </a:solidFill>
                <a:latin typeface="Arial Black"/>
                <a:ea typeface="Arial Black"/>
                <a:cs typeface="Arial Black"/>
                <a:sym typeface="Arial Black"/>
              </a:rPr>
              <a:t>COMPONENTS &amp; DEVICES</a:t>
            </a:r>
            <a:endParaRPr sz="3600" b="0" i="0" u="none" strike="noStrike" cap="none" dirty="0">
              <a:solidFill>
                <a:srgbClr val="262626"/>
              </a:solidFill>
              <a:latin typeface="Arial"/>
              <a:ea typeface="Arial"/>
              <a:cs typeface="Arial"/>
              <a:sym typeface="Arial"/>
            </a:endParaRPr>
          </a:p>
          <a:p>
            <a:pPr marL="0" marR="0" lvl="0" indent="0" algn="ctr" rtl="0">
              <a:lnSpc>
                <a:spcPct val="100000"/>
              </a:lnSpc>
              <a:spcBef>
                <a:spcPts val="2000"/>
              </a:spcBef>
              <a:spcAft>
                <a:spcPts val="0"/>
              </a:spcAft>
              <a:buClr>
                <a:srgbClr val="000000"/>
              </a:buClr>
              <a:buSzPts val="4000"/>
              <a:buFont typeface="Arial"/>
              <a:buNone/>
            </a:pPr>
            <a:endParaRPr sz="4000" b="0" i="0" u="none" strike="noStrike" cap="none" dirty="0">
              <a:solidFill>
                <a:schemeClr val="dk1"/>
              </a:solidFill>
              <a:latin typeface="Arial Black"/>
              <a:ea typeface="Arial Black"/>
              <a:cs typeface="Arial Black"/>
              <a:sym typeface="Arial Black"/>
            </a:endParaRPr>
          </a:p>
        </p:txBody>
      </p:sp>
      <p:sp>
        <p:nvSpPr>
          <p:cNvPr id="93" name="Google Shape;93;p13"/>
          <p:cNvSpPr/>
          <p:nvPr/>
        </p:nvSpPr>
        <p:spPr>
          <a:xfrm>
            <a:off x="32918399" y="8305799"/>
            <a:ext cx="10363153" cy="10117668"/>
          </a:xfrm>
          <a:prstGeom prst="rect">
            <a:avLst/>
          </a:prstGeom>
          <a:solidFill>
            <a:schemeClr val="lt1"/>
          </a:solidFill>
          <a:ln>
            <a:noFill/>
          </a:ln>
        </p:spPr>
        <p:txBody>
          <a:bodyPr spcFirstLastPara="1" wrap="square" lIns="360000" tIns="360000" rIns="360000" bIns="3600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chemeClr val="dk1"/>
              </a:solidFill>
              <a:latin typeface="Arial Black"/>
              <a:ea typeface="Arial Black"/>
              <a:cs typeface="Arial Black"/>
              <a:sym typeface="Arial Black"/>
            </a:endParaRPr>
          </a:p>
        </p:txBody>
      </p:sp>
      <p:sp>
        <p:nvSpPr>
          <p:cNvPr id="94" name="Google Shape;94;p13"/>
          <p:cNvSpPr txBox="1"/>
          <p:nvPr/>
        </p:nvSpPr>
        <p:spPr>
          <a:xfrm>
            <a:off x="385445" y="449580"/>
            <a:ext cx="42634535" cy="41862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540000" tIns="540000" rIns="540000" bIns="5400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dirty="0">
                <a:solidFill>
                  <a:srgbClr val="3F3F3F"/>
                </a:solidFill>
                <a:latin typeface="+mj-lt"/>
                <a:ea typeface="Overlock"/>
                <a:cs typeface="Overlock"/>
                <a:sym typeface="Overlock"/>
              </a:rPr>
              <a:t>DAYANANDA SAGAR COLLEGE OF ENGINEERING </a:t>
            </a:r>
            <a:endParaRPr sz="10000" b="1" i="0" u="none" strike="noStrike" cap="none" dirty="0">
              <a:solidFill>
                <a:srgbClr val="3F3F3F"/>
              </a:solidFill>
              <a:latin typeface="+mj-lt"/>
              <a:ea typeface="Overlock"/>
              <a:cs typeface="Overlock"/>
              <a:sym typeface="Overlock"/>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a:solidFill>
                  <a:srgbClr val="3F3F3F"/>
                </a:solidFill>
                <a:latin typeface="+mj-lt"/>
                <a:ea typeface="Overlock"/>
                <a:cs typeface="Overlock"/>
                <a:sym typeface="Overlock"/>
              </a:rPr>
              <a:t>(An Autonomous Institute affiliated to VTU, </a:t>
            </a:r>
            <a:r>
              <a:rPr lang="en-US" sz="6000" b="0" i="0" u="none" strike="noStrike" cap="none" dirty="0" err="1">
                <a:solidFill>
                  <a:srgbClr val="3F3F3F"/>
                </a:solidFill>
                <a:latin typeface="+mj-lt"/>
                <a:ea typeface="Overlock"/>
                <a:cs typeface="Overlock"/>
                <a:sym typeface="Overlock"/>
              </a:rPr>
              <a:t>Belagavi</a:t>
            </a:r>
            <a:r>
              <a:rPr lang="en-US" sz="6000" b="0" i="0" u="none" strike="noStrike" cap="none" dirty="0">
                <a:solidFill>
                  <a:srgbClr val="3F3F3F"/>
                </a:solidFill>
                <a:latin typeface="+mj-lt"/>
                <a:ea typeface="Overlock"/>
                <a:cs typeface="Overlock"/>
                <a:sym typeface="Overlock"/>
              </a:rPr>
              <a:t> - 590018)</a:t>
            </a:r>
            <a:endParaRPr sz="6000" b="1" i="0" u="none" strike="noStrike" cap="none" dirty="0">
              <a:solidFill>
                <a:srgbClr val="3F3F3F"/>
              </a:solidFill>
              <a:latin typeface="+mj-lt"/>
              <a:ea typeface="Overlock"/>
              <a:cs typeface="Overlock"/>
              <a:sym typeface="Overlock"/>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err="1">
                <a:solidFill>
                  <a:srgbClr val="3F3F3F"/>
                </a:solidFill>
                <a:latin typeface="+mj-lt"/>
                <a:ea typeface="Overlock"/>
                <a:cs typeface="Overlock"/>
                <a:sym typeface="Overlock"/>
              </a:rPr>
              <a:t>Shavige</a:t>
            </a:r>
            <a:r>
              <a:rPr lang="en-US" sz="6000" b="0" i="0" u="none" strike="noStrike" cap="none" dirty="0">
                <a:solidFill>
                  <a:srgbClr val="3F3F3F"/>
                </a:solidFill>
                <a:latin typeface="+mj-lt"/>
                <a:ea typeface="Overlock"/>
                <a:cs typeface="Overlock"/>
                <a:sym typeface="Overlock"/>
              </a:rPr>
              <a:t> </a:t>
            </a:r>
            <a:r>
              <a:rPr lang="en-US" sz="6000" b="0" i="0" u="none" strike="noStrike" cap="none" dirty="0" err="1">
                <a:solidFill>
                  <a:srgbClr val="3F3F3F"/>
                </a:solidFill>
                <a:latin typeface="+mj-lt"/>
                <a:ea typeface="Overlock"/>
                <a:cs typeface="Overlock"/>
                <a:sym typeface="Overlock"/>
              </a:rPr>
              <a:t>Malleshwara</a:t>
            </a:r>
            <a:r>
              <a:rPr lang="en-US" sz="6000" b="0" i="0" u="none" strike="noStrike" cap="none" dirty="0">
                <a:solidFill>
                  <a:srgbClr val="3F3F3F"/>
                </a:solidFill>
                <a:latin typeface="+mj-lt"/>
                <a:ea typeface="Overlock"/>
                <a:cs typeface="Overlock"/>
                <a:sym typeface="Overlock"/>
              </a:rPr>
              <a:t> </a:t>
            </a:r>
            <a:r>
              <a:rPr lang="en-US" sz="6000" i="0" u="none" strike="noStrike" cap="none" dirty="0">
                <a:solidFill>
                  <a:srgbClr val="3F3F3F"/>
                </a:solidFill>
                <a:latin typeface="+mj-lt"/>
                <a:ea typeface="Overlock"/>
                <a:cs typeface="Overlock"/>
                <a:sym typeface="Overlock"/>
              </a:rPr>
              <a:t>Hills</a:t>
            </a:r>
            <a:r>
              <a:rPr lang="en-US" sz="6000" b="1" i="0" u="none" strike="noStrike" cap="none" dirty="0">
                <a:solidFill>
                  <a:srgbClr val="3F3F3F"/>
                </a:solidFill>
                <a:latin typeface="+mj-lt"/>
                <a:ea typeface="Overlock"/>
                <a:cs typeface="Overlock"/>
                <a:sym typeface="Overlock"/>
              </a:rPr>
              <a:t> </a:t>
            </a:r>
            <a:r>
              <a:rPr lang="en-US" sz="6000" b="0" i="0" u="none" strike="noStrike" cap="none" dirty="0">
                <a:solidFill>
                  <a:srgbClr val="3F3F3F"/>
                </a:solidFill>
                <a:latin typeface="+mj-lt"/>
                <a:ea typeface="Overlock"/>
                <a:cs typeface="Overlock"/>
                <a:sym typeface="Overlock"/>
              </a:rPr>
              <a:t>B</a:t>
            </a:r>
            <a:r>
              <a:rPr lang="en-US" sz="6000" dirty="0">
                <a:solidFill>
                  <a:srgbClr val="3F3F3F"/>
                </a:solidFill>
                <a:latin typeface="+mj-lt"/>
                <a:ea typeface="Overlock"/>
                <a:cs typeface="Overlock"/>
                <a:sym typeface="Overlock"/>
              </a:rPr>
              <a:t>e</a:t>
            </a:r>
            <a:r>
              <a:rPr lang="en-US" sz="6000" b="0" i="0" u="none" strike="noStrike" cap="none" dirty="0">
                <a:solidFill>
                  <a:srgbClr val="3F3F3F"/>
                </a:solidFill>
                <a:latin typeface="+mj-lt"/>
                <a:ea typeface="Overlock"/>
                <a:cs typeface="Overlock"/>
                <a:sym typeface="Overlock"/>
              </a:rPr>
              <a:t>ngaluru-560078</a:t>
            </a:r>
            <a:r>
              <a:rPr lang="en-US" sz="6000" b="1" i="0" u="none" strike="noStrike" cap="none" dirty="0">
                <a:solidFill>
                  <a:srgbClr val="3F3F3F"/>
                </a:solidFill>
                <a:latin typeface="+mj-lt"/>
                <a:ea typeface="Overlock"/>
                <a:cs typeface="Overlock"/>
                <a:sym typeface="Overlock"/>
              </a:rPr>
              <a:t>, </a:t>
            </a:r>
            <a:r>
              <a:rPr lang="en-US" sz="6000" b="0" i="0" u="none" strike="noStrike" cap="none" dirty="0" err="1">
                <a:solidFill>
                  <a:srgbClr val="3F3F3F"/>
                </a:solidFill>
                <a:latin typeface="+mj-lt"/>
                <a:ea typeface="Overlock"/>
                <a:cs typeface="Overlock"/>
                <a:sym typeface="Overlock"/>
              </a:rPr>
              <a:t>Kumaraswamy</a:t>
            </a:r>
            <a:r>
              <a:rPr lang="en-US" sz="6000" b="0" i="0" u="none" strike="noStrike" cap="none" dirty="0">
                <a:solidFill>
                  <a:srgbClr val="3F3F3F"/>
                </a:solidFill>
                <a:latin typeface="+mj-lt"/>
                <a:ea typeface="Overlock"/>
                <a:cs typeface="Overlock"/>
                <a:sym typeface="Overlock"/>
              </a:rPr>
              <a:t> Layout</a:t>
            </a:r>
            <a:endParaRPr sz="10000" b="1" i="0" u="none" strike="noStrike" cap="none" dirty="0">
              <a:solidFill>
                <a:srgbClr val="3F3F3F"/>
              </a:solidFill>
              <a:latin typeface="+mj-lt"/>
              <a:ea typeface="Overlock"/>
              <a:cs typeface="Overlock"/>
              <a:sym typeface="Overlock"/>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3F3F3F"/>
                </a:solidFill>
                <a:latin typeface="+mj-lt"/>
                <a:ea typeface="Overlock"/>
                <a:cs typeface="Overlock"/>
                <a:sym typeface="Overlock"/>
              </a:rPr>
              <a:t>Accredited </a:t>
            </a:r>
            <a:r>
              <a:rPr lang="en-US" sz="4400" b="0" i="0" u="none" strike="noStrike" cap="none" dirty="0">
                <a:solidFill>
                  <a:srgbClr val="3F3F3F"/>
                </a:solidFill>
                <a:latin typeface="+mj-lt"/>
                <a:ea typeface="Overlock"/>
                <a:cs typeface="Overlock"/>
                <a:sym typeface="Overlock"/>
              </a:rPr>
              <a:t>by</a:t>
            </a:r>
            <a:r>
              <a:rPr lang="en-US" sz="4400" b="1" i="0" u="none" strike="noStrike" cap="none" dirty="0">
                <a:solidFill>
                  <a:srgbClr val="3F3F3F"/>
                </a:solidFill>
                <a:latin typeface="+mj-lt"/>
                <a:ea typeface="Overlock"/>
                <a:cs typeface="Overlock"/>
                <a:sym typeface="Overlock"/>
              </a:rPr>
              <a:t> National Assessment &amp; Accreditation Council (NAAC) </a:t>
            </a:r>
            <a:r>
              <a:rPr lang="en-US" sz="4400" b="0" i="0" u="none" strike="noStrike" cap="none" dirty="0">
                <a:solidFill>
                  <a:srgbClr val="3F3F3F"/>
                </a:solidFill>
                <a:latin typeface="+mj-lt"/>
                <a:ea typeface="Overlock"/>
                <a:cs typeface="Overlock"/>
                <a:sym typeface="Overlock"/>
              </a:rPr>
              <a:t>with </a:t>
            </a:r>
            <a:r>
              <a:rPr lang="en-US" sz="4400" b="1" i="0" u="none" strike="noStrike" cap="none" dirty="0">
                <a:solidFill>
                  <a:srgbClr val="3F3F3F"/>
                </a:solidFill>
                <a:latin typeface="+mj-lt"/>
                <a:ea typeface="Overlock"/>
                <a:cs typeface="Overlock"/>
                <a:sym typeface="Overlock"/>
              </a:rPr>
              <a:t>‘A’ </a:t>
            </a:r>
            <a:r>
              <a:rPr lang="en-US" sz="4400" b="1" i="0" u="none" strike="noStrike" cap="none" dirty="0" smtClean="0">
                <a:solidFill>
                  <a:srgbClr val="3F3F3F"/>
                </a:solidFill>
                <a:latin typeface="+mj-lt"/>
                <a:ea typeface="Overlock"/>
                <a:cs typeface="Overlock"/>
                <a:sym typeface="Overlock"/>
              </a:rPr>
              <a:t>grade</a:t>
            </a:r>
          </a:p>
          <a:p>
            <a:pPr marL="0" marR="0" lvl="0" indent="0" algn="ctr" rtl="0">
              <a:lnSpc>
                <a:spcPct val="100000"/>
              </a:lnSpc>
              <a:spcBef>
                <a:spcPts val="0"/>
              </a:spcBef>
              <a:spcAft>
                <a:spcPts val="0"/>
              </a:spcAft>
              <a:buClr>
                <a:srgbClr val="000000"/>
              </a:buClr>
              <a:buSzPts val="4400"/>
              <a:buFont typeface="Arial"/>
              <a:buNone/>
            </a:pPr>
            <a:endParaRPr sz="4400" b="1" i="0" u="none" strike="noStrike" cap="none" dirty="0">
              <a:solidFill>
                <a:srgbClr val="3F3F3F"/>
              </a:solidFill>
              <a:latin typeface="Overlock"/>
              <a:ea typeface="Overlock"/>
              <a:cs typeface="Overlock"/>
              <a:sym typeface="Overlock"/>
            </a:endParaRPr>
          </a:p>
        </p:txBody>
      </p:sp>
      <p:pic>
        <p:nvPicPr>
          <p:cNvPr id="95" name="Google Shape;95;p13"/>
          <p:cNvPicPr preferRelativeResize="0"/>
          <p:nvPr/>
        </p:nvPicPr>
        <p:blipFill rotWithShape="1">
          <a:blip r:embed="rId3">
            <a:alphaModFix/>
          </a:blip>
          <a:srcRect/>
          <a:stretch/>
        </p:blipFill>
        <p:spPr>
          <a:xfrm>
            <a:off x="730885" y="448945"/>
            <a:ext cx="4676140" cy="4186910"/>
          </a:xfrm>
          <a:prstGeom prst="rect">
            <a:avLst/>
          </a:prstGeom>
          <a:noFill/>
          <a:ln>
            <a:noFill/>
          </a:ln>
        </p:spPr>
      </p:pic>
      <p:sp>
        <p:nvSpPr>
          <p:cNvPr id="96" name="Google Shape;96;p13"/>
          <p:cNvSpPr txBox="1"/>
          <p:nvPr/>
        </p:nvSpPr>
        <p:spPr>
          <a:xfrm>
            <a:off x="1414463" y="22288500"/>
            <a:ext cx="185737" cy="4619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97" name="Google Shape;97;p13"/>
          <p:cNvSpPr txBox="1"/>
          <p:nvPr/>
        </p:nvSpPr>
        <p:spPr>
          <a:xfrm>
            <a:off x="33026991" y="7748719"/>
            <a:ext cx="10254561" cy="102295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smtClean="0">
                <a:solidFill>
                  <a:schemeClr val="dk1"/>
                </a:solidFill>
                <a:latin typeface="Arial Black"/>
                <a:ea typeface="Arial Black"/>
                <a:cs typeface="Arial Black"/>
                <a:sym typeface="Arial Black"/>
              </a:rPr>
              <a:t>APPLICATION</a:t>
            </a:r>
          </a:p>
          <a:p>
            <a:pPr algn="just"/>
            <a:r>
              <a:rPr lang="en-US" sz="3600" dirty="0"/>
              <a:t>H</a:t>
            </a:r>
            <a:r>
              <a:rPr lang="en-US" sz="3600" dirty="0" smtClean="0"/>
              <a:t>exapod </a:t>
            </a:r>
            <a:r>
              <a:rPr lang="en-US" sz="3600" dirty="0"/>
              <a:t>robots have a large number of real life applications, from crossing potentially dangerous terrain to carrying out search and rescue operations in hazardous and unpredictable disaster zones. </a:t>
            </a:r>
          </a:p>
          <a:p>
            <a:pPr algn="just"/>
            <a:r>
              <a:rPr lang="en-US" sz="3600" dirty="0"/>
              <a:t>W</a:t>
            </a:r>
            <a:r>
              <a:rPr lang="en-US" sz="3600" dirty="0" smtClean="0"/>
              <a:t>heeled </a:t>
            </a:r>
            <a:r>
              <a:rPr lang="en-US" sz="3600" dirty="0"/>
              <a:t>robots are faster on level ground than legged robots, hexapods are the fastest of the legged robots, as they have the optimum number of legs for walking speed - studies have shown that a larger number of legs does not increase walking speed. Hexapods are also superior to wheeled robots because wheeled robots need a continuous, even and most often a pre-constructed </a:t>
            </a:r>
            <a:r>
              <a:rPr lang="en-US" sz="3600" dirty="0" smtClean="0"/>
              <a:t>path. Hexapod </a:t>
            </a:r>
            <a:r>
              <a:rPr lang="en-US" sz="3600" dirty="0"/>
              <a:t>robots however can traverse uneven ground, step over obstacles and choose footholds to maximize stability and traction </a:t>
            </a:r>
            <a:endParaRPr sz="3600" b="1" i="0" u="none" strike="noStrike" cap="none" dirty="0">
              <a:solidFill>
                <a:schemeClr val="dk1"/>
              </a:solidFill>
              <a:latin typeface="Arial Black"/>
              <a:ea typeface="Arial Black"/>
              <a:cs typeface="Arial Black"/>
              <a:sym typeface="Arial Black"/>
            </a:endParaRPr>
          </a:p>
        </p:txBody>
      </p:sp>
      <p:sp>
        <p:nvSpPr>
          <p:cNvPr id="98" name="Google Shape;98;p13"/>
          <p:cNvSpPr/>
          <p:nvPr/>
        </p:nvSpPr>
        <p:spPr>
          <a:xfrm>
            <a:off x="5777865" y="2372678"/>
            <a:ext cx="7143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txBox="1"/>
          <p:nvPr/>
        </p:nvSpPr>
        <p:spPr>
          <a:xfrm>
            <a:off x="730885" y="7259675"/>
            <a:ext cx="15467058"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dirty="0">
                <a:solidFill>
                  <a:schemeClr val="lt1"/>
                </a:solidFill>
                <a:latin typeface="+mn-lt"/>
                <a:ea typeface="Overlock"/>
                <a:cs typeface="Overlock"/>
                <a:sym typeface="Overlock"/>
              </a:rPr>
              <a:t>Under the guidance of </a:t>
            </a:r>
            <a:r>
              <a:rPr lang="en-US" sz="4000" b="0" i="0" u="none" strike="noStrike" cap="none" dirty="0" smtClean="0">
                <a:solidFill>
                  <a:schemeClr val="lt1"/>
                </a:solidFill>
                <a:latin typeface="+mn-lt"/>
                <a:ea typeface="Overlock"/>
                <a:cs typeface="Overlock"/>
                <a:sym typeface="Overlock"/>
              </a:rPr>
              <a:t>: Dr. K.N. </a:t>
            </a:r>
            <a:r>
              <a:rPr lang="en-US" sz="4000" b="0" i="0" u="none" strike="noStrike" cap="none" dirty="0" err="1" smtClean="0">
                <a:solidFill>
                  <a:schemeClr val="lt1"/>
                </a:solidFill>
                <a:latin typeface="+mn-lt"/>
                <a:ea typeface="Overlock"/>
                <a:cs typeface="Overlock"/>
                <a:sym typeface="Overlock"/>
              </a:rPr>
              <a:t>Pushpalatha</a:t>
            </a:r>
            <a:r>
              <a:rPr lang="en-US" sz="4000" b="0" i="0" u="none" strike="noStrike" cap="none" dirty="0" smtClean="0">
                <a:solidFill>
                  <a:schemeClr val="lt1"/>
                </a:solidFill>
                <a:latin typeface="+mn-lt"/>
                <a:ea typeface="Overlock"/>
                <a:cs typeface="Overlock"/>
                <a:sym typeface="Overlock"/>
              </a:rPr>
              <a:t> ,Associate  Professor</a:t>
            </a:r>
            <a:endParaRPr sz="4000" b="0" i="0" u="none" strike="noStrike" cap="none" dirty="0">
              <a:solidFill>
                <a:schemeClr val="lt1"/>
              </a:solidFill>
              <a:latin typeface="+mn-lt"/>
              <a:ea typeface="Overlock"/>
              <a:cs typeface="Overlock"/>
              <a:sym typeface="Overlock"/>
            </a:endParaRPr>
          </a:p>
        </p:txBody>
      </p:sp>
      <p:sp>
        <p:nvSpPr>
          <p:cNvPr id="101" name="Google Shape;101;p13"/>
          <p:cNvSpPr txBox="1"/>
          <p:nvPr/>
        </p:nvSpPr>
        <p:spPr>
          <a:xfrm>
            <a:off x="33109180" y="5791369"/>
            <a:ext cx="9910800" cy="20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                                                              </a:t>
            </a:r>
            <a:r>
              <a:rPr lang="en-US" sz="1400" b="0" i="0" u="none" strike="noStrike" cap="none" dirty="0" smtClean="0">
                <a:solidFill>
                  <a:srgbClr val="000000"/>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Clr>
                <a:srgbClr val="000000"/>
              </a:buClr>
              <a:buSzPts val="1400"/>
              <a:buFont typeface="Arial"/>
              <a:buNone/>
            </a:pPr>
            <a:r>
              <a:rPr lang="en-US" sz="3000" b="0" i="0" u="none" strike="noStrike" cap="none" dirty="0" smtClean="0">
                <a:solidFill>
                  <a:srgbClr val="FFFFFF"/>
                </a:solidFill>
                <a:latin typeface="Times New Roman"/>
                <a:ea typeface="Times New Roman"/>
                <a:cs typeface="Times New Roman"/>
                <a:sym typeface="Times New Roman"/>
              </a:rPr>
              <a:t>		</a:t>
            </a:r>
            <a:r>
              <a:rPr lang="en-US" sz="3000" b="0" i="0" u="none" strike="noStrike" cap="none" dirty="0" smtClean="0">
                <a:solidFill>
                  <a:srgbClr val="FFFFFF"/>
                </a:solidFill>
                <a:latin typeface="+mn-lt"/>
                <a:ea typeface="Times New Roman"/>
                <a:cs typeface="Times New Roman"/>
                <a:sym typeface="Times New Roman"/>
              </a:rPr>
              <a:t>   Members :</a:t>
            </a:r>
            <a:r>
              <a:rPr lang="en-US" sz="3000" dirty="0" err="1" smtClean="0">
                <a:solidFill>
                  <a:srgbClr val="FFFFFF"/>
                </a:solidFill>
                <a:latin typeface="+mn-lt"/>
                <a:ea typeface="Times New Roman"/>
                <a:cs typeface="Times New Roman"/>
                <a:sym typeface="Times New Roman"/>
              </a:rPr>
              <a:t>Prakruthi</a:t>
            </a:r>
            <a:r>
              <a:rPr lang="en-US" sz="3000" dirty="0" smtClean="0">
                <a:solidFill>
                  <a:srgbClr val="FFFFFF"/>
                </a:solidFill>
                <a:latin typeface="+mn-lt"/>
                <a:ea typeface="Times New Roman"/>
                <a:cs typeface="Times New Roman"/>
                <a:sym typeface="Times New Roman"/>
              </a:rPr>
              <a:t> BK         </a:t>
            </a:r>
            <a:r>
              <a:rPr lang="en-US" sz="3000" b="0" i="0" u="none" strike="noStrike" cap="none" dirty="0" smtClean="0">
                <a:solidFill>
                  <a:srgbClr val="FFFFFF"/>
                </a:solidFill>
                <a:latin typeface="+mn-lt"/>
                <a:ea typeface="Times New Roman"/>
                <a:cs typeface="Times New Roman"/>
                <a:sym typeface="Times New Roman"/>
              </a:rPr>
              <a:t>(1DS15EC087)</a:t>
            </a:r>
            <a:endParaRPr sz="3000" b="0" i="0" u="none" strike="noStrike" cap="none" dirty="0">
              <a:solidFill>
                <a:srgbClr val="FFFFFF"/>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rgbClr val="FFFFFF"/>
                </a:solidFill>
                <a:latin typeface="+mn-lt"/>
                <a:ea typeface="Times New Roman"/>
                <a:cs typeface="Times New Roman"/>
                <a:sym typeface="Times New Roman"/>
              </a:rPr>
              <a:t>   </a:t>
            </a:r>
            <a:r>
              <a:rPr lang="en-US" sz="3000" b="0" i="0" u="none" strike="noStrike" cap="none" dirty="0" smtClean="0">
                <a:solidFill>
                  <a:srgbClr val="FFFFFF"/>
                </a:solidFill>
                <a:latin typeface="+mn-lt"/>
                <a:ea typeface="Times New Roman"/>
                <a:cs typeface="Times New Roman"/>
                <a:sym typeface="Times New Roman"/>
              </a:rPr>
              <a:t>                                  </a:t>
            </a:r>
            <a:r>
              <a:rPr lang="en-US" sz="3000" dirty="0" err="1" smtClean="0">
                <a:solidFill>
                  <a:srgbClr val="FFFFFF"/>
                </a:solidFill>
                <a:latin typeface="+mn-lt"/>
                <a:ea typeface="Times New Roman"/>
                <a:cs typeface="Times New Roman"/>
                <a:sym typeface="Times New Roman"/>
              </a:rPr>
              <a:t>Prateek</a:t>
            </a:r>
            <a:r>
              <a:rPr lang="en-US" sz="3000" dirty="0" smtClean="0">
                <a:solidFill>
                  <a:srgbClr val="FFFFFF"/>
                </a:solidFill>
                <a:latin typeface="+mn-lt"/>
                <a:ea typeface="Times New Roman"/>
                <a:cs typeface="Times New Roman"/>
                <a:sym typeface="Times New Roman"/>
              </a:rPr>
              <a:t> </a:t>
            </a:r>
            <a:r>
              <a:rPr lang="en-US" sz="3000" dirty="0" err="1" smtClean="0">
                <a:solidFill>
                  <a:srgbClr val="FFFFFF"/>
                </a:solidFill>
                <a:latin typeface="+mn-lt"/>
                <a:ea typeface="Times New Roman"/>
                <a:cs typeface="Times New Roman"/>
                <a:sym typeface="Times New Roman"/>
              </a:rPr>
              <a:t>Mohta</a:t>
            </a:r>
            <a:r>
              <a:rPr lang="en-US" sz="3000" b="0" i="0" u="none" strike="noStrike" cap="none" dirty="0" smtClean="0">
                <a:solidFill>
                  <a:srgbClr val="FFFFFF"/>
                </a:solidFill>
                <a:latin typeface="+mn-lt"/>
                <a:ea typeface="Times New Roman"/>
                <a:cs typeface="Times New Roman"/>
                <a:sym typeface="Times New Roman"/>
              </a:rPr>
              <a:t>      (1DS15EC090)</a:t>
            </a:r>
            <a:endParaRPr sz="3000" b="0" i="0" u="none" strike="noStrike" cap="none" dirty="0">
              <a:solidFill>
                <a:srgbClr val="FFFFFF"/>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rgbClr val="FFFFFF"/>
                </a:solidFill>
                <a:latin typeface="+mn-lt"/>
                <a:ea typeface="Times New Roman"/>
                <a:cs typeface="Times New Roman"/>
                <a:sym typeface="Times New Roman"/>
              </a:rPr>
              <a:t>                    </a:t>
            </a:r>
            <a:r>
              <a:rPr lang="en-US" sz="3000" b="0" i="0" u="none" strike="noStrike" cap="none" dirty="0" smtClean="0">
                <a:solidFill>
                  <a:srgbClr val="FFFFFF"/>
                </a:solidFill>
                <a:latin typeface="+mn-lt"/>
                <a:ea typeface="Times New Roman"/>
                <a:cs typeface="Times New Roman"/>
                <a:sym typeface="Times New Roman"/>
              </a:rPr>
              <a:t>                 </a:t>
            </a:r>
            <a:r>
              <a:rPr lang="en-US" sz="3000" dirty="0" err="1" smtClean="0">
                <a:solidFill>
                  <a:srgbClr val="FFFFFF"/>
                </a:solidFill>
                <a:latin typeface="+mn-lt"/>
                <a:ea typeface="Times New Roman"/>
                <a:cs typeface="Times New Roman"/>
                <a:sym typeface="Times New Roman"/>
              </a:rPr>
              <a:t>Prateti</a:t>
            </a:r>
            <a:r>
              <a:rPr lang="en-US" sz="3000" dirty="0" smtClean="0">
                <a:solidFill>
                  <a:srgbClr val="FFFFFF"/>
                </a:solidFill>
                <a:latin typeface="+mn-lt"/>
                <a:ea typeface="Times New Roman"/>
                <a:cs typeface="Times New Roman"/>
                <a:sym typeface="Times New Roman"/>
              </a:rPr>
              <a:t>                   </a:t>
            </a:r>
            <a:r>
              <a:rPr lang="en-US" sz="3000" b="0" i="0" u="none" strike="noStrike" cap="none" dirty="0" smtClean="0">
                <a:solidFill>
                  <a:srgbClr val="FFFFFF"/>
                </a:solidFill>
                <a:latin typeface="+mn-lt"/>
                <a:ea typeface="Times New Roman"/>
                <a:cs typeface="Times New Roman"/>
                <a:sym typeface="Times New Roman"/>
              </a:rPr>
              <a:t>(1DS15EC091)</a:t>
            </a:r>
            <a:endParaRPr sz="3000" b="0" i="0" u="none" strike="noStrike" cap="none" dirty="0">
              <a:solidFill>
                <a:srgbClr val="FFFFFF"/>
              </a:solidFill>
              <a:latin typeface="+mn-lt"/>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rgbClr val="FFFFFF"/>
                </a:solidFill>
                <a:latin typeface="+mn-lt"/>
                <a:ea typeface="Times New Roman"/>
                <a:cs typeface="Times New Roman"/>
                <a:sym typeface="Times New Roman"/>
              </a:rPr>
              <a:t>         </a:t>
            </a:r>
            <a:r>
              <a:rPr lang="en-US" sz="3000" b="0" i="0" u="none" strike="noStrike" cap="none" dirty="0" smtClean="0">
                <a:solidFill>
                  <a:srgbClr val="FFFFFF"/>
                </a:solidFill>
                <a:latin typeface="+mn-lt"/>
                <a:ea typeface="Times New Roman"/>
                <a:cs typeface="Times New Roman"/>
                <a:sym typeface="Times New Roman"/>
              </a:rPr>
              <a:t>                            </a:t>
            </a:r>
            <a:r>
              <a:rPr lang="en-US" sz="3000" dirty="0" err="1" smtClean="0">
                <a:solidFill>
                  <a:srgbClr val="FFFFFF"/>
                </a:solidFill>
                <a:latin typeface="+mn-lt"/>
                <a:ea typeface="Times New Roman"/>
                <a:cs typeface="Times New Roman"/>
                <a:sym typeface="Times New Roman"/>
              </a:rPr>
              <a:t>Pratyush</a:t>
            </a:r>
            <a:r>
              <a:rPr lang="en-US" sz="3000" dirty="0" smtClean="0">
                <a:solidFill>
                  <a:srgbClr val="FFFFFF"/>
                </a:solidFill>
                <a:latin typeface="+mn-lt"/>
                <a:ea typeface="Times New Roman"/>
                <a:cs typeface="Times New Roman"/>
                <a:sym typeface="Times New Roman"/>
              </a:rPr>
              <a:t> Shukla</a:t>
            </a:r>
            <a:r>
              <a:rPr lang="en-US" sz="3000" b="0" i="0" u="none" strike="noStrike" cap="none" dirty="0" smtClean="0">
                <a:solidFill>
                  <a:srgbClr val="FFFFFF"/>
                </a:solidFill>
                <a:latin typeface="+mn-lt"/>
                <a:ea typeface="Times New Roman"/>
                <a:cs typeface="Times New Roman"/>
                <a:sym typeface="Times New Roman"/>
              </a:rPr>
              <a:t>   (1DS15EC092</a:t>
            </a:r>
            <a:r>
              <a:rPr lang="en-US" sz="3000" b="0" i="0" u="none" strike="noStrike" cap="none" dirty="0" smtClean="0">
                <a:solidFill>
                  <a:srgbClr val="FFFFFF"/>
                </a:solidFill>
                <a:latin typeface="Times New Roman"/>
                <a:ea typeface="Times New Roman"/>
                <a:cs typeface="Times New Roman"/>
                <a:sym typeface="Times New Roman"/>
              </a:rPr>
              <a:t>)</a:t>
            </a:r>
            <a:endParaRPr sz="3000" b="0" i="0" u="none" strike="noStrike" cap="none" dirty="0">
              <a:solidFill>
                <a:srgbClr val="FFFFFF"/>
              </a:solidFill>
              <a:latin typeface="Times New Roman"/>
              <a:ea typeface="Times New Roman"/>
              <a:cs typeface="Times New Roman"/>
              <a:sym typeface="Times New Roman"/>
            </a:endParaRPr>
          </a:p>
        </p:txBody>
      </p:sp>
      <p:pic>
        <p:nvPicPr>
          <p:cNvPr id="106" name="Google Shape;106;p13"/>
          <p:cNvPicPr preferRelativeResize="0"/>
          <p:nvPr/>
        </p:nvPicPr>
        <p:blipFill rotWithShape="1">
          <a:blip r:embed="rId4">
            <a:alphaModFix/>
          </a:blip>
          <a:srcRect/>
          <a:stretch/>
        </p:blipFill>
        <p:spPr>
          <a:xfrm>
            <a:off x="23624173" y="16836325"/>
            <a:ext cx="2466975" cy="2164021"/>
          </a:xfrm>
          <a:prstGeom prst="rect">
            <a:avLst/>
          </a:prstGeom>
          <a:noFill/>
          <a:ln>
            <a:noFill/>
          </a:ln>
        </p:spPr>
      </p:pic>
      <p:sp>
        <p:nvSpPr>
          <p:cNvPr id="113" name="Google Shape;113;p13"/>
          <p:cNvSpPr txBox="1"/>
          <p:nvPr/>
        </p:nvSpPr>
        <p:spPr>
          <a:xfrm>
            <a:off x="23624173" y="12443460"/>
            <a:ext cx="2838182" cy="8400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dirty="0" err="1" smtClean="0">
                <a:solidFill>
                  <a:srgbClr val="000000"/>
                </a:solidFill>
                <a:latin typeface="Arial"/>
                <a:ea typeface="Arial"/>
                <a:cs typeface="Arial"/>
                <a:sym typeface="Arial"/>
              </a:rPr>
              <a:t>Atmega</a:t>
            </a:r>
            <a:r>
              <a:rPr lang="en-US" sz="3200" b="0" i="0" u="none" strike="noStrike" cap="none" dirty="0" smtClean="0">
                <a:solidFill>
                  <a:srgbClr val="000000"/>
                </a:solidFill>
                <a:latin typeface="Arial"/>
                <a:ea typeface="Arial"/>
                <a:cs typeface="Arial"/>
                <a:sym typeface="Arial"/>
              </a:rPr>
              <a:t> 328p</a:t>
            </a:r>
            <a:endParaRPr sz="3200" b="0" i="0" u="none" strike="noStrike" cap="none" dirty="0">
              <a:solidFill>
                <a:srgbClr val="000000"/>
              </a:solidFill>
              <a:latin typeface="Arial"/>
              <a:ea typeface="Arial"/>
              <a:cs typeface="Arial"/>
              <a:sym typeface="Arial"/>
            </a:endParaRPr>
          </a:p>
        </p:txBody>
      </p:sp>
      <p:sp>
        <p:nvSpPr>
          <p:cNvPr id="114" name="Google Shape;114;p13"/>
          <p:cNvSpPr txBox="1"/>
          <p:nvPr/>
        </p:nvSpPr>
        <p:spPr>
          <a:xfrm>
            <a:off x="28143200" y="12503150"/>
            <a:ext cx="3390265" cy="1076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dirty="0" smtClean="0"/>
              <a:t>LM 2596</a:t>
            </a:r>
            <a:endParaRPr sz="3200" b="0" i="0" u="none" strike="noStrike" cap="none" dirty="0">
              <a:solidFill>
                <a:srgbClr val="000000"/>
              </a:solidFill>
              <a:latin typeface="Arial"/>
              <a:ea typeface="Arial"/>
              <a:cs typeface="Arial"/>
              <a:sym typeface="Arial"/>
            </a:endParaRPr>
          </a:p>
        </p:txBody>
      </p:sp>
      <p:sp>
        <p:nvSpPr>
          <p:cNvPr id="115" name="Google Shape;115;p13"/>
          <p:cNvSpPr txBox="1"/>
          <p:nvPr/>
        </p:nvSpPr>
        <p:spPr>
          <a:xfrm>
            <a:off x="23918227" y="16282798"/>
            <a:ext cx="2898900" cy="58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dirty="0" smtClean="0"/>
              <a:t>3D Printer</a:t>
            </a:r>
            <a:endParaRPr sz="3200" b="0" i="0" u="none" strike="noStrike" cap="none" dirty="0">
              <a:solidFill>
                <a:srgbClr val="000000"/>
              </a:solidFill>
              <a:latin typeface="Arial"/>
              <a:ea typeface="Arial"/>
              <a:cs typeface="Arial"/>
              <a:sym typeface="Arial"/>
            </a:endParaRPr>
          </a:p>
        </p:txBody>
      </p:sp>
      <p:sp>
        <p:nvSpPr>
          <p:cNvPr id="116" name="Google Shape;116;p13"/>
          <p:cNvSpPr txBox="1"/>
          <p:nvPr/>
        </p:nvSpPr>
        <p:spPr>
          <a:xfrm>
            <a:off x="28373069" y="16203295"/>
            <a:ext cx="2576830" cy="1076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dirty="0" smtClean="0">
                <a:solidFill>
                  <a:srgbClr val="000000"/>
                </a:solidFill>
                <a:latin typeface="Arial"/>
                <a:ea typeface="Arial"/>
                <a:cs typeface="Arial"/>
                <a:sym typeface="Arial"/>
              </a:rPr>
              <a:t>Motor </a:t>
            </a:r>
            <a:r>
              <a:rPr lang="en-US" sz="3200" b="0" i="0" u="none" strike="noStrike" cap="none" dirty="0">
                <a:solidFill>
                  <a:srgbClr val="000000"/>
                </a:solidFill>
                <a:latin typeface="Arial"/>
                <a:ea typeface="Arial"/>
                <a:cs typeface="Arial"/>
                <a:sym typeface="Arial"/>
              </a:rPr>
              <a:t>driver  </a:t>
            </a:r>
            <a:endParaRPr sz="3200" b="0" i="0" u="none" strike="noStrike" cap="none" dirty="0">
              <a:solidFill>
                <a:srgbClr val="000000"/>
              </a:solidFill>
              <a:latin typeface="Arial"/>
              <a:ea typeface="Arial"/>
              <a:cs typeface="Arial"/>
              <a:sym typeface="Arial"/>
            </a:endParaRPr>
          </a:p>
          <a:p>
            <a:pPr lvl="0"/>
            <a:r>
              <a:rPr lang="en-IN" sz="3200" dirty="0"/>
              <a:t>PCA9685 </a:t>
            </a:r>
            <a:r>
              <a:rPr lang="en-US" sz="3200" b="0" i="0" u="none" strike="noStrike" cap="none" dirty="0" smtClean="0">
                <a:solidFill>
                  <a:srgbClr val="000000"/>
                </a:solidFill>
                <a:latin typeface="Arial"/>
                <a:ea typeface="Arial"/>
                <a:cs typeface="Arial"/>
                <a:sym typeface="Arial"/>
              </a:rPr>
              <a:t>      </a:t>
            </a:r>
            <a:endParaRPr sz="3200" b="0" i="0" u="none" strike="noStrike" cap="none" dirty="0">
              <a:solidFill>
                <a:srgbClr val="000000"/>
              </a:solidFill>
              <a:latin typeface="Arial"/>
              <a:ea typeface="Arial"/>
              <a:cs typeface="Arial"/>
              <a:sym typeface="Arial"/>
            </a:endParaRPr>
          </a:p>
        </p:txBody>
      </p:sp>
      <p:sp>
        <p:nvSpPr>
          <p:cNvPr id="117" name="Google Shape;117;p13"/>
          <p:cNvSpPr txBox="1"/>
          <p:nvPr/>
        </p:nvSpPr>
        <p:spPr>
          <a:xfrm>
            <a:off x="23634700" y="19087466"/>
            <a:ext cx="2396490" cy="5835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Arial"/>
                <a:ea typeface="Arial"/>
                <a:cs typeface="Arial"/>
                <a:sym typeface="Arial"/>
              </a:rPr>
              <a:t>Servo Motor</a:t>
            </a:r>
            <a:endParaRPr sz="3200" b="0" i="0" u="none" strike="noStrike" cap="none">
              <a:solidFill>
                <a:srgbClr val="000000"/>
              </a:solidFill>
              <a:latin typeface="Arial"/>
              <a:ea typeface="Arial"/>
              <a:cs typeface="Arial"/>
              <a:sym typeface="Arial"/>
            </a:endParaRPr>
          </a:p>
        </p:txBody>
      </p:sp>
      <p:sp>
        <p:nvSpPr>
          <p:cNvPr id="118" name="Google Shape;118;p13"/>
          <p:cNvSpPr txBox="1"/>
          <p:nvPr/>
        </p:nvSpPr>
        <p:spPr>
          <a:xfrm>
            <a:off x="28577541" y="19402753"/>
            <a:ext cx="3105000" cy="8578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dirty="0" smtClean="0">
                <a:solidFill>
                  <a:srgbClr val="000000"/>
                </a:solidFill>
                <a:latin typeface="Arial"/>
                <a:ea typeface="Arial"/>
                <a:cs typeface="Arial"/>
                <a:sym typeface="Arial"/>
              </a:rPr>
              <a:t>Pi Camera</a:t>
            </a:r>
            <a:endParaRPr sz="3200" b="0" i="0" u="none" strike="noStrike" cap="none" dirty="0">
              <a:solidFill>
                <a:srgbClr val="000000"/>
              </a:solidFill>
              <a:latin typeface="Arial"/>
              <a:ea typeface="Arial"/>
              <a:cs typeface="Arial"/>
              <a:sym typeface="Arial"/>
            </a:endParaRPr>
          </a:p>
        </p:txBody>
      </p:sp>
      <p:sp>
        <p:nvSpPr>
          <p:cNvPr id="119" name="Google Shape;119;p13"/>
          <p:cNvSpPr txBox="1"/>
          <p:nvPr/>
        </p:nvSpPr>
        <p:spPr>
          <a:xfrm>
            <a:off x="29073475" y="23413720"/>
            <a:ext cx="1470660" cy="5835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dirty="0" smtClean="0"/>
              <a:t>DHT11</a:t>
            </a:r>
          </a:p>
          <a:p>
            <a:pPr marL="0" marR="0" lvl="0" indent="0" algn="l" rtl="0">
              <a:lnSpc>
                <a:spcPct val="100000"/>
              </a:lnSpc>
              <a:spcBef>
                <a:spcPts val="0"/>
              </a:spcBef>
              <a:spcAft>
                <a:spcPts val="0"/>
              </a:spcAft>
              <a:buNone/>
            </a:pPr>
            <a:endParaRPr sz="3200" b="0" i="0" u="none" strike="noStrike" cap="none" dirty="0">
              <a:solidFill>
                <a:srgbClr val="000000"/>
              </a:solidFill>
              <a:latin typeface="Arial"/>
              <a:ea typeface="Arial"/>
              <a:cs typeface="Arial"/>
              <a:sym typeface="Arial"/>
            </a:endParaRPr>
          </a:p>
        </p:txBody>
      </p:sp>
      <p:sp>
        <p:nvSpPr>
          <p:cNvPr id="120" name="Google Shape;120;p13"/>
          <p:cNvSpPr txBox="1"/>
          <p:nvPr/>
        </p:nvSpPr>
        <p:spPr>
          <a:xfrm>
            <a:off x="24047331" y="23281448"/>
            <a:ext cx="1831340" cy="5835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dirty="0" smtClean="0"/>
              <a:t>Joystick</a:t>
            </a:r>
            <a:endParaRPr sz="3200" b="0" i="0" u="none" strike="noStrike" cap="none" dirty="0">
              <a:solidFill>
                <a:srgbClr val="000000"/>
              </a:solidFill>
              <a:latin typeface="Arial"/>
              <a:ea typeface="Arial"/>
              <a:cs typeface="Arial"/>
              <a:sym typeface="Arial"/>
            </a:endParaRPr>
          </a:p>
        </p:txBody>
      </p:sp>
      <p:sp>
        <p:nvSpPr>
          <p:cNvPr id="121" name="Google Shape;121;p13"/>
          <p:cNvSpPr txBox="1"/>
          <p:nvPr/>
        </p:nvSpPr>
        <p:spPr>
          <a:xfrm>
            <a:off x="23792022" y="26822871"/>
            <a:ext cx="23748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dirty="0" smtClean="0"/>
              <a:t>RF module</a:t>
            </a:r>
            <a:endParaRPr sz="3200" b="0" i="0" u="none" strike="noStrike" cap="none" dirty="0">
              <a:solidFill>
                <a:srgbClr val="000000"/>
              </a:solidFill>
              <a:latin typeface="Arial"/>
              <a:ea typeface="Arial"/>
              <a:cs typeface="Arial"/>
              <a:sym typeface="Arial"/>
            </a:endParaRPr>
          </a:p>
        </p:txBody>
      </p:sp>
      <p:sp>
        <p:nvSpPr>
          <p:cNvPr id="36" name="Google Shape;100;p13"/>
          <p:cNvSpPr txBox="1"/>
          <p:nvPr/>
        </p:nvSpPr>
        <p:spPr>
          <a:xfrm>
            <a:off x="11708130" y="5336421"/>
            <a:ext cx="20342988" cy="1245665"/>
          </a:xfrm>
          <a:prstGeom prst="rect">
            <a:avLst/>
          </a:prstGeom>
          <a:noFill/>
          <a:ln>
            <a:noFill/>
          </a:ln>
        </p:spPr>
        <p:txBody>
          <a:bodyPr spcFirstLastPara="1" wrap="square" lIns="91425" tIns="45700" rIns="91425" bIns="45700" anchor="t" anchorCtr="0">
            <a:noAutofit/>
          </a:bodyPr>
          <a:lstStyle/>
          <a:p>
            <a:pPr lvl="0">
              <a:buSzPts val="4000"/>
            </a:pPr>
            <a:r>
              <a:rPr lang="en-US" sz="5400" b="1" dirty="0">
                <a:solidFill>
                  <a:schemeClr val="bg1"/>
                </a:solidFill>
              </a:rPr>
              <a:t>Hexapod Based Automated System for </a:t>
            </a:r>
            <a:r>
              <a:rPr lang="en-US" sz="5400" b="1" dirty="0" smtClean="0">
                <a:solidFill>
                  <a:schemeClr val="bg1"/>
                </a:solidFill>
              </a:rPr>
              <a:t>Disaster Management</a:t>
            </a:r>
            <a:endParaRPr sz="5400" b="0" i="0" u="none" strike="noStrike" cap="none" dirty="0">
              <a:solidFill>
                <a:schemeClr val="bg1"/>
              </a:solidFill>
              <a:latin typeface="Overlock"/>
              <a:ea typeface="Overlock"/>
              <a:cs typeface="Overlock"/>
              <a:sym typeface="Overlock"/>
            </a:endParaRPr>
          </a:p>
        </p:txBody>
      </p:sp>
      <p:pic>
        <p:nvPicPr>
          <p:cNvPr id="37" name="Picture 36"/>
          <p:cNvPicPr/>
          <p:nvPr/>
        </p:nvPicPr>
        <p:blipFill>
          <a:blip r:embed="rId5"/>
          <a:stretch>
            <a:fillRect/>
          </a:stretch>
        </p:blipFill>
        <p:spPr>
          <a:xfrm>
            <a:off x="23918227" y="13634980"/>
            <a:ext cx="2417445" cy="2566035"/>
          </a:xfrm>
          <a:prstGeom prst="rect">
            <a:avLst/>
          </a:prstGeom>
        </p:spPr>
      </p:pic>
      <p:pic>
        <p:nvPicPr>
          <p:cNvPr id="38" name="Picture 37"/>
          <p:cNvPicPr/>
          <p:nvPr/>
        </p:nvPicPr>
        <p:blipFill>
          <a:blip r:embed="rId6"/>
          <a:stretch>
            <a:fillRect/>
          </a:stretch>
        </p:blipFill>
        <p:spPr>
          <a:xfrm>
            <a:off x="28170821" y="14167483"/>
            <a:ext cx="2981325" cy="1635125"/>
          </a:xfrm>
          <a:prstGeom prst="rect">
            <a:avLst/>
          </a:prstGeom>
        </p:spPr>
      </p:pic>
      <p:pic>
        <p:nvPicPr>
          <p:cNvPr id="39" name="Picture 38"/>
          <p:cNvPicPr/>
          <p:nvPr/>
        </p:nvPicPr>
        <p:blipFill>
          <a:blip r:embed="rId7"/>
          <a:stretch>
            <a:fillRect/>
          </a:stretch>
        </p:blipFill>
        <p:spPr>
          <a:xfrm>
            <a:off x="28793347" y="17612359"/>
            <a:ext cx="1871978" cy="1740535"/>
          </a:xfrm>
          <a:prstGeom prst="rect">
            <a:avLst/>
          </a:prstGeom>
        </p:spPr>
      </p:pic>
      <p:pic>
        <p:nvPicPr>
          <p:cNvPr id="40" name="Picture 39"/>
          <p:cNvPicPr/>
          <p:nvPr/>
        </p:nvPicPr>
        <p:blipFill>
          <a:blip r:embed="rId8"/>
          <a:stretch>
            <a:fillRect/>
          </a:stretch>
        </p:blipFill>
        <p:spPr>
          <a:xfrm>
            <a:off x="23747562" y="20793965"/>
            <a:ext cx="2220390" cy="1935101"/>
          </a:xfrm>
          <a:prstGeom prst="rect">
            <a:avLst/>
          </a:prstGeom>
        </p:spPr>
      </p:pic>
      <p:pic>
        <p:nvPicPr>
          <p:cNvPr id="41" name="Picture 40"/>
          <p:cNvPicPr/>
          <p:nvPr/>
        </p:nvPicPr>
        <p:blipFill>
          <a:blip r:embed="rId9"/>
          <a:stretch>
            <a:fillRect/>
          </a:stretch>
        </p:blipFill>
        <p:spPr>
          <a:xfrm>
            <a:off x="23792022" y="24885089"/>
            <a:ext cx="2190750" cy="1543050"/>
          </a:xfrm>
          <a:prstGeom prst="rect">
            <a:avLst/>
          </a:prstGeom>
        </p:spPr>
      </p:pic>
      <p:pic>
        <p:nvPicPr>
          <p:cNvPr id="42" name="Picture 41" descr="Image result for atmega328p"/>
          <p:cNvPicPr/>
          <p:nvPr/>
        </p:nvPicPr>
        <p:blipFill>
          <a:blip r:embed="rId10">
            <a:extLst>
              <a:ext uri="{28A0092B-C50C-407E-A947-70E740481C1C}">
                <a14:useLocalDpi xmlns:a14="http://schemas.microsoft.com/office/drawing/2010/main" val="0"/>
              </a:ext>
            </a:extLst>
          </a:blip>
          <a:srcRect/>
          <a:stretch>
            <a:fillRect/>
          </a:stretch>
        </p:blipFill>
        <p:spPr bwMode="auto">
          <a:xfrm>
            <a:off x="23289979" y="10883575"/>
            <a:ext cx="3006725" cy="1305418"/>
          </a:xfrm>
          <a:prstGeom prst="rect">
            <a:avLst/>
          </a:prstGeom>
          <a:noFill/>
          <a:ln>
            <a:noFill/>
          </a:ln>
        </p:spPr>
      </p:pic>
      <p:pic>
        <p:nvPicPr>
          <p:cNvPr id="2" name="Picture 1"/>
          <p:cNvPicPr>
            <a:picLocks noChangeAspect="1"/>
          </p:cNvPicPr>
          <p:nvPr/>
        </p:nvPicPr>
        <p:blipFill>
          <a:blip r:embed="rId11"/>
          <a:stretch>
            <a:fillRect/>
          </a:stretch>
        </p:blipFill>
        <p:spPr>
          <a:xfrm>
            <a:off x="28512458" y="20878798"/>
            <a:ext cx="2276475" cy="2476500"/>
          </a:xfrm>
          <a:prstGeom prst="rect">
            <a:avLst/>
          </a:prstGeom>
        </p:spPr>
      </p:pic>
      <p:pic>
        <p:nvPicPr>
          <p:cNvPr id="44" name="Picture 43"/>
          <p:cNvPicPr>
            <a:picLocks noChangeAspect="1"/>
          </p:cNvPicPr>
          <p:nvPr/>
        </p:nvPicPr>
        <p:blipFill>
          <a:blip r:embed="rId12"/>
          <a:stretch>
            <a:fillRect/>
          </a:stretch>
        </p:blipFill>
        <p:spPr>
          <a:xfrm>
            <a:off x="11765041" y="9476198"/>
            <a:ext cx="9774674" cy="8010634"/>
          </a:xfrm>
          <a:prstGeom prst="rect">
            <a:avLst/>
          </a:prstGeom>
        </p:spPr>
      </p:pic>
      <p:sp>
        <p:nvSpPr>
          <p:cNvPr id="3" name="TextBox 2"/>
          <p:cNvSpPr txBox="1"/>
          <p:nvPr/>
        </p:nvSpPr>
        <p:spPr>
          <a:xfrm>
            <a:off x="12707410" y="19087466"/>
            <a:ext cx="1166072" cy="479636"/>
          </a:xfrm>
          <a:prstGeom prst="rect">
            <a:avLst/>
          </a:prstGeom>
          <a:noFill/>
        </p:spPr>
        <p:txBody>
          <a:bodyPr wrap="square" rtlCol="0">
            <a:spAutoFit/>
          </a:bodyPr>
          <a:lstStyle/>
          <a:p>
            <a:endParaRPr lang="en-US"/>
          </a:p>
        </p:txBody>
      </p:sp>
      <p:sp>
        <p:nvSpPr>
          <p:cNvPr id="4" name="TextBox 3"/>
          <p:cNvSpPr txBox="1"/>
          <p:nvPr/>
        </p:nvSpPr>
        <p:spPr>
          <a:xfrm>
            <a:off x="11799111" y="19059505"/>
            <a:ext cx="9774674" cy="10279737"/>
          </a:xfrm>
          <a:prstGeom prst="rect">
            <a:avLst/>
          </a:prstGeom>
          <a:noFill/>
        </p:spPr>
        <p:txBody>
          <a:bodyPr wrap="square" rtlCol="0">
            <a:spAutoFit/>
          </a:bodyPr>
          <a:lstStyle/>
          <a:p>
            <a:pPr algn="just"/>
            <a:r>
              <a:rPr lang="en-IN" sz="3600" dirty="0" smtClean="0"/>
              <a:t>The </a:t>
            </a:r>
            <a:r>
              <a:rPr lang="en-IN" sz="3600" dirty="0"/>
              <a:t>robot has two modes of </a:t>
            </a:r>
            <a:r>
              <a:rPr lang="en-IN" sz="3600" dirty="0" smtClean="0"/>
              <a:t>motion:</a:t>
            </a:r>
          </a:p>
          <a:p>
            <a:pPr algn="just"/>
            <a:r>
              <a:rPr lang="en-IN" sz="3600" dirty="0" smtClean="0"/>
              <a:t>1) Auto </a:t>
            </a:r>
            <a:r>
              <a:rPr lang="en-IN" sz="3600" dirty="0"/>
              <a:t>mode- In auto mode we, the image processing is being done where a live video is being is being streamed on a web page and if a human is detected it captures a picture and mails </a:t>
            </a:r>
            <a:r>
              <a:rPr lang="en-IN" sz="3600" dirty="0" smtClean="0"/>
              <a:t>it.</a:t>
            </a:r>
          </a:p>
          <a:p>
            <a:pPr algn="just"/>
            <a:r>
              <a:rPr lang="en-IN" sz="3600" dirty="0" smtClean="0"/>
              <a:t>2) Manual mode- </a:t>
            </a:r>
            <a:r>
              <a:rPr lang="en-IN" sz="3600" dirty="0"/>
              <a:t>In manual mode the robot is controlled by RF module that is the transmitter is connected to the joystick module and this module has 8 functions that is to move front, back, left, right , turn right ,turn left, body movement up and down. Once this is transmitted the RF module is connected to an atmega328p which consists of the code of movements and that gets executed. On the Hexapod temperature sensors is connected. They read the temperature sends those value to pi’s terminal.</a:t>
            </a:r>
            <a:endParaRPr lang="en-US" sz="3600" dirty="0"/>
          </a:p>
          <a:p>
            <a:endParaRPr lang="en-US" dirty="0"/>
          </a:p>
        </p:txBody>
      </p:sp>
      <p:pic>
        <p:nvPicPr>
          <p:cNvPr id="5" name="Picture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3561" y="10252751"/>
            <a:ext cx="9925252" cy="7113097"/>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678801" y="25331463"/>
            <a:ext cx="6771558" cy="4398816"/>
          </a:xfrm>
          <a:prstGeom prst="rect">
            <a:avLst/>
          </a:prstGeom>
        </p:spPr>
      </p:pic>
      <p:pic>
        <p:nvPicPr>
          <p:cNvPr id="1026" name="Picture 2" descr="C:\Users\Pratyush\Desktop\30148-large.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03714" y="10374977"/>
            <a:ext cx="3085220" cy="231391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p:cNvPicPr/>
          <p:nvPr/>
        </p:nvPicPr>
        <p:blipFill>
          <a:blip r:embed="rId16"/>
          <a:stretch>
            <a:fillRect/>
          </a:stretch>
        </p:blipFill>
        <p:spPr>
          <a:xfrm>
            <a:off x="33549358" y="20094176"/>
            <a:ext cx="9030444" cy="4850610"/>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451</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Noto Sans Symbols</vt:lpstr>
      <vt:lpstr>Overlock</vt:lpstr>
      <vt:lpstr>Arial Black</vt:lpstr>
      <vt:lpstr>Times New Roman</vt:lpstr>
      <vt:lpstr>Blank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Pratyush</cp:lastModifiedBy>
  <cp:revision>9</cp:revision>
  <dcterms:modified xsi:type="dcterms:W3CDTF">2019-05-07T12:55:58Z</dcterms:modified>
</cp:coreProperties>
</file>