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314C26-E580-4B48-902D-CB4A1ECC4C90}" v="22" dt="2025-01-17T09:03:55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Pratyush (Cognizant)" userId="f614a1d2-c92a-4561-83d9-f5ab8594a8da" providerId="ADAL" clId="{A2314C26-E580-4B48-902D-CB4A1ECC4C90}"/>
    <pc:docChg chg="modSld">
      <pc:chgData name="Singh, Pratyush (Cognizant)" userId="f614a1d2-c92a-4561-83d9-f5ab8594a8da" providerId="ADAL" clId="{A2314C26-E580-4B48-902D-CB4A1ECC4C90}" dt="2025-01-17T09:04:02.112" v="23" actId="1076"/>
      <pc:docMkLst>
        <pc:docMk/>
      </pc:docMkLst>
      <pc:sldChg chg="modSp mod">
        <pc:chgData name="Singh, Pratyush (Cognizant)" userId="f614a1d2-c92a-4561-83d9-f5ab8594a8da" providerId="ADAL" clId="{A2314C26-E580-4B48-902D-CB4A1ECC4C90}" dt="2025-01-17T09:04:02.112" v="23" actId="1076"/>
        <pc:sldMkLst>
          <pc:docMk/>
          <pc:sldMk cId="1526005444" sldId="256"/>
        </pc:sldMkLst>
        <pc:spChg chg="mod">
          <ac:chgData name="Singh, Pratyush (Cognizant)" userId="f614a1d2-c92a-4561-83d9-f5ab8594a8da" providerId="ADAL" clId="{A2314C26-E580-4B48-902D-CB4A1ECC4C90}" dt="2025-01-17T09:04:02.112" v="23" actId="1076"/>
          <ac:spMkLst>
            <pc:docMk/>
            <pc:sldMk cId="1526005444" sldId="256"/>
            <ac:spMk id="3" creationId="{055EB6E9-B3C3-2161-AC36-A02FB2DE6500}"/>
          </ac:spMkLst>
        </pc:spChg>
      </pc:sldChg>
      <pc:sldChg chg="modSp">
        <pc:chgData name="Singh, Pratyush (Cognizant)" userId="f614a1d2-c92a-4561-83d9-f5ab8594a8da" providerId="ADAL" clId="{A2314C26-E580-4B48-902D-CB4A1ECC4C90}" dt="2025-01-17T08:42:54.166" v="21" actId="20577"/>
        <pc:sldMkLst>
          <pc:docMk/>
          <pc:sldMk cId="1064718754" sldId="260"/>
        </pc:sldMkLst>
        <pc:spChg chg="mod">
          <ac:chgData name="Singh, Pratyush (Cognizant)" userId="f614a1d2-c92a-4561-83d9-f5ab8594a8da" providerId="ADAL" clId="{A2314C26-E580-4B48-902D-CB4A1ECC4C90}" dt="2025-01-17T08:42:54.166" v="21" actId="20577"/>
          <ac:spMkLst>
            <pc:docMk/>
            <pc:sldMk cId="1064718754" sldId="260"/>
            <ac:spMk id="2" creationId="{7DAC4C31-8EB8-48B7-1F30-DAA1E3B2B84F}"/>
          </ac:spMkLst>
        </pc:spChg>
      </pc:sldChg>
      <pc:sldChg chg="modSp mod">
        <pc:chgData name="Singh, Pratyush (Cognizant)" userId="f614a1d2-c92a-4561-83d9-f5ab8594a8da" providerId="ADAL" clId="{A2314C26-E580-4B48-902D-CB4A1ECC4C90}" dt="2025-01-16T16:17:31.709" v="0" actId="2711"/>
        <pc:sldMkLst>
          <pc:docMk/>
          <pc:sldMk cId="1683541783" sldId="264"/>
        </pc:sldMkLst>
        <pc:spChg chg="mod">
          <ac:chgData name="Singh, Pratyush (Cognizant)" userId="f614a1d2-c92a-4561-83d9-f5ab8594a8da" providerId="ADAL" clId="{A2314C26-E580-4B48-902D-CB4A1ECC4C90}" dt="2025-01-16T16:17:31.709" v="0" actId="2711"/>
          <ac:spMkLst>
            <pc:docMk/>
            <pc:sldMk cId="1683541783" sldId="264"/>
            <ac:spMk id="2" creationId="{613C2760-E6EE-63E4-1C02-7FD571BBE780}"/>
          </ac:spMkLst>
        </pc:spChg>
      </pc:sldChg>
      <pc:sldChg chg="modSp">
        <pc:chgData name="Singh, Pratyush (Cognizant)" userId="f614a1d2-c92a-4561-83d9-f5ab8594a8da" providerId="ADAL" clId="{A2314C26-E580-4B48-902D-CB4A1ECC4C90}" dt="2025-01-16T16:17:44.445" v="2" actId="2711"/>
        <pc:sldMkLst>
          <pc:docMk/>
          <pc:sldMk cId="1415901560" sldId="265"/>
        </pc:sldMkLst>
        <pc:spChg chg="mod">
          <ac:chgData name="Singh, Pratyush (Cognizant)" userId="f614a1d2-c92a-4561-83d9-f5ab8594a8da" providerId="ADAL" clId="{A2314C26-E580-4B48-902D-CB4A1ECC4C90}" dt="2025-01-16T16:17:44.445" v="2" actId="2711"/>
          <ac:spMkLst>
            <pc:docMk/>
            <pc:sldMk cId="1415901560" sldId="265"/>
            <ac:spMk id="2" creationId="{8991CAC8-DA39-92FF-9745-204D6E03534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35149C-98CF-4EC3-9AE9-D75AF143F09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05ED44D-0DD4-459A-8C81-E9F7F97F3C77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IN" sz="1400" b="1" i="0" dirty="0"/>
            <a:t>Content Display Module</a:t>
          </a:r>
        </a:p>
        <a:p>
          <a:pPr algn="l">
            <a:lnSpc>
              <a:spcPct val="100000"/>
            </a:lnSpc>
          </a:pPr>
          <a:r>
            <a:rPr lang="en-IN" sz="1200" b="0" i="0" dirty="0"/>
            <a:t>Blog Listing Page</a:t>
          </a:r>
        </a:p>
        <a:p>
          <a:pPr algn="l">
            <a:lnSpc>
              <a:spcPct val="100000"/>
            </a:lnSpc>
          </a:pPr>
          <a:r>
            <a:rPr lang="en-IN" sz="1200" b="0" i="0" dirty="0"/>
            <a:t>Single Post Page</a:t>
          </a:r>
        </a:p>
        <a:p>
          <a:pPr algn="l">
            <a:lnSpc>
              <a:spcPct val="100000"/>
            </a:lnSpc>
          </a:pPr>
          <a:r>
            <a:rPr lang="en-IN" sz="1200" b="0" i="0" dirty="0"/>
            <a:t>Pagination</a:t>
          </a:r>
        </a:p>
        <a:p>
          <a:pPr algn="l">
            <a:lnSpc>
              <a:spcPct val="100000"/>
            </a:lnSpc>
          </a:pPr>
          <a:endParaRPr lang="en-IN" sz="1100" b="0" i="0" dirty="0"/>
        </a:p>
        <a:p>
          <a:pPr algn="l"/>
          <a:endParaRPr lang="en-US" sz="1100" dirty="0"/>
        </a:p>
      </dgm:t>
    </dgm:pt>
    <dgm:pt modelId="{25231133-1CA9-458E-9CD8-A88A764812AF}" type="parTrans" cxnId="{70808F60-9056-48FF-9815-59EEDD7D8269}">
      <dgm:prSet/>
      <dgm:spPr/>
      <dgm:t>
        <a:bodyPr/>
        <a:lstStyle/>
        <a:p>
          <a:endParaRPr lang="en-US"/>
        </a:p>
      </dgm:t>
    </dgm:pt>
    <dgm:pt modelId="{AB9654BE-2756-459B-B3C5-4A9842FDF223}" type="sibTrans" cxnId="{70808F60-9056-48FF-9815-59EEDD7D8269}">
      <dgm:prSet/>
      <dgm:spPr/>
      <dgm:t>
        <a:bodyPr/>
        <a:lstStyle/>
        <a:p>
          <a:endParaRPr lang="en-US"/>
        </a:p>
      </dgm:t>
    </dgm:pt>
    <dgm:pt modelId="{F283452E-0F4F-409E-8CA0-D3FD89698613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IN" sz="1400" b="1" i="0" dirty="0"/>
            <a:t>Commenting Module</a:t>
          </a:r>
        </a:p>
        <a:p>
          <a:pPr algn="l">
            <a:lnSpc>
              <a:spcPct val="100000"/>
            </a:lnSpc>
          </a:pPr>
          <a:r>
            <a:rPr lang="en-IN" sz="1200" b="0" i="0" dirty="0"/>
            <a:t>Add/Edit/Delete Comments</a:t>
          </a:r>
        </a:p>
        <a:p>
          <a:pPr algn="l">
            <a:lnSpc>
              <a:spcPct val="100000"/>
            </a:lnSpc>
          </a:pPr>
          <a:r>
            <a:rPr lang="en-IN" sz="1200" b="0" i="0" dirty="0"/>
            <a:t>Nested Comments (Replies)</a:t>
          </a:r>
        </a:p>
        <a:p>
          <a:pPr algn="l">
            <a:lnSpc>
              <a:spcPct val="100000"/>
            </a:lnSpc>
          </a:pPr>
          <a:r>
            <a:rPr lang="en-IN" sz="1200" b="0" i="0" dirty="0"/>
            <a:t>Like System</a:t>
          </a:r>
        </a:p>
        <a:p>
          <a:pPr algn="l">
            <a:lnSpc>
              <a:spcPct val="100000"/>
            </a:lnSpc>
          </a:pPr>
          <a:endParaRPr lang="en-IN" sz="1200" b="1" i="0" dirty="0"/>
        </a:p>
        <a:p>
          <a:pPr algn="l">
            <a:lnSpc>
              <a:spcPct val="100000"/>
            </a:lnSpc>
          </a:pPr>
          <a:endParaRPr lang="en-US" sz="1400" b="1" dirty="0"/>
        </a:p>
      </dgm:t>
    </dgm:pt>
    <dgm:pt modelId="{791824A7-FE2B-4898-B7B8-8F8F94A912FB}" type="parTrans" cxnId="{352DF8BF-39D1-46A5-B79A-CEDA9BBA15B9}">
      <dgm:prSet/>
      <dgm:spPr/>
      <dgm:t>
        <a:bodyPr/>
        <a:lstStyle/>
        <a:p>
          <a:endParaRPr lang="en-US"/>
        </a:p>
      </dgm:t>
    </dgm:pt>
    <dgm:pt modelId="{3736BE9C-CCBA-44D0-B386-7B3FB6557F2A}" type="sibTrans" cxnId="{352DF8BF-39D1-46A5-B79A-CEDA9BBA15B9}">
      <dgm:prSet/>
      <dgm:spPr/>
      <dgm:t>
        <a:bodyPr/>
        <a:lstStyle/>
        <a:p>
          <a:endParaRPr lang="en-US"/>
        </a:p>
      </dgm:t>
    </dgm:pt>
    <dgm:pt modelId="{9C446AB3-FDA3-430E-AEC4-7E9B69F06991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IN" sz="1400" b="1" i="0" dirty="0"/>
            <a:t>Search and Filtering Module</a:t>
          </a:r>
        </a:p>
        <a:p>
          <a:pPr algn="l">
            <a:lnSpc>
              <a:spcPct val="100000"/>
            </a:lnSpc>
          </a:pPr>
          <a:r>
            <a:rPr lang="en-US" sz="1200" b="0" i="0" dirty="0"/>
            <a:t>Search by Title, Content, or Author</a:t>
          </a:r>
        </a:p>
        <a:p>
          <a:pPr algn="l">
            <a:lnSpc>
              <a:spcPct val="100000"/>
            </a:lnSpc>
          </a:pPr>
          <a:r>
            <a:rPr lang="en-IN" sz="1200" b="0" i="0" dirty="0"/>
            <a:t>Filter by Tags, Categories</a:t>
          </a:r>
        </a:p>
        <a:p>
          <a:pPr algn="l">
            <a:lnSpc>
              <a:spcPct val="100000"/>
            </a:lnSpc>
          </a:pPr>
          <a:r>
            <a:rPr lang="en-US" sz="1200" b="0" i="0" dirty="0"/>
            <a:t>Sort by Popularity or Latest</a:t>
          </a:r>
        </a:p>
        <a:p>
          <a:pPr algn="l">
            <a:lnSpc>
              <a:spcPct val="100000"/>
            </a:lnSpc>
          </a:pPr>
          <a:br>
            <a:rPr lang="en-IN" sz="3100" dirty="0"/>
          </a:br>
          <a:endParaRPr lang="en-US" sz="3100" dirty="0"/>
        </a:p>
      </dgm:t>
    </dgm:pt>
    <dgm:pt modelId="{31CD312F-CDA4-4FFB-A55C-F0E2A70842D2}" type="parTrans" cxnId="{F10BFC83-A856-42D7-B819-9605B397ED45}">
      <dgm:prSet/>
      <dgm:spPr/>
      <dgm:t>
        <a:bodyPr/>
        <a:lstStyle/>
        <a:p>
          <a:endParaRPr lang="en-US"/>
        </a:p>
      </dgm:t>
    </dgm:pt>
    <dgm:pt modelId="{04ED1772-34E8-428C-A4C4-D23914E0F80B}" type="sibTrans" cxnId="{F10BFC83-A856-42D7-B819-9605B397ED45}">
      <dgm:prSet/>
      <dgm:spPr/>
      <dgm:t>
        <a:bodyPr/>
        <a:lstStyle/>
        <a:p>
          <a:endParaRPr lang="en-US"/>
        </a:p>
      </dgm:t>
    </dgm:pt>
    <dgm:pt modelId="{B2BA13CB-40DD-4A41-A7E5-E3749E4BD308}" type="pres">
      <dgm:prSet presAssocID="{5535149C-98CF-4EC3-9AE9-D75AF143F09F}" presName="root" presStyleCnt="0">
        <dgm:presLayoutVars>
          <dgm:dir/>
          <dgm:resizeHandles val="exact"/>
        </dgm:presLayoutVars>
      </dgm:prSet>
      <dgm:spPr/>
    </dgm:pt>
    <dgm:pt modelId="{E2159992-AF80-4FEC-B535-94C03A262882}" type="pres">
      <dgm:prSet presAssocID="{D05ED44D-0DD4-459A-8C81-E9F7F97F3C77}" presName="compNode" presStyleCnt="0"/>
      <dgm:spPr/>
    </dgm:pt>
    <dgm:pt modelId="{F885BCAE-0723-4162-A5A1-60D946318508}" type="pres">
      <dgm:prSet presAssocID="{D05ED44D-0DD4-459A-8C81-E9F7F97F3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4CE758A-9DFA-4698-AF17-3E96F394B5F8}" type="pres">
      <dgm:prSet presAssocID="{D05ED44D-0DD4-459A-8C81-E9F7F97F3C77}" presName="spaceRect" presStyleCnt="0"/>
      <dgm:spPr/>
    </dgm:pt>
    <dgm:pt modelId="{4DAAD5A9-89C0-4D4E-A931-30D59ADF78BB}" type="pres">
      <dgm:prSet presAssocID="{D05ED44D-0DD4-459A-8C81-E9F7F97F3C77}" presName="textRect" presStyleLbl="revTx" presStyleIdx="0" presStyleCnt="3" custScaleX="231159">
        <dgm:presLayoutVars>
          <dgm:chMax val="1"/>
          <dgm:chPref val="1"/>
        </dgm:presLayoutVars>
      </dgm:prSet>
      <dgm:spPr/>
    </dgm:pt>
    <dgm:pt modelId="{EADFB1D9-C3AD-4789-A79C-442AAC095F4C}" type="pres">
      <dgm:prSet presAssocID="{AB9654BE-2756-459B-B3C5-4A9842FDF223}" presName="sibTrans" presStyleCnt="0"/>
      <dgm:spPr/>
    </dgm:pt>
    <dgm:pt modelId="{3A95D71D-38A4-4A59-AC7F-2091289AE0E3}" type="pres">
      <dgm:prSet presAssocID="{F283452E-0F4F-409E-8CA0-D3FD89698613}" presName="compNode" presStyleCnt="0"/>
      <dgm:spPr/>
    </dgm:pt>
    <dgm:pt modelId="{0A99BF03-3A39-4EB4-B581-9570F446C382}" type="pres">
      <dgm:prSet presAssocID="{F283452E-0F4F-409E-8CA0-D3FD896986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5596EF7F-DF97-49DC-B9EE-BCF32A500013}" type="pres">
      <dgm:prSet presAssocID="{F283452E-0F4F-409E-8CA0-D3FD89698613}" presName="spaceRect" presStyleCnt="0"/>
      <dgm:spPr/>
    </dgm:pt>
    <dgm:pt modelId="{DF5E9D41-518B-4AE1-9048-A1D2B7306B9F}" type="pres">
      <dgm:prSet presAssocID="{F283452E-0F4F-409E-8CA0-D3FD89698613}" presName="textRect" presStyleLbl="revTx" presStyleIdx="1" presStyleCnt="3" custScaleX="197211">
        <dgm:presLayoutVars>
          <dgm:chMax val="1"/>
          <dgm:chPref val="1"/>
        </dgm:presLayoutVars>
      </dgm:prSet>
      <dgm:spPr/>
    </dgm:pt>
    <dgm:pt modelId="{4BA08506-D828-4F8E-B950-F0320082E0BD}" type="pres">
      <dgm:prSet presAssocID="{3736BE9C-CCBA-44D0-B386-7B3FB6557F2A}" presName="sibTrans" presStyleCnt="0"/>
      <dgm:spPr/>
    </dgm:pt>
    <dgm:pt modelId="{480A9261-9CC3-4CFA-9220-43B03B1C507D}" type="pres">
      <dgm:prSet presAssocID="{9C446AB3-FDA3-430E-AEC4-7E9B69F06991}" presName="compNode" presStyleCnt="0"/>
      <dgm:spPr/>
    </dgm:pt>
    <dgm:pt modelId="{0EA918AC-9134-46CC-B317-9FC8A12B5C2B}" type="pres">
      <dgm:prSet presAssocID="{9C446AB3-FDA3-430E-AEC4-7E9B69F069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E135C2F-F5DC-490F-9889-A81B09FD0444}" type="pres">
      <dgm:prSet presAssocID="{9C446AB3-FDA3-430E-AEC4-7E9B69F06991}" presName="spaceRect" presStyleCnt="0"/>
      <dgm:spPr/>
    </dgm:pt>
    <dgm:pt modelId="{11ADCEE3-5BBC-4A69-B1B7-4F8E473CEC93}" type="pres">
      <dgm:prSet presAssocID="{9C446AB3-FDA3-430E-AEC4-7E9B69F06991}" presName="textRect" presStyleLbl="revTx" presStyleIdx="2" presStyleCnt="3" custScaleX="218296">
        <dgm:presLayoutVars>
          <dgm:chMax val="1"/>
          <dgm:chPref val="1"/>
        </dgm:presLayoutVars>
      </dgm:prSet>
      <dgm:spPr/>
    </dgm:pt>
  </dgm:ptLst>
  <dgm:cxnLst>
    <dgm:cxn modelId="{9417FD3F-8580-409F-A8D4-53A1F80BBA0E}" type="presOf" srcId="{D05ED44D-0DD4-459A-8C81-E9F7F97F3C77}" destId="{4DAAD5A9-89C0-4D4E-A931-30D59ADF78BB}" srcOrd="0" destOrd="0" presId="urn:microsoft.com/office/officeart/2018/2/layout/IconLabelList"/>
    <dgm:cxn modelId="{70808F60-9056-48FF-9815-59EEDD7D8269}" srcId="{5535149C-98CF-4EC3-9AE9-D75AF143F09F}" destId="{D05ED44D-0DD4-459A-8C81-E9F7F97F3C77}" srcOrd="0" destOrd="0" parTransId="{25231133-1CA9-458E-9CD8-A88A764812AF}" sibTransId="{AB9654BE-2756-459B-B3C5-4A9842FDF223}"/>
    <dgm:cxn modelId="{117C216E-70EE-4FE5-8852-7C03617F6889}" type="presOf" srcId="{F283452E-0F4F-409E-8CA0-D3FD89698613}" destId="{DF5E9D41-518B-4AE1-9048-A1D2B7306B9F}" srcOrd="0" destOrd="0" presId="urn:microsoft.com/office/officeart/2018/2/layout/IconLabelList"/>
    <dgm:cxn modelId="{F10BFC83-A856-42D7-B819-9605B397ED45}" srcId="{5535149C-98CF-4EC3-9AE9-D75AF143F09F}" destId="{9C446AB3-FDA3-430E-AEC4-7E9B69F06991}" srcOrd="2" destOrd="0" parTransId="{31CD312F-CDA4-4FFB-A55C-F0E2A70842D2}" sibTransId="{04ED1772-34E8-428C-A4C4-D23914E0F80B}"/>
    <dgm:cxn modelId="{352DF8BF-39D1-46A5-B79A-CEDA9BBA15B9}" srcId="{5535149C-98CF-4EC3-9AE9-D75AF143F09F}" destId="{F283452E-0F4F-409E-8CA0-D3FD89698613}" srcOrd="1" destOrd="0" parTransId="{791824A7-FE2B-4898-B7B8-8F8F94A912FB}" sibTransId="{3736BE9C-CCBA-44D0-B386-7B3FB6557F2A}"/>
    <dgm:cxn modelId="{E6951CD2-E2BD-4ECA-B18E-87720B25B4BD}" type="presOf" srcId="{5535149C-98CF-4EC3-9AE9-D75AF143F09F}" destId="{B2BA13CB-40DD-4A41-A7E5-E3749E4BD308}" srcOrd="0" destOrd="0" presId="urn:microsoft.com/office/officeart/2018/2/layout/IconLabelList"/>
    <dgm:cxn modelId="{0241D7E9-E6AA-4F8D-BC9F-409A3CF5C672}" type="presOf" srcId="{9C446AB3-FDA3-430E-AEC4-7E9B69F06991}" destId="{11ADCEE3-5BBC-4A69-B1B7-4F8E473CEC93}" srcOrd="0" destOrd="0" presId="urn:microsoft.com/office/officeart/2018/2/layout/IconLabelList"/>
    <dgm:cxn modelId="{E9A0AE8E-2247-4BB3-B9C8-A55D4F4E5D36}" type="presParOf" srcId="{B2BA13CB-40DD-4A41-A7E5-E3749E4BD308}" destId="{E2159992-AF80-4FEC-B535-94C03A262882}" srcOrd="0" destOrd="0" presId="urn:microsoft.com/office/officeart/2018/2/layout/IconLabelList"/>
    <dgm:cxn modelId="{9B3ED170-E954-4750-9700-105B3A3C37A4}" type="presParOf" srcId="{E2159992-AF80-4FEC-B535-94C03A262882}" destId="{F885BCAE-0723-4162-A5A1-60D946318508}" srcOrd="0" destOrd="0" presId="urn:microsoft.com/office/officeart/2018/2/layout/IconLabelList"/>
    <dgm:cxn modelId="{72625C85-6BDC-4A40-B179-CD4E89724D4C}" type="presParOf" srcId="{E2159992-AF80-4FEC-B535-94C03A262882}" destId="{E4CE758A-9DFA-4698-AF17-3E96F394B5F8}" srcOrd="1" destOrd="0" presId="urn:microsoft.com/office/officeart/2018/2/layout/IconLabelList"/>
    <dgm:cxn modelId="{860FE1AF-E10E-425E-9707-0F9E4A646C8E}" type="presParOf" srcId="{E2159992-AF80-4FEC-B535-94C03A262882}" destId="{4DAAD5A9-89C0-4D4E-A931-30D59ADF78BB}" srcOrd="2" destOrd="0" presId="urn:microsoft.com/office/officeart/2018/2/layout/IconLabelList"/>
    <dgm:cxn modelId="{DA2643E1-5182-487C-AA00-9FD2A809D702}" type="presParOf" srcId="{B2BA13CB-40DD-4A41-A7E5-E3749E4BD308}" destId="{EADFB1D9-C3AD-4789-A79C-442AAC095F4C}" srcOrd="1" destOrd="0" presId="urn:microsoft.com/office/officeart/2018/2/layout/IconLabelList"/>
    <dgm:cxn modelId="{A33C322C-32ED-4B3C-AE58-35AE8F4D871D}" type="presParOf" srcId="{B2BA13CB-40DD-4A41-A7E5-E3749E4BD308}" destId="{3A95D71D-38A4-4A59-AC7F-2091289AE0E3}" srcOrd="2" destOrd="0" presId="urn:microsoft.com/office/officeart/2018/2/layout/IconLabelList"/>
    <dgm:cxn modelId="{B227F865-79AA-44D8-AA1A-58314F33EABD}" type="presParOf" srcId="{3A95D71D-38A4-4A59-AC7F-2091289AE0E3}" destId="{0A99BF03-3A39-4EB4-B581-9570F446C382}" srcOrd="0" destOrd="0" presId="urn:microsoft.com/office/officeart/2018/2/layout/IconLabelList"/>
    <dgm:cxn modelId="{EBAE4168-6029-4CDC-BF5F-BD952AA8AD0B}" type="presParOf" srcId="{3A95D71D-38A4-4A59-AC7F-2091289AE0E3}" destId="{5596EF7F-DF97-49DC-B9EE-BCF32A500013}" srcOrd="1" destOrd="0" presId="urn:microsoft.com/office/officeart/2018/2/layout/IconLabelList"/>
    <dgm:cxn modelId="{F38FCFC3-3324-415D-8C81-A05168DC7528}" type="presParOf" srcId="{3A95D71D-38A4-4A59-AC7F-2091289AE0E3}" destId="{DF5E9D41-518B-4AE1-9048-A1D2B7306B9F}" srcOrd="2" destOrd="0" presId="urn:microsoft.com/office/officeart/2018/2/layout/IconLabelList"/>
    <dgm:cxn modelId="{A396A845-A4E8-47F0-890F-1B77923CC906}" type="presParOf" srcId="{B2BA13CB-40DD-4A41-A7E5-E3749E4BD308}" destId="{4BA08506-D828-4F8E-B950-F0320082E0BD}" srcOrd="3" destOrd="0" presId="urn:microsoft.com/office/officeart/2018/2/layout/IconLabelList"/>
    <dgm:cxn modelId="{D88BFD3B-00D3-4DE7-9744-B5E8C5E85A21}" type="presParOf" srcId="{B2BA13CB-40DD-4A41-A7E5-E3749E4BD308}" destId="{480A9261-9CC3-4CFA-9220-43B03B1C507D}" srcOrd="4" destOrd="0" presId="urn:microsoft.com/office/officeart/2018/2/layout/IconLabelList"/>
    <dgm:cxn modelId="{95360513-A586-4AC5-A5E7-2B2350DD514D}" type="presParOf" srcId="{480A9261-9CC3-4CFA-9220-43B03B1C507D}" destId="{0EA918AC-9134-46CC-B317-9FC8A12B5C2B}" srcOrd="0" destOrd="0" presId="urn:microsoft.com/office/officeart/2018/2/layout/IconLabelList"/>
    <dgm:cxn modelId="{000D5F19-F38B-47A9-92B9-645EA00BFF99}" type="presParOf" srcId="{480A9261-9CC3-4CFA-9220-43B03B1C507D}" destId="{0E135C2F-F5DC-490F-9889-A81B09FD0444}" srcOrd="1" destOrd="0" presId="urn:microsoft.com/office/officeart/2018/2/layout/IconLabelList"/>
    <dgm:cxn modelId="{3A315C98-F682-432B-807B-FFC0CF7D635A}" type="presParOf" srcId="{480A9261-9CC3-4CFA-9220-43B03B1C507D}" destId="{11ADCEE3-5BBC-4A69-B1B7-4F8E473CEC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5BCAE-0723-4162-A5A1-60D946318508}">
      <dsp:nvSpPr>
        <dsp:cNvPr id="0" name=""/>
        <dsp:cNvSpPr/>
      </dsp:nvSpPr>
      <dsp:spPr>
        <a:xfrm>
          <a:off x="2099246" y="413952"/>
          <a:ext cx="635976" cy="6359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AD5A9-89C0-4D4E-A931-30D59ADF78BB}">
      <dsp:nvSpPr>
        <dsp:cNvPr id="0" name=""/>
        <dsp:cNvSpPr/>
      </dsp:nvSpPr>
      <dsp:spPr>
        <a:xfrm>
          <a:off x="783771" y="1426795"/>
          <a:ext cx="3266926" cy="149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Content Display Module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Blog Listing Page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Single Post Page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Pagination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b="0" i="0" kern="1200" dirty="0"/>
        </a:p>
        <a:p>
          <a:pPr marL="0" lvl="0" indent="0" algn="l" defTabSz="622300"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783771" y="1426795"/>
        <a:ext cx="3266926" cy="1499351"/>
      </dsp:txXfrm>
    </dsp:sp>
    <dsp:sp modelId="{0A99BF03-3A39-4EB4-B581-9570F446C382}">
      <dsp:nvSpPr>
        <dsp:cNvPr id="0" name=""/>
        <dsp:cNvSpPr/>
      </dsp:nvSpPr>
      <dsp:spPr>
        <a:xfrm>
          <a:off x="5373606" y="413952"/>
          <a:ext cx="635976" cy="6359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E9D41-518B-4AE1-9048-A1D2B7306B9F}">
      <dsp:nvSpPr>
        <dsp:cNvPr id="0" name=""/>
        <dsp:cNvSpPr/>
      </dsp:nvSpPr>
      <dsp:spPr>
        <a:xfrm>
          <a:off x="4298022" y="1426795"/>
          <a:ext cx="2787146" cy="149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Commenting Module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Add/Edit/Delete Comments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Nested Comments (Replies)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Like System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b="1" i="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</dsp:txBody>
      <dsp:txXfrm>
        <a:off x="4298022" y="1426795"/>
        <a:ext cx="2787146" cy="1499351"/>
      </dsp:txXfrm>
    </dsp:sp>
    <dsp:sp modelId="{0EA918AC-9134-46CC-B317-9FC8A12B5C2B}">
      <dsp:nvSpPr>
        <dsp:cNvPr id="0" name=""/>
        <dsp:cNvSpPr/>
      </dsp:nvSpPr>
      <dsp:spPr>
        <a:xfrm>
          <a:off x="8557072" y="413952"/>
          <a:ext cx="635976" cy="6359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DCEE3-5BBC-4A69-B1B7-4F8E473CEC93}">
      <dsp:nvSpPr>
        <dsp:cNvPr id="0" name=""/>
        <dsp:cNvSpPr/>
      </dsp:nvSpPr>
      <dsp:spPr>
        <a:xfrm>
          <a:off x="7332492" y="1426795"/>
          <a:ext cx="3085136" cy="1499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Search and Filtering Module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Search by Title, Content, or Author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Filter by Tags, Categories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Sort by Popularity or Latest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IN" sz="3100" kern="1200" dirty="0"/>
          </a:br>
          <a:endParaRPr lang="en-US" sz="3100" kern="1200" dirty="0"/>
        </a:p>
      </dsp:txBody>
      <dsp:txXfrm>
        <a:off x="7332492" y="1426795"/>
        <a:ext cx="3085136" cy="1499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A4DEC51-673D-4A31-88E9-D4CC3A9AACC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273C334-EB13-421E-8834-D38AD8F7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44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C51-673D-4A31-88E9-D4CC3A9AACC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334-EB13-421E-8834-D38AD8F7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98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C51-673D-4A31-88E9-D4CC3A9AACC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334-EB13-421E-8834-D38AD8F7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18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C51-673D-4A31-88E9-D4CC3A9AACC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334-EB13-421E-8834-D38AD8F7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063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C51-673D-4A31-88E9-D4CC3A9AACC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334-EB13-421E-8834-D38AD8F7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363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C51-673D-4A31-88E9-D4CC3A9AACC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334-EB13-421E-8834-D38AD8F7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328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C51-673D-4A31-88E9-D4CC3A9AACC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334-EB13-421E-8834-D38AD8F7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900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A4DEC51-673D-4A31-88E9-D4CC3A9AACC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334-EB13-421E-8834-D38AD8F7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438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A4DEC51-673D-4A31-88E9-D4CC3A9AACC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334-EB13-421E-8834-D38AD8F7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87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C51-673D-4A31-88E9-D4CC3A9AACC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334-EB13-421E-8834-D38AD8F7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8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C51-673D-4A31-88E9-D4CC3A9AACC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334-EB13-421E-8834-D38AD8F7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8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C51-673D-4A31-88E9-D4CC3A9AACC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334-EB13-421E-8834-D38AD8F7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58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C51-673D-4A31-88E9-D4CC3A9AACC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334-EB13-421E-8834-D38AD8F7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C51-673D-4A31-88E9-D4CC3A9AACC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334-EB13-421E-8834-D38AD8F7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5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C51-673D-4A31-88E9-D4CC3A9AACC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334-EB13-421E-8834-D38AD8F7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83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C51-673D-4A31-88E9-D4CC3A9AACC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334-EB13-421E-8834-D38AD8F7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4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EC51-673D-4A31-88E9-D4CC3A9AACC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3C334-EB13-421E-8834-D38AD8F7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22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A4DEC51-673D-4A31-88E9-D4CC3A9AACC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273C334-EB13-421E-8834-D38AD8F7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5B68-F6F0-A83A-E48C-DE2BBDCB7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en-US" dirty="0"/>
              <a:t>Dynamic Blog Web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EB6E9-B3C3-2161-AC36-A02FB2DE6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258" y="4119372"/>
            <a:ext cx="6132990" cy="6858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accent3"/>
                </a:solidFill>
              </a:rPr>
              <a:t>Pratyush Singh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BE910114-B623-E549-090F-C48B8AF43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1CAC8-DA39-92FF-9745-204D6E03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IN" sz="1800" b="1" dirty="0">
                <a:solidFill>
                  <a:srgbClr val="EBEBE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IN" sz="1800" b="1" i="0" dirty="0">
                <a:solidFill>
                  <a:srgbClr val="EBEBE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unctionalities</a:t>
            </a:r>
            <a:endParaRPr lang="en-IN" sz="1800" b="1" dirty="0">
              <a:solidFill>
                <a:srgbClr val="EBEBE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D7DC20-3460-D804-5185-A7598028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Authentication and Profile Management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registration and login system.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 reset functionality.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Role-based access control (e.g., admin vs regular user).</a:t>
            </a:r>
          </a:p>
          <a:p>
            <a:pPr>
              <a:lnSpc>
                <a:spcPct val="90000"/>
              </a:lnSpc>
            </a:pPr>
            <a:r>
              <a:rPr lang="en-IN" sz="17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1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Blog Post Management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for media uploads (e.g., images, videos).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Categorization and tagging of posts.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 to save posts as drafts or publish them directly.</a:t>
            </a:r>
          </a:p>
          <a:p>
            <a:pPr>
              <a:lnSpc>
                <a:spcPct val="90000"/>
              </a:lnSpc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Comments and Interaction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 logged-in users to comment on posts.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moderate comments (approve, delete, or report).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 to "like" or upvote comments and posts.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700" dirty="0"/>
            </a:br>
            <a:br>
              <a:rPr lang="en-IN" sz="1700" dirty="0"/>
            </a:br>
            <a:endParaRPr lang="en-US" sz="1700" b="0" i="0" dirty="0"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sz="1700" b="1" dirty="0"/>
          </a:p>
        </p:txBody>
      </p:sp>
    </p:spTree>
    <p:extLst>
      <p:ext uri="{BB962C8B-B14F-4D97-AF65-F5344CB8AC3E}">
        <p14:creationId xmlns:p14="http://schemas.microsoft.com/office/powerpoint/2010/main" val="141590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Content Placeholder 4" descr="A white letters from strings">
            <a:extLst>
              <a:ext uri="{FF2B5EF4-FFF2-40B4-BE49-F238E27FC236}">
                <a16:creationId xmlns:a16="http://schemas.microsoft.com/office/drawing/2014/main" id="{052C5C1E-336B-0908-9DF6-543EB18B9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7" b="112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3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90E4-EAA3-56FA-BAA8-D0F21267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4334"/>
            <a:ext cx="3471333" cy="1046237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</a:t>
            </a:r>
            <a:endParaRPr lang="en-IN" sz="18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BF92-5980-971D-7208-B24BD0B90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722" y="804334"/>
            <a:ext cx="6271477" cy="5249333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1600" b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aims to develop a dynamic and user-friendly blog web application. The app will enable users to effortlessly create, edit, and share blog posts. It features a responsive design that adapts to various devices, an intuitive navigation system, and a robust content management system. Additionally, the app will support multimedia content, user comments, and social media integration, ensuring an engaging and interactive blogging experience for users.</a:t>
            </a:r>
            <a:endParaRPr lang="en-IN" sz="16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449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10BF-48D0-FA8E-CFF3-8D5FBDEE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Requirements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5B51-8293-0464-F9F8-CE0EFC83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system : Windows 10/11.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Coding Language : C#.net,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 : </a:t>
            </a:r>
            <a:r>
              <a:rPr lang="en-I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Core, WEB API, HTML, CSS, JavaScript, </a:t>
            </a:r>
            <a:r>
              <a:rPr lang="en-I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JQuery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Angular 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 Tool : Visual Studio code ,Visual Studio </a:t>
            </a:r>
            <a:r>
              <a:rPr lang="en-I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PostMan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IN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Webstorm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: SQL SERVER 2019.</a:t>
            </a:r>
          </a:p>
          <a:p>
            <a:endParaRPr lang="en-IN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9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0424-3C29-5BD6-3E0F-F75F8E92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</a:t>
            </a:r>
            <a:endParaRPr lang="en-IN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B44902-79D3-C52F-FD6B-0AE4D9554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246794"/>
              </p:ext>
            </p:extLst>
          </p:nvPr>
        </p:nvGraphicFramePr>
        <p:xfrm>
          <a:off x="685800" y="2878138"/>
          <a:ext cx="11201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978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4C31-8EB8-48B7-1F30-DAA1E3B2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Blog Web Use Case Diagram</a:t>
            </a:r>
            <a:endParaRPr lang="en-IN" sz="1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EC9C9F-98C6-6053-CDC9-EABE4F9C3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5" name="Content Placeholder 4" descr="A diagram of a user flow&#10;&#10;Description automatically generated">
            <a:extLst>
              <a:ext uri="{FF2B5EF4-FFF2-40B4-BE49-F238E27FC236}">
                <a16:creationId xmlns:a16="http://schemas.microsoft.com/office/drawing/2014/main" id="{9BECF9CB-86F0-B00C-DE2D-9349087D1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203" y="643467"/>
            <a:ext cx="39276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1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B549-6978-E842-018B-B785EDCD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7" y="1043904"/>
            <a:ext cx="3897086" cy="768948"/>
          </a:xfrm>
        </p:spPr>
        <p:txBody>
          <a:bodyPr anchor="b">
            <a:norm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Authentication Class Diagram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E59564-CDB8-6D7F-81C9-11756C485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262626"/>
              </a:solidFill>
            </a:endParaRPr>
          </a:p>
        </p:txBody>
      </p:sp>
      <p:pic>
        <p:nvPicPr>
          <p:cNvPr id="5" name="Content Placeholder 4" descr="A diagram of a login form&#10;&#10;Description automatically generated">
            <a:extLst>
              <a:ext uri="{FF2B5EF4-FFF2-40B4-BE49-F238E27FC236}">
                <a16:creationId xmlns:a16="http://schemas.microsoft.com/office/drawing/2014/main" id="{3B5CCF1B-2256-C7C0-FFCE-5B2BA3872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10" y="1009995"/>
            <a:ext cx="6098041" cy="478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7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diagram of a content display module&#10;&#10;Description automatically generated">
            <a:extLst>
              <a:ext uri="{FF2B5EF4-FFF2-40B4-BE49-F238E27FC236}">
                <a16:creationId xmlns:a16="http://schemas.microsoft.com/office/drawing/2014/main" id="{377F0929-00CF-0213-8876-D59FB42D4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97" y="1723152"/>
            <a:ext cx="6880072" cy="32508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24AEB-DB37-E226-667A-23E36CC5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643464"/>
            <a:ext cx="4242953" cy="1428737"/>
          </a:xfrm>
        </p:spPr>
        <p:txBody>
          <a:bodyPr>
            <a:normAutofit/>
          </a:bodyPr>
          <a:lstStyle/>
          <a:p>
            <a:r>
              <a:rPr lang="en-IN" sz="1600" b="1" i="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Display Module Use </a:t>
            </a:r>
            <a:r>
              <a:rPr lang="en-IN" sz="16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sz="1600" b="1" i="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</a:t>
            </a:r>
            <a:r>
              <a:rPr lang="en-IN" sz="16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</a:t>
            </a:r>
            <a:br>
              <a:rPr lang="en-US" sz="2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2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E952E4E4-1963-2F55-2E43-E575934F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1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CEE71B70-5CB1-CC7F-95C7-2562155A1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97" y="2350959"/>
            <a:ext cx="6880072" cy="199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582869-F6EF-11AC-0234-BE9EBA32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3" y="643464"/>
            <a:ext cx="4494624" cy="1428737"/>
          </a:xfrm>
        </p:spPr>
        <p:txBody>
          <a:bodyPr>
            <a:normAutofit/>
          </a:bodyPr>
          <a:lstStyle/>
          <a:p>
            <a:r>
              <a:rPr lang="en-IN" sz="1600" b="1" i="0" dirty="0">
                <a:solidFill>
                  <a:srgbClr val="FFFFFF"/>
                </a:solidFill>
              </a:rPr>
              <a:t>Commenting Module </a:t>
            </a:r>
            <a:r>
              <a:rPr lang="en-IN" sz="1600" b="1" dirty="0">
                <a:solidFill>
                  <a:srgbClr val="FFFFFF"/>
                </a:solidFill>
                <a:latin typeface="Segoe UI" panose="020B0502040204020203" pitchFamily="34" charset="0"/>
              </a:rPr>
              <a:t>Use Case</a:t>
            </a:r>
            <a:r>
              <a:rPr lang="en-IN" sz="160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IN" sz="1600" b="1" dirty="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  <a:r>
              <a:rPr lang="en-IN" sz="16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iagram</a:t>
            </a:r>
            <a:r>
              <a:rPr lang="en-IN" sz="1600" b="1" i="0" dirty="0">
                <a:solidFill>
                  <a:srgbClr val="FFFFFF"/>
                </a:solidFill>
              </a:rPr>
              <a:t> </a:t>
            </a:r>
            <a:br>
              <a:rPr lang="en-US" sz="1600" dirty="0">
                <a:solidFill>
                  <a:srgbClr val="FFFFFF"/>
                </a:solidFill>
              </a:rPr>
            </a:br>
            <a:endParaRPr lang="en-IN" sz="1600" dirty="0">
              <a:solidFill>
                <a:srgbClr val="FFFFFF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65784C4-77C8-B66E-0F53-DEA98B7B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37" y="2184036"/>
            <a:ext cx="2888439" cy="3869634"/>
          </a:xfrm>
        </p:spPr>
        <p:txBody>
          <a:bodyPr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21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2760-E6EE-63E4-1C02-7FD571BB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5225143" cy="1107970"/>
          </a:xfrm>
        </p:spPr>
        <p:txBody>
          <a:bodyPr>
            <a:normAutofit/>
          </a:bodyPr>
          <a:lstStyle/>
          <a:p>
            <a:pPr algn="l"/>
            <a:r>
              <a:rPr lang="en-IN" sz="1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and Filtering Module  </a:t>
            </a: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IN" sz="1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sz="1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 </a:t>
            </a: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sz="1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lang="en-IN" sz="1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9BB6A5-7D38-0FB3-E4A0-81E452D92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CB1C4203-6C84-CC5C-50AD-CBE12E7D2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4" y="2943148"/>
            <a:ext cx="7108371" cy="143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41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1573</TotalTime>
  <Words>317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Segoe UI</vt:lpstr>
      <vt:lpstr>Wingdings 3</vt:lpstr>
      <vt:lpstr>Ion Boardroom</vt:lpstr>
      <vt:lpstr>Dynamic Blog Web</vt:lpstr>
      <vt:lpstr>Abstract</vt:lpstr>
      <vt:lpstr>Software Requirements</vt:lpstr>
      <vt:lpstr>Modules</vt:lpstr>
      <vt:lpstr>Blog Web Use Case Diagram</vt:lpstr>
      <vt:lpstr>Authentication Class Diagram</vt:lpstr>
      <vt:lpstr>Content Display Module Use Case Diagram </vt:lpstr>
      <vt:lpstr>Commenting Module Use Case Diagram  </vt:lpstr>
      <vt:lpstr>Search and Filtering Module  Use Case Diagram</vt:lpstr>
      <vt:lpstr>Functionalities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Pratyush (Cognizant)</dc:creator>
  <cp:lastModifiedBy>Singh, Pratyush (Cognizant)</cp:lastModifiedBy>
  <cp:revision>1</cp:revision>
  <dcterms:created xsi:type="dcterms:W3CDTF">2025-01-16T06:50:36Z</dcterms:created>
  <dcterms:modified xsi:type="dcterms:W3CDTF">2025-01-17T09:04:04Z</dcterms:modified>
</cp:coreProperties>
</file>