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6" r:id="rId9"/>
    <p:sldId id="272" r:id="rId10"/>
    <p:sldId id="261" r:id="rId11"/>
    <p:sldId id="263" r:id="rId12"/>
    <p:sldId id="264" r:id="rId13"/>
    <p:sldId id="273" r:id="rId14"/>
    <p:sldId id="267" r:id="rId15"/>
    <p:sldId id="268" r:id="rId16"/>
    <p:sldId id="269" r:id="rId17"/>
    <p:sldId id="270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2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1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67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04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2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9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67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6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7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7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61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8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3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671590-D231-4365-8088-690A53AE4E16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DE93635-68C8-4FD0-97C6-FDBFB2044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debuild/latest/userguide/concepts.html" TargetMode="External"/><Relationship Id="rId2" Type="http://schemas.openxmlformats.org/officeDocument/2006/relationships/hyperlink" Target="https://docs.aws.amazon.com/codepipeline/latest/userguide/welcome-introduc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D8AD-3F3E-4694-A669-959604B7C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DEVOPS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BD4AB-1E48-4182-970E-C24541DD9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Ravi Kulkarni</a:t>
            </a:r>
          </a:p>
        </p:txBody>
      </p:sp>
    </p:spTree>
    <p:extLst>
      <p:ext uri="{BB962C8B-B14F-4D97-AF65-F5344CB8AC3E}">
        <p14:creationId xmlns:p14="http://schemas.microsoft.com/office/powerpoint/2010/main" val="261228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C54-3262-4EA8-984A-491BAC8C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27895"/>
          </a:xfrm>
        </p:spPr>
        <p:txBody>
          <a:bodyPr/>
          <a:lstStyle/>
          <a:p>
            <a:r>
              <a:rPr lang="en-IN" dirty="0"/>
              <a:t>AWS CODEBUILD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1DAA-8728-4DD7-9317-EFCF8B4D36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CodeBuild</a:t>
            </a:r>
            <a:r>
              <a:rPr lang="en-US" dirty="0"/>
              <a:t> is a fully managed build service that compiles source code, runs tests, and produces software packages that are ready to deploy.</a:t>
            </a:r>
          </a:p>
          <a:p>
            <a:r>
              <a:rPr lang="en-US" dirty="0"/>
              <a:t> </a:t>
            </a:r>
            <a:r>
              <a:rPr lang="en-US" dirty="0" err="1"/>
              <a:t>CodeBuild</a:t>
            </a:r>
            <a:r>
              <a:rPr lang="en-US" dirty="0"/>
              <a:t> eliminates the need to provision, manage, and scale your own build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8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9F0A-CA8A-493C-BFB1-9DDEB33518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21976"/>
            <a:ext cx="10363826" cy="4769223"/>
          </a:xfrm>
        </p:spPr>
        <p:txBody>
          <a:bodyPr/>
          <a:lstStyle/>
          <a:p>
            <a:r>
              <a:rPr lang="en-US" dirty="0"/>
              <a:t>Build phases are the different stages of a build process. The most common build phases are:</a:t>
            </a:r>
          </a:p>
          <a:p>
            <a:endParaRPr lang="en-US" dirty="0"/>
          </a:p>
          <a:p>
            <a:r>
              <a:rPr lang="en-US" b="1" dirty="0"/>
              <a:t>install:</a:t>
            </a:r>
            <a:r>
              <a:rPr lang="en-US" dirty="0"/>
              <a:t> This phase is used to install the dependencies for your project.</a:t>
            </a:r>
          </a:p>
          <a:p>
            <a:r>
              <a:rPr lang="en-US" b="1" dirty="0" err="1"/>
              <a:t>pre_build</a:t>
            </a:r>
            <a:r>
              <a:rPr lang="en-US" b="1" dirty="0"/>
              <a:t>: </a:t>
            </a:r>
            <a:r>
              <a:rPr lang="en-US" dirty="0"/>
              <a:t>This phase is used to run any pre-build tasks, such as running linters or static analysis tools.</a:t>
            </a:r>
          </a:p>
          <a:p>
            <a:r>
              <a:rPr lang="en-US" b="1" dirty="0"/>
              <a:t>build: </a:t>
            </a:r>
            <a:r>
              <a:rPr lang="en-US" dirty="0"/>
              <a:t>This phase is used to build your project.</a:t>
            </a:r>
          </a:p>
          <a:p>
            <a:r>
              <a:rPr lang="en-US" b="1" dirty="0" err="1"/>
              <a:t>post_build</a:t>
            </a:r>
            <a:r>
              <a:rPr lang="en-US" b="1" dirty="0"/>
              <a:t>: </a:t>
            </a:r>
            <a:r>
              <a:rPr lang="en-US" dirty="0"/>
              <a:t>This phase is used to run any post-build tasks, such as running tests or deploying your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54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8B38-1A30-41F0-A088-1A28918A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54789"/>
          </a:xfrm>
        </p:spPr>
        <p:txBody>
          <a:bodyPr/>
          <a:lstStyle/>
          <a:p>
            <a:r>
              <a:rPr lang="en-IN" dirty="0" err="1"/>
              <a:t>Buildspec.yaml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06DD-FB85-4ECB-9B0D-7670E86EC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3306"/>
            <a:ext cx="10363826" cy="421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config file is a YAML file that specifies the configuration for your build project. The config file includes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source code that you want to build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build environment, which is a pre-configured set of tools and software that </a:t>
            </a:r>
            <a:r>
              <a:rPr lang="en-US" dirty="0" err="1"/>
              <a:t>CodeBuild</a:t>
            </a:r>
            <a:r>
              <a:rPr lang="en-US" dirty="0"/>
              <a:t> uses to build your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build commands, which are the instructions that </a:t>
            </a:r>
            <a:r>
              <a:rPr lang="en-US" dirty="0" err="1"/>
              <a:t>CodeBuild</a:t>
            </a:r>
            <a:r>
              <a:rPr lang="en-US" dirty="0"/>
              <a:t> executes to build your code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build artifacts, which are the output of the build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76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D7A8D-39C3-4EA2-88BB-9C5C8E1EC7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48" y="887507"/>
            <a:ext cx="9681882" cy="4903694"/>
          </a:xfrm>
        </p:spPr>
      </p:pic>
    </p:spTree>
    <p:extLst>
      <p:ext uri="{BB962C8B-B14F-4D97-AF65-F5344CB8AC3E}">
        <p14:creationId xmlns:p14="http://schemas.microsoft.com/office/powerpoint/2010/main" val="38292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0BC6-F384-4B3A-A038-2F8C7067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CODEDEPLOY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1A8B-0DCA-4306-8F96-D28E99DEA7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WS </a:t>
            </a:r>
            <a:r>
              <a:rPr lang="en-US" dirty="0" err="1"/>
              <a:t>CodeDeploy</a:t>
            </a:r>
            <a:r>
              <a:rPr lang="en-US" dirty="0"/>
              <a:t> is a deployment automation service that helps you deploy code to a variety of compute services, such as Amazon EC2 instances, AWS Lambda functions, and Amazon ECS services. </a:t>
            </a:r>
          </a:p>
          <a:p>
            <a:r>
              <a:rPr lang="en-US" dirty="0" err="1"/>
              <a:t>CodeDeploy</a:t>
            </a:r>
            <a:r>
              <a:rPr lang="en-US" dirty="0"/>
              <a:t> can automate the deployment of a nearly unlimited variety of application content, including: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Serverless AWS Lambda functions</a:t>
            </a:r>
          </a:p>
          <a:p>
            <a:r>
              <a:rPr lang="en-US" dirty="0"/>
              <a:t>Web and configuration files</a:t>
            </a:r>
          </a:p>
          <a:p>
            <a:r>
              <a:rPr lang="en-US" dirty="0"/>
              <a:t>Executables</a:t>
            </a:r>
          </a:p>
          <a:p>
            <a:r>
              <a:rPr lang="en-US" dirty="0"/>
              <a:t>Packages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01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0C9-0C20-485B-A055-9204DE0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AWS </a:t>
            </a:r>
            <a:r>
              <a:rPr lang="en-US" dirty="0" err="1"/>
              <a:t>CodeDeploy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3786-1C58-4DED-9E1C-CB90E18AC1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Deployment groups:</a:t>
            </a:r>
            <a:r>
              <a:rPr lang="en-US" dirty="0"/>
              <a:t> A deployment group is a collection of instances that you want to deploy to.</a:t>
            </a:r>
          </a:p>
          <a:p>
            <a:r>
              <a:rPr lang="en-US" b="1" dirty="0"/>
              <a:t>Deployment configurations</a:t>
            </a:r>
            <a:r>
              <a:rPr lang="en-US" dirty="0"/>
              <a:t>: A deployment configuration is a set of instructions that </a:t>
            </a:r>
            <a:r>
              <a:rPr lang="en-US" dirty="0" err="1"/>
              <a:t>CodeDeploy</a:t>
            </a:r>
            <a:r>
              <a:rPr lang="en-US" dirty="0"/>
              <a:t> uses to deploy your code.</a:t>
            </a:r>
          </a:p>
          <a:p>
            <a:r>
              <a:rPr lang="en-US" b="1" dirty="0"/>
              <a:t>Deployment policies</a:t>
            </a:r>
            <a:r>
              <a:rPr lang="en-US" dirty="0"/>
              <a:t>: A deployment policy is a set of rules that </a:t>
            </a:r>
            <a:r>
              <a:rPr lang="en-US" dirty="0" err="1"/>
              <a:t>CodeDeploy</a:t>
            </a:r>
            <a:r>
              <a:rPr lang="en-US" dirty="0"/>
              <a:t> uses to determine how to deploy your code.</a:t>
            </a:r>
          </a:p>
          <a:p>
            <a:r>
              <a:rPr lang="en-US" b="1" dirty="0"/>
              <a:t>Deployment reports</a:t>
            </a:r>
            <a:r>
              <a:rPr lang="en-US" dirty="0"/>
              <a:t>: A deployment report is a record of the deployment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8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B79-3674-4892-8B75-0F0EDB35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codestar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962B-FEA9-4D21-B281-748D36060C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CodeStar</a:t>
            </a:r>
            <a:r>
              <a:rPr lang="en-US" dirty="0"/>
              <a:t> is a service that helps you quickly and easily create, build, and deploy applications on AWS. </a:t>
            </a:r>
            <a:r>
              <a:rPr lang="en-US" dirty="0" err="1"/>
              <a:t>CodeStar</a:t>
            </a:r>
            <a:r>
              <a:rPr lang="en-US" dirty="0"/>
              <a:t> provides a unified user interface, enabling you to easily manage your software development activities in one place. 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CodeStar</a:t>
            </a:r>
            <a:r>
              <a:rPr lang="en-US" dirty="0"/>
              <a:t>, you can set up your entire continuous delivery toolchain in minutes, allowing you to start releasing code faster.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99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6A6A-2A76-4EBB-A61E-D6A21E39DB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99248"/>
            <a:ext cx="10363826" cy="5091952"/>
          </a:xfrm>
        </p:spPr>
        <p:txBody>
          <a:bodyPr>
            <a:normAutofit fontScale="92500" lnSpcReduction="20000"/>
          </a:bodyPr>
          <a:lstStyle/>
          <a:p>
            <a:br>
              <a:rPr lang="en-US" dirty="0"/>
            </a:br>
            <a:r>
              <a:rPr lang="en-US" dirty="0" err="1"/>
              <a:t>CodeStar</a:t>
            </a:r>
            <a:r>
              <a:rPr lang="en-US" dirty="0"/>
              <a:t> includes a number of features that make it easy to get started with AWS:</a:t>
            </a:r>
          </a:p>
          <a:p>
            <a:r>
              <a:rPr lang="en-US" b="1" dirty="0"/>
              <a:t>Project templates:</a:t>
            </a:r>
            <a:r>
              <a:rPr lang="en-US" dirty="0"/>
              <a:t> </a:t>
            </a:r>
            <a:r>
              <a:rPr lang="en-US" dirty="0" err="1"/>
              <a:t>CodeStar</a:t>
            </a:r>
            <a:r>
              <a:rPr lang="en-US" dirty="0"/>
              <a:t> provides a number of project templates that you can use to get started quickly. These templates include everything you need to create a complete application, including a starter code repository, a build pipeline, and a deployment pipeline.</a:t>
            </a:r>
          </a:p>
          <a:p>
            <a:r>
              <a:rPr lang="en-US" b="1" dirty="0"/>
              <a:t>Project management dashboard:</a:t>
            </a:r>
            <a:r>
              <a:rPr lang="en-US" dirty="0"/>
              <a:t> </a:t>
            </a:r>
            <a:r>
              <a:rPr lang="en-US" dirty="0" err="1"/>
              <a:t>CodeStar</a:t>
            </a:r>
            <a:r>
              <a:rPr lang="en-US" dirty="0"/>
              <a:t> provides a project management dashboard that you can use to track the progress of your project. The dashboard includes information about your source code, build pipeline, deployment pipeline, and environment.</a:t>
            </a:r>
          </a:p>
          <a:p>
            <a:r>
              <a:rPr lang="en-US" b="1" dirty="0"/>
              <a:t>Integrated issue tracking:</a:t>
            </a:r>
            <a:r>
              <a:rPr lang="en-US" dirty="0"/>
              <a:t> </a:t>
            </a:r>
            <a:r>
              <a:rPr lang="en-US" dirty="0" err="1"/>
              <a:t>CodeStar</a:t>
            </a:r>
            <a:r>
              <a:rPr lang="en-US" dirty="0"/>
              <a:t> integrates with Atlassian JIRA Software, so you can easily manage issues for your project.</a:t>
            </a:r>
          </a:p>
          <a:p>
            <a:r>
              <a:rPr lang="en-US" b="1" dirty="0" err="1"/>
              <a:t>CodeStar</a:t>
            </a:r>
            <a:r>
              <a:rPr lang="en-US" b="1" dirty="0"/>
              <a:t> Connections:</a:t>
            </a:r>
            <a:r>
              <a:rPr lang="en-US" dirty="0"/>
              <a:t> </a:t>
            </a:r>
            <a:r>
              <a:rPr lang="en-US" dirty="0" err="1"/>
              <a:t>CodeStar</a:t>
            </a:r>
            <a:r>
              <a:rPr lang="en-US" dirty="0"/>
              <a:t> Connections enables you to connect to other AWS services, such as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CodePipeline</a:t>
            </a:r>
            <a:r>
              <a:rPr lang="en-US" dirty="0"/>
              <a:t>, and </a:t>
            </a:r>
            <a:r>
              <a:rPr lang="en-US" dirty="0" err="1"/>
              <a:t>CodeDeploy</a:t>
            </a:r>
            <a:r>
              <a:rPr lang="en-US" dirty="0"/>
              <a:t>. This makes it easy to automate your CI/CD workflow.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54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9D45F-712D-41B4-9E19-565ECDD9E8E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5" y="1106177"/>
            <a:ext cx="9964270" cy="4439270"/>
          </a:xfrm>
        </p:spPr>
      </p:pic>
    </p:spTree>
    <p:extLst>
      <p:ext uri="{BB962C8B-B14F-4D97-AF65-F5344CB8AC3E}">
        <p14:creationId xmlns:p14="http://schemas.microsoft.com/office/powerpoint/2010/main" val="33094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7560-E7F5-4A7E-ABFA-FF058BCD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9714-669F-48B2-AAF7-52FEBCB646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https://docs.aws.amazon.com/codepipeline/latest/userguide/welcome-introducing.html</a:t>
            </a:r>
            <a:endParaRPr lang="en-IN" dirty="0"/>
          </a:p>
          <a:p>
            <a:r>
              <a:rPr lang="en-IN" dirty="0">
                <a:hlinkClick r:id="rId3"/>
              </a:rPr>
              <a:t>https://docs.aws.amazon.com/codebuild/latest/userguide/concepts.html</a:t>
            </a:r>
            <a:endParaRPr lang="en-IN" dirty="0"/>
          </a:p>
          <a:p>
            <a:r>
              <a:rPr lang="en-IN" dirty="0"/>
              <a:t>https://docs.aws.amazon.com/codestar/latest/userguide/working-with-projects.html</a:t>
            </a:r>
          </a:p>
        </p:txBody>
      </p:sp>
    </p:spTree>
    <p:extLst>
      <p:ext uri="{BB962C8B-B14F-4D97-AF65-F5344CB8AC3E}">
        <p14:creationId xmlns:p14="http://schemas.microsoft.com/office/powerpoint/2010/main" val="32916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4550-4545-41DB-9D24-41518225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different </a:t>
            </a:r>
            <a:r>
              <a:rPr lang="en-IN" dirty="0" err="1"/>
              <a:t>awS</a:t>
            </a:r>
            <a:r>
              <a:rPr lang="en-IN" dirty="0"/>
              <a:t>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B884-9EFA-4A0D-8A62-B322A7E4A9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AWS </a:t>
            </a:r>
            <a:r>
              <a:rPr lang="en-US" b="1" dirty="0" err="1"/>
              <a:t>CodePipeline</a:t>
            </a:r>
            <a:r>
              <a:rPr lang="en-US" dirty="0"/>
              <a:t>: A continuous delivery service that automates the steps required to release your software changes continuously.</a:t>
            </a:r>
          </a:p>
          <a:p>
            <a:r>
              <a:rPr lang="en-US" b="1" dirty="0"/>
              <a:t>AWS </a:t>
            </a:r>
            <a:r>
              <a:rPr lang="en-US" b="1" dirty="0" err="1"/>
              <a:t>CodeBuild</a:t>
            </a:r>
            <a:r>
              <a:rPr lang="en-US" dirty="0"/>
              <a:t>: A fully managed build service that compiles source code, runs tests, and produces software packages that are ready to deploy.</a:t>
            </a:r>
          </a:p>
          <a:p>
            <a:r>
              <a:rPr lang="en-US" b="1" dirty="0"/>
              <a:t>AWS </a:t>
            </a:r>
            <a:r>
              <a:rPr lang="en-US" b="1" dirty="0" err="1"/>
              <a:t>CodeDeploy</a:t>
            </a:r>
            <a:r>
              <a:rPr lang="en-US" dirty="0"/>
              <a:t>: A deployment automation service that helps you deploy code to any instance, including Amazon EC2 instances and on-premises servers.</a:t>
            </a:r>
          </a:p>
        </p:txBody>
      </p:sp>
    </p:spTree>
    <p:extLst>
      <p:ext uri="{BB962C8B-B14F-4D97-AF65-F5344CB8AC3E}">
        <p14:creationId xmlns:p14="http://schemas.microsoft.com/office/powerpoint/2010/main" val="60138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A891-888A-4D99-AE18-8F6AE84852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96788"/>
            <a:ext cx="10363826" cy="4594411"/>
          </a:xfrm>
        </p:spPr>
        <p:txBody>
          <a:bodyPr>
            <a:normAutofit/>
          </a:bodyPr>
          <a:lstStyle/>
          <a:p>
            <a:r>
              <a:rPr lang="en-US" b="1" dirty="0"/>
              <a:t>AWS CloudFormation</a:t>
            </a:r>
            <a:r>
              <a:rPr lang="en-US" dirty="0"/>
              <a:t>: A service that helps you create and manage infrastructure as code.</a:t>
            </a:r>
          </a:p>
          <a:p>
            <a:r>
              <a:rPr lang="en-US" b="1" dirty="0"/>
              <a:t>AWS </a:t>
            </a:r>
            <a:r>
              <a:rPr lang="en-US" b="1" dirty="0" err="1"/>
              <a:t>OpsWorks</a:t>
            </a:r>
            <a:r>
              <a:rPr lang="en-US" dirty="0"/>
              <a:t>: A service that helps you automate the configuration, management, and deployment of your applications.</a:t>
            </a:r>
          </a:p>
          <a:p>
            <a:r>
              <a:rPr lang="en-US" b="1" dirty="0"/>
              <a:t>AWS Lambda</a:t>
            </a:r>
            <a:r>
              <a:rPr lang="en-US" dirty="0"/>
              <a:t>: A serverless compute service that lets you run code without provisioning or managing servers.</a:t>
            </a:r>
          </a:p>
          <a:p>
            <a:r>
              <a:rPr lang="en-US" b="1" dirty="0"/>
              <a:t>AWS X-Ray</a:t>
            </a:r>
            <a:r>
              <a:rPr lang="en-US" dirty="0"/>
              <a:t>: A service that helps you debug and troubleshoot your applications.</a:t>
            </a:r>
          </a:p>
          <a:p>
            <a:r>
              <a:rPr lang="en-US" b="1" dirty="0"/>
              <a:t>AWS </a:t>
            </a:r>
            <a:r>
              <a:rPr lang="en-US" b="1" dirty="0" err="1"/>
              <a:t>CodeStar</a:t>
            </a:r>
            <a:r>
              <a:rPr lang="en-US" dirty="0"/>
              <a:t>: A service that helps you create and manage CI/CD pipelines for your AWS projects.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6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2ACF-F2F5-4A76-9E6D-ECE955DD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29601"/>
          </a:xfrm>
        </p:spPr>
        <p:txBody>
          <a:bodyPr/>
          <a:lstStyle/>
          <a:p>
            <a:r>
              <a:rPr lang="en-IN" dirty="0"/>
              <a:t>AWS CODEPIPELINE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190E-03AC-4AAF-98F6-AD4A4E6BC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AWS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CodePipeline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is a continuous delivery service that automates the steps required to release your software changes continuously.</a:t>
            </a:r>
          </a:p>
          <a:p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It can be used to automate the deployment of code to a variety of targets, including Amazon EC2 instances, AWS Lambda functions, and Amazon ECS services.</a:t>
            </a:r>
            <a:endParaRPr lang="en-IN" dirty="0">
              <a:solidFill>
                <a:srgbClr val="1F1F1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4530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B737-79CF-4E3D-809C-F43F3874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CoDEPIPELINE</a:t>
            </a:r>
            <a:r>
              <a:rPr lang="en-IN" dirty="0"/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2059-E6CE-45F1-8A6B-76EE6F9F36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CodePipeline</a:t>
            </a:r>
            <a:r>
              <a:rPr lang="en-US" dirty="0"/>
              <a:t> works by creating a pipeline, which is a sequence of steps that are executed when a change is made to your source code. </a:t>
            </a:r>
          </a:p>
          <a:p>
            <a:r>
              <a:rPr lang="en-US" dirty="0"/>
              <a:t>The steps in a pipeline can be anything from building your code to deploying it to production. </a:t>
            </a:r>
            <a:r>
              <a:rPr lang="en-US" dirty="0" err="1"/>
              <a:t>CodePipeline</a:t>
            </a:r>
            <a:r>
              <a:rPr lang="en-US" dirty="0"/>
              <a:t> can automatically trigger these steps based on events, such as a commit to your source repository or a new pull 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58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D14C-73EF-4A53-8142-40CA8E6A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for CODEPIPELINE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E2C-F925-4CD4-A866-5AB9B7705A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specific examples of how </a:t>
            </a:r>
            <a:r>
              <a:rPr lang="en-US" dirty="0" err="1"/>
              <a:t>CodePipeline</a:t>
            </a:r>
            <a:r>
              <a:rPr lang="en-US" dirty="0"/>
              <a:t> can be used: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software company can use </a:t>
            </a:r>
            <a:r>
              <a:rPr lang="en-US" dirty="0" err="1"/>
              <a:t>CodePipeline</a:t>
            </a:r>
            <a:r>
              <a:rPr lang="en-US" dirty="0"/>
              <a:t> to automate the deployment of new features to their website.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financial services company can use </a:t>
            </a:r>
            <a:r>
              <a:rPr lang="en-US" dirty="0" err="1"/>
              <a:t>CodePipeline</a:t>
            </a:r>
            <a:r>
              <a:rPr lang="en-US" dirty="0"/>
              <a:t> to automate the deployment of new compliance checks to their trading platform.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retail company can use </a:t>
            </a:r>
            <a:r>
              <a:rPr lang="en-US" dirty="0" err="1"/>
              <a:t>CodePipeline</a:t>
            </a:r>
            <a:r>
              <a:rPr lang="en-US" dirty="0"/>
              <a:t> to automate the deployment of new marketing campaigns to their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BDC6-9723-4EB6-9ED3-8275B53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in </a:t>
            </a:r>
            <a:r>
              <a:rPr lang="en-IN" dirty="0" err="1"/>
              <a:t>CODEPIpELINE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BEAD-4BE2-4297-98D7-92A9DB90F8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Source: </a:t>
            </a:r>
            <a:r>
              <a:rPr lang="en-US" dirty="0"/>
              <a:t>A source action is used to retrieve the source code for your pipeline. The source code can be retrieved from a variety of sources, such as Amazon S3, GitHub, and Bitbucket.</a:t>
            </a:r>
          </a:p>
          <a:p>
            <a:r>
              <a:rPr lang="en-US" b="1" dirty="0"/>
              <a:t>Build</a:t>
            </a:r>
            <a:r>
              <a:rPr lang="en-US" dirty="0"/>
              <a:t>: A build action is used to build your source code. The build action can use a variety of build tools, such as Maven, Gradle, and ANT.</a:t>
            </a:r>
          </a:p>
          <a:p>
            <a:r>
              <a:rPr lang="en-US" b="1" dirty="0"/>
              <a:t>Test: </a:t>
            </a:r>
            <a:r>
              <a:rPr lang="en-US" dirty="0"/>
              <a:t>A test action is used to test your source code. The test action can use a variety of testing frameworks, such as JUnit, Mocha, and Jasmine.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28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009F-45FB-46AA-A63A-C3FC7691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in </a:t>
            </a:r>
            <a:r>
              <a:rPr lang="en-IN" dirty="0" err="1"/>
              <a:t>CODEPIpELINE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01E1-D647-4564-BAFE-B1C359363A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Deploy: </a:t>
            </a:r>
            <a:r>
              <a:rPr lang="en-US" dirty="0"/>
              <a:t>A deploy action is used to deploy your code to a production environment. The deploy action can use a variety of deployment tools, such as AWS </a:t>
            </a:r>
            <a:r>
              <a:rPr lang="en-US" dirty="0" err="1"/>
              <a:t>CodeDeploy</a:t>
            </a:r>
            <a:r>
              <a:rPr lang="en-US" dirty="0"/>
              <a:t>, AWS Elastic Beanstalk, and AWS Lambda.</a:t>
            </a:r>
          </a:p>
          <a:p>
            <a:r>
              <a:rPr lang="en-US" b="1" dirty="0"/>
              <a:t>Approval: </a:t>
            </a:r>
            <a:r>
              <a:rPr lang="en-US" dirty="0"/>
              <a:t>An approval action is used to get approval before deploying your code to a production environment. The approval action can use a variety of approval mechanisms, such as Amazon SNS, Amazon SQS, and Amazon Simple Email Service (SES).</a:t>
            </a:r>
          </a:p>
          <a:p>
            <a:r>
              <a:rPr lang="en-US" b="1" dirty="0"/>
              <a:t>Invoke:</a:t>
            </a:r>
            <a:r>
              <a:rPr lang="en-US" dirty="0"/>
              <a:t> An invoke action is used to invoke a Lambda function. The invoke action can be used to trigger a variety of events, such as a code change, a schedule, or a manual invocation.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7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76A8F6-989D-4DE5-9EE7-56F5F461BB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4" y="1344705"/>
            <a:ext cx="10951232" cy="4424081"/>
          </a:xfrm>
        </p:spPr>
      </p:pic>
    </p:spTree>
    <p:extLst>
      <p:ext uri="{BB962C8B-B14F-4D97-AF65-F5344CB8AC3E}">
        <p14:creationId xmlns:p14="http://schemas.microsoft.com/office/powerpoint/2010/main" val="3627802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</TotalTime>
  <Words>1257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Google Sans</vt:lpstr>
      <vt:lpstr>Tw Cen MT</vt:lpstr>
      <vt:lpstr>Wingdings</vt:lpstr>
      <vt:lpstr>Droplet</vt:lpstr>
      <vt:lpstr>AWS DEVOPS Services</vt:lpstr>
      <vt:lpstr>Introduction to different awS SERVICES</vt:lpstr>
      <vt:lpstr>PowerPoint Presentation</vt:lpstr>
      <vt:lpstr>AWS CODEPIPELINE</vt:lpstr>
      <vt:lpstr>How CoDEPIPELINE WORKS?</vt:lpstr>
      <vt:lpstr>USE CASES for CODEPIPELINE</vt:lpstr>
      <vt:lpstr>Actions in CODEPIpELINE</vt:lpstr>
      <vt:lpstr>Actions in CODEPIpELINE</vt:lpstr>
      <vt:lpstr>PowerPoint Presentation</vt:lpstr>
      <vt:lpstr>AWS CODEBUILD</vt:lpstr>
      <vt:lpstr>PowerPoint Presentation</vt:lpstr>
      <vt:lpstr>Buildspec.yaml </vt:lpstr>
      <vt:lpstr>PowerPoint Presentation</vt:lpstr>
      <vt:lpstr>AWS CODEDEPLOY</vt:lpstr>
      <vt:lpstr>features of AWS CodeDeploy</vt:lpstr>
      <vt:lpstr>AWS codestar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DEVOPS Services</dc:title>
  <dc:creator>Ravi Kulkarni</dc:creator>
  <cp:lastModifiedBy>Ravi Kulkarni</cp:lastModifiedBy>
  <cp:revision>5</cp:revision>
  <dcterms:created xsi:type="dcterms:W3CDTF">2023-08-01T23:45:41Z</dcterms:created>
  <dcterms:modified xsi:type="dcterms:W3CDTF">2023-08-02T00:33:33Z</dcterms:modified>
</cp:coreProperties>
</file>