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ink/ink5.xml" ContentType="application/inkml+xml"/>
  <Override PartName="/ppt/ink/ink4.xml" ContentType="application/inkml+xml"/>
  <Override PartName="/ppt/ink/ink3.xml" ContentType="application/inkml+xml"/>
  <Override PartName="/ppt/ink/ink2.xml" ContentType="application/inkml+xml"/>
  <Override PartName="/ppt/ink/ink1.xml" ContentType="application/inkml+xml"/>
  <Override PartName="/ppt/theme/theme5.xml" ContentType="application/vnd.openxmlformats-officedocument.theme+xml"/>
  <Override PartName="/ppt/ink/ink6.xml" ContentType="application/inkml+xml"/>
  <Override PartName="/ppt/ink/ink7.xml" ContentType="application/inkml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0" r:id="rId2"/>
    <p:sldMasterId id="2147483713" r:id="rId3"/>
  </p:sldMasterIdLst>
  <p:notesMasterIdLst>
    <p:notesMasterId r:id="rId23"/>
  </p:notesMasterIdLst>
  <p:handoutMasterIdLst>
    <p:handoutMasterId r:id="rId24"/>
  </p:handoutMasterIdLst>
  <p:sldIdLst>
    <p:sldId id="256" r:id="rId4"/>
    <p:sldId id="501" r:id="rId5"/>
    <p:sldId id="528" r:id="rId6"/>
    <p:sldId id="512" r:id="rId7"/>
    <p:sldId id="513" r:id="rId8"/>
    <p:sldId id="514" r:id="rId9"/>
    <p:sldId id="515" r:id="rId10"/>
    <p:sldId id="516" r:id="rId11"/>
    <p:sldId id="517" r:id="rId12"/>
    <p:sldId id="527" r:id="rId13"/>
    <p:sldId id="518" r:id="rId14"/>
    <p:sldId id="519" r:id="rId15"/>
    <p:sldId id="520" r:id="rId16"/>
    <p:sldId id="521" r:id="rId17"/>
    <p:sldId id="522" r:id="rId18"/>
    <p:sldId id="523" r:id="rId19"/>
    <p:sldId id="529" r:id="rId20"/>
    <p:sldId id="533" r:id="rId21"/>
    <p:sldId id="53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CAA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3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ustomXml" Target="../customXml/item3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EC899-9F02-491A-8D3A-9F1A2E35BED9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7F388-92B4-4CCE-98AB-E3403A750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447380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01-25T07:04:55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1836 5648 182 0,'0'0'33'0,"0"0"-2"15,0 0-2-15,0 0 2 0,0 0 0 16,0 0 0-16,0 0 0 0,0 0 0 15,0 0 1-15,0 0-2 0,-42 22-3 16,35-17-5-16,4-2-4 0,-4 1-3 16,-2 3 0-16,5-4-1 0,1 0-1 15,3-3 0-15,-3 0 0 0,3 0-2 16,0 2 0-16,-1-2-3 0,-1 1-3 16,1 0-1-16,1-1 2 0,0 1 0 15,0 2-1-15,0-2 0 0,0 0 0 0,4-1 0 16,8 2 0-16,5-2 0 0,6 0 1 15,3-3 0-15,6-3-2 0,0-1 1 16,4-3 1-16,0 1-1 0,6-3 3 16,0-1-2-16,0-2 0 0,1-1-2 15,-4 0-1-15,-1 4-1 0,-5-1 0 0,-4 3-1 16,-3 0 1-16,-6 2-1 0,-4 1-1 16,-4 3 2-16,-1 0 0 0,-2 1 2 15,0 1 1-15,1-1 0 0,3-1 1 16,-4 0-1-16,5-1 1 0,-4 3-2 15,0 0 0-15,2-1-1 0,-8 1 0 16,5 0-1-16,-2 1 0 0,-3 0-1 16,1 1-2-16,-5 0 1 0,0-1-4 15,0 1-8-15,1 0-17 0,5 0-36 16,-3 0-95-16,8 0-139 0</inkml:trace>
  <inkml:trace contextRef="#ctx0" brushRef="#br0" timeOffset="8616.418">2075 6225 79 0,'0'0'40'0,"0"0"3"0,0 0-5 16,0 0-4-16,0 0-1 0,0 0-3 15,0 0-4-15,0 0 0 16,0 0-1-16,0 0 0 0,5-17 6 0,-5 17 2 15,2-1 2-15,-2-1-3 0,0 0-5 16,0 1-6-16,0-1-3 0,0-3-2 16,0-2-4-16,1-3-1 0,2 0-5 15,-1 6-1-15,-1-7-3 0,2 7-1 16,-3-1 1-16,3 1-1 0,-3 4 2 0,0-2-3 16,0 2 3-16,0-2-1 0,0 1 1 15,0 0 0-15,0 0-2 0,3-1-1 16,-3 0-1-16,0 1 1 0,0-1 0 15,0 1 1-15,0-1 0 0,0 0 1 16,0 2 1-16,0-1 1 0,0 1 1 16,0-2 2-16,0 2 0 0,0-1 1 15,0 1 0-15,0 0-2 0,0-1-1 16,0 1-2-16,0 0-2 0,0-2 0 16,0 2 0-16,0 0-2 0,0-1 1 0,0 1-1 15,0 0 0-15,0 0 1 0,0 0 0 16,4 0 0-16,2 7 1 0,1 1-1 15,2 5 1-15,-3-1 1 0,-2-4 0 16,3 7 0-16,-4-3 0 0,0-3 0 16,4 5-1-16,-2-7 0 0,-4-2 1 0,5 1-2 15,-3-2 2-15,1-2 0 16,-1 1 0-16,-3-3 1 0,0 0 0 16,0 0 0-16,1 2 0 0,4 1 1 15,-1 0-1-15,2 1 2 0,8 4-2 0,-8-3-1 16,7-1 1-16,-3 1-1 0,-7-4 0 15,7 1 0-15,-4 0 1 0,-3-2 0 16,3 1 1-16,1-1-1 0,-1 0 2 16,-2 0-1-16,2 0 0 0,-3-1 1 15,1-1-3-15,2-1 1 0,1-3-2 0,-1 0-1 16,8-4 2-16,1-2-2 0,-2-1 0 16,7-1 0-16,-1-1 1 0,1 0 0 15,2 0-1-15,-2-4 1 16,2 0 0-16,1-1-1 0,-3-3 1 0,3 0 0 15,-1 0-1-15,4 1-2 0,0 1 0 16,0-1 1-16,3 2 0 0,-5 1-2 16,0 1 4-16,-4 1-4 0,0-1 3 15,-2 6 0-15,-6 1 1 0,0 0 0 16,-6 5 2-16,-3 3-2 0,3-4 1 0,-2 5 1 16,-1-1-1-16,-2 0 0 0,-1 3 0 15,0-2 0-15,0 2 0 0,3 0-2 16,-3-1 0-16,0 1-1 0,0-1 1 15,3 1 0-15,-3-2 0 0,0 2 0 16,3-1-1-16,-3 1-2 0,3-2-1 16,-2 2-3-16,1 0-6 0,-1 0-30 15,-1 0-70-15,2-2-179 0,-2 2-24 16</inkml:trace>
  <inkml:trace contextRef="#ctx0" brushRef="#br0" timeOffset="12749.0461">2426 6821 299 0,'0'0'45'0,"0"0"-15"16,0 0-6-16,0 0-2 0,0 0-2 15,0 0-3-15,0 0-3 0,0 0-3 16,0 0 0-16,-13-6-1 0,13 5-1 16,-1 1-1-16,1 0 1 0,-2 0 3 0,2 0-1 15,-1 0-2-15,1 0 1 0,0 0-2 16,0 0 1-16,0 0 0 0,0 0-3 15,0 1 0-15,7 7-2 0,0-2-2 16,-1 0 0-16,4 5-1 0,-4-5 0 16,4 6 2-16,-1-2 0 0,-5-2 0 0,2 4 0 15,1-3 0-15,-4-1-2 0,1 1 2 16,-2-6 0-16,1 2 0 16,-2-2 1-16,2 0 1 0,0-1-1 15,3 3 2-15,-3-2-2 0,5 4-1 0,-2-2 2 16,0 0-1-16,1-1-2 0,0 2 1 15,-1-1-1-15,-3-2 1 0,4 2 2 16,-4-3 2-16,0 0-2 0,0 1 3 16,-3-3-1-16,0 0-1 0,0 0 0 15,8 0 0-15,-2 0-4 0,0 0 2 0,3 0-1 16,-2-1-3-16,3-4 2 0,5 1-3 16,-1-2 3-16,1-1-1 0,-1 2 1 15,-1-2 0-15,1-3 1 0,4-2-3 16,-1-1 2-16,-2-2-1 0,-1 2-1 15,2-2 1-15,-3 1 1 0,0 1-1 16,-3 0 0-16,0 4-1 0,-1-2-1 16,3 0 1-16,-1 1 0 0,5-3 1 15,0 0 0-15,0 3-1 0,1-2-1 16,3 1 1-16,-1 0 1 0,0 1 0 0,-3 0 2 16,3 0-3-16,-2-1 1 0,2 0-1 15,-2-1-1-15,2 2 2 0,-2-3-1 16,-5 6 0-16,1-2 1 0,-6 5-1 15,-1-3 0-15,1 1 0 0,-4 3 1 16,4-3 0-16,-4 3 0 0,4-3 0 16,-1 0 0-16,0-2-2 0,1 3-3 15,-1-5 4-15,0 3-5 0,1-1 5 16,-1 2 1-16,1 0 0 0,0 0 1 16,-4 2 1-16,0 3 0 0,-3 1 2 0,3-4 3 15,0 4-3-15,0-3 0 0,1 1-1 16,-4 2-1-16,0-2-3 0,0 2 0 15,2 0-1-15,0-1-1 0,0 1 1 16,-1-1-1-16,-1 1 0 0,0 0-1 16,0 0-3-16,0-2-10 0,3 2-9 0,-3 0-28 15,0-1-67-15,0-5-164 0,-6 4-10 16</inkml:trace>
  <inkml:trace contextRef="#ctx0" brushRef="#br0" timeOffset="25180.8226">2345 8034 45 0,'0'0'34'16,"0"0"1"-16,0 0 5 0,0 0 4 0,0 0 4 15,0 0 4-15,0 0-1 0,0 0-8 16,0 0-6-16,0 0-9 16,-30 0-7-16,27 0-4 0,-3 0-2 15,2 0-2-15,-1-2-4 0,0 2 1 0,5 0-2 16,-2-1-2-16,2 1-1 0,-1 0 1 15,-2-2 0-15,3 2 1 0,-3 0 1 16,3-1-2-16,-3 1 0 0,3 0-3 16,-6-3 2-16,0 2-2 0,-8-1-2 15,5 1 1-15,-5-1-2 0,-5 2 0 0,-1 0 1 16,-9 0 0-16,3 3 0 0,3 1 1 16,-3 1-1-16,0 0 0 0,1-1 0 15,9-1 0-15,-4-1 1 0,1-1 5 16,6-1-1-16,-7 0 1 0,8 0 2 15,5 0-2-15,-3 0 0 0,6-1-2 16,-1-1-1-16,1 1-1 0,4 1 0 16,-3-2-1-16,3 2 0 0,0 0 0 15,-3-1-1-15,3 1 2 0,-1-3-1 16,-1 3 1-16,2 0 2 0,-1 0 0 0,1 0-1 16,-2 0-2-16,2-2 0 0,-2 2 0 15,2 0 0-15,-2 0 1 0,2 0-2 16,0 0-1-16,-1-2-1 0,1 2-1 15,0 0 1-15,0 0 0 0,0 0 1 16,0 0-1-16,-2 0 2 0,2 4-2 16,-1 3 0-16,-2 6 1 0,3-3 0 15,0 0 0-15,-3 3 1 0,3-3-1 16,0 1 0-16,0 0 1 0,0 1-1 16,0-3 1-16,0 2-1 0,0-1 0 0,3-1 0 15,-3 2 1-15,3-1 0 0,-2 3 0 16,-1-1-1-16,2 0 1 0,-2 0 1 15,1 0-2-15,-1 2 0 0,2-4 0 16,2 2-4-16,-1-1 5 0,-2 0-4 16,2-6 4-16,0 5 4 0,0-5-8 0,0 3 3 15,1 2-4-15,-2-7 1 0,1 1 7 16,-3-4-1-16,0 5 2 16,0 1-5-16,0 0 0 0,0 7 0 15,0-8-1-15,1 6 1 0,-1 1 2 0,0-1-5 16,4 0 0-16,-1-6 3 0,-3 4-1 15,0-2 1-15,0-1 4 0,0 0-4 16,0 0 0-16,0 0 0 0,0 0 0 16,0 5 3-16,3-7-6 0,-3 1 6 15,0 6-6-15,3-8 4 0,-2 2-2 0,1 5 1 16,-2-4 0-16,0-2-2 0,0 7 4 16,0-5-2-16,0 0 2 0,0 5-3 15,0-5 1-15,0 0-1 16,0 4 1-16,0-3 0 0,0-2 0 0,0 2 0 15,0-3 0-15,0 2 0 0,0-1 0 16,0 1 0-16,0-6 0 0,0 4 0 16,0 2 0-16,0-1 0 0,-2 7-2 15,2-6 2-15,-1 6-1 0,-2 0 1 16,0 1 0-16,3-4 0 0,-3 3 4 0,-1 0-1 16,1-4-2-16,0 4 3 0,0-8-4 15,2 1-3-15,1-5 2 0,0 4 1 16,0 2-1-16,0 1 1 0,0-2 0 15,0 2 0-15,0-1 1 0,0 0-2 16,0 0 1-16,0-2-1 0,0 2 1 0,0 1-1 16,-2 3 1-16,2-3 0 15,-4 3 1-15,4 0 2 0,-3-5-4 16,3 1 1-16,0-6 0 0,0 0-3 16,0 0 4-16,0 6-2 0,0 0 1 0,0-1 0 15,0 1-5-15,0-6 1 0,0 0 5 16,0 0-2-16,0 1 4 0,0 1 1 15,0 6-6-15,0-3 4 0,0 7-4 16,3-2 2-16,-3-5 2 0,0 0-4 16,0-5 1-16,0 0 2 0,0 7-1 0,0-3 2 15,0 2-1-15,0 0-1 0,0-6-4 16,0 0 2-16,0 0 2 16,0 7 0-16,0-2 5 0,0 2-3 15,0-1-2-15,0-6 1 0,-3 0-2 0,3 0 0 16,0 1 1-16,0 0-1 0,0 1 1 15,0 0 0-15,0-1 0 0,-3 1 1 16,3-1-1-16,0 1 1 0,0-1-2 16,0 1 1-16,0-1 0 0,0 1 0 15,0-1 0-15,0 1-1 0,0-2-1 0,0 1 2 16,0-1 0-16,0 2-2 0,0-2 4 16,0 1-2-16,0-1 2 15,0 2-2-15,3 0-2 0,3-1-1 16,3 1 1-16,2-1 2 0,-1-1-3 0,9 0 4 15,-9 0-1-15,9 0 1 0,-9 0-1 16,-4-1 1-16,4-1-1 0,-3 2 0 16,-1-1 0-16,6-1 0 0,-8 2 0 15,9 0 0-15,-3-2 1 0,-4 2-2 16,8 0 2-16,-8 0-1 0,7-1 0 0,0 1 0 16,0-2 1-16,6-1-1 0,-3 0 1 15,7 0 0-15,0-1 0 0,-4 1 1 16,4-2 0-16,-1 1 0 0,-8 1 0 15,2-1 1-15,-4 1 0 0,-6 2-2 16,5-1 0-16,-7 1 0 0,1 0-3 16,-1 1 3-16,-4 0-1 0,0-2 1 15,0 2-1-15,2 0 0 0,-1 0-1 16,-1 0 1-16,3 0 0 0,-3 0-2 16,0 0 2-16,4 0-3 0,-4 0-1 0,0-1-3 15,0 1-6-15,3 0-15 0,-3 0-12 16,1-2-59-16,2-1-172 0,0-8 3 15</inkml:trace>
  <inkml:trace contextRef="#ctx0" brushRef="#br0" timeOffset="36020.9356">4442 9281 288 0,'0'0'46'0,"0"0"-13"0,0 0-9 16,0 0-2-16,0 0 3 0,0 0 4 0,0 0 1 15,0 0 1-15,0 0-11 0,-26-5-5 16,26 5-4-16,-1 0-4 0,1-2 2 15,-2 2-2-15,2 0-1 16,-1 0 1-16,1 0-1 0,-2 0 0 0,2 0 3 16,-1-2-3-16,1 2-1 0,-2 0 0 0,2 0 0 15,0 0 1-15,0-1 5 0,0 1-3 16,0 0 1-16,0-2-2 16,0 2-1-16,2 0-1 0,-1-1-1 15,1 1-1-15,-1-1-1 0,1 1-1 0,-1-2 0 16,-1 2 0-16,4-1-1 0,-4 1 1 15,7-2 1-15,-1 2-2 0,-1-1 0 16,5 1 0-16,-2 0-1 0,4-1 1 16,0 1 1-16,-1 0 0 0,1-3-1 15,-6 3 1-15,5-1-2 0,-4 1 1 0,-1-1 1 16,7-1-1-16,-7 2 1 0,0 0 0 16,5-2 0-16,-4 2-1 0,-2-1 0 15,-1 1 0-15,2-1-2 16,0 1 1-16,-2 0 0 0,6-2 0 0,-4 2 1 15,4-2 1-15,0 1-1 0,0-3 1 16,-1 3 0-16,2 0-1 0,0-2 0 16,-7 1 1-16,6 1-1 0,-3 1 0 15,-4 0 1-15,9-2-2 0,-6 2 1 16,-2 0 0-16,3 0 0 0,-7 0 0 0,3-1 0 16,4 1-1-16,-1 0 1 0,0 0-1 15,-6 0 1-15,0-2 0 0,7 2 1 16,-3 0-1-16,2 0 0 0,0 0 0 15,0 0 0-15,0 0 0 0,5 0 0 16,2-1 1-16,0-1-1 0,-3 2 1 16,2-3-5-16,4 0 5 0,-6 0-5 15,1 0 4-15,-6 2 3 0,-1 0-3 16,2 1 0-16,0 0-1 0,0 0 1 16,-6 0 0-16,0-3 4 0,0 3-5 0,2 0-3 15,4 0 4-15,1 0-3 0,1 0 3 16,-4 0 0-16,-4 0 1 0,7-1-2 15,-1 1 0-15,0 0 1 0,0 0-1 16,-6 0 4-16,4 0-4 0,-1 0 4 16,4 0-3-16,-3 0-1 0,-4 0 2 0,0 0-5 15,0 0 4-15,2 0 0 0,5 0 1 16,-1 0-1-16,7 0-1 0,-3 0-3 16,-6 0 4-16,7 0 0 15,-6 0 1-15,8 0 4 0,7 0-5 0,-8 0 1 16,8 0 0-16,-1 0-5 0,-6 0 4 15,3-1 0-15,3-1 0 0,-9 0 1 16,9 2-2-16,-9 0 1 0,-4 0 0 16,5 0 0-16,-5 0 1 0,-2 0-1 15,2 0 0-15,-6 0 0 0,5-1 0 0,0 1 0 16,2 0 1-16,4-1 0 0,-7 1-1 16,-1-2 0-16,10 0 0 0,-9 1 1 15,8-1-2-15,-1 0 2 16,-2 1-1-16,1 0 1 0,-5 0 0 0,6-1-1 15,-5 2 1-15,0-2 0 0,5 1 0 16,-7-1 0-16,1 1 1 0,1 1-1 16,-6 0 0-16,0-2 0 0,0 2 0 15,1 0 0-15,-1 0-2 0,3-2 0 16,-3 2-5-16,3 0-9 0,-3 0-25 0,3 0-71 16,-3 0-169-16,0-3 3 0</inkml:trace>
  <inkml:trace contextRef="#ctx0" brushRef="#br0" timeOffset="36732.4072">4468 9611 277 0,'0'0'75'0,"0"0"-2"0,0 0-18 16,0 0-11-16,0 0-13 0,0 0-8 15,0 0-3-15,0 0-5 0,0 0-6 16,0 0-3-16,7-39-3 0,-4 39 1 0,3 4 0 16,-2 12 0-16,5 4-1 0,-3 7 0 15,-3 3-1-15,0 2 0 0,-3 0 0 16,0 1 0-16,0-3 6 0,0-1-5 15,0-3 4-15,-2-8-3 0,-1-1-1 16,2-8 3-16,-1-4 0 0,2 1 1 16,0-6 4-16,0 0-1 0,0 0 3 15,0 1 0-15,0-1-2 0,0 0-1 16,0-1-9-16,2-16 2 0,4-9-6 16,5-9 3-16,2-3 0 0,3-1-1 0,0 2 1 15,1 4-1-15,4 6 2 0,-4 4-1 16,-7 9 0-16,3 2 0 0,-6 6-1 15,-4 3-2-15,0 0-1 0,-3 3-5 16,0-1-6-16,0 1-13 0,0 0-16 16,0 0-27-16,3 0-53 0,0 0-72 0,0 0-60 15</inkml:trace>
  <inkml:trace contextRef="#ctx0" brushRef="#br0" timeOffset="36982.2178">4547 9708 298 0,'0'0'51'0,"0"0"2"0,0 0-7 15,0 0-10-15,41 87-7 16,-26-69-6-16,-4-1-4 0,4-2-6 0,-4 0-4 15,-2-2-7-15,-2-3-1 0,-1-3-3 16,-1 0 0-16,1 1-2 0,-3-6-7 16,0 6-14-16,0-5-45 0,0 0-77 15,1 1-100-15</inkml:trace>
  <inkml:trace contextRef="#ctx0" brushRef="#br0" timeOffset="37779.9283">4806 9848 219 0,'0'0'59'0,"0"0"-11"0,0 0-11 0,0 0-6 16,0 0-1-16,0 0-1 15,0 0-2-15,0 0-1 0,0 0-2 0,-7 30 0 16,7-28-1-16,7 3-1 0,-1-5-4 15,4 0-3-15,8 0-5 0,-1-5-5 16,2-4 1-16,-2-2-5 0,1 1 2 16,0-3 0-16,-2 0 0 0,2 0-1 15,-4-2-1-15,-4-1 1 0,0-1-1 0,-4 2 0 16,-3-2-1-16,-3 0 0 0,0 4-1 16,0-4 0-16,-4 8-1 0,1 5 1 15,1 0 1-15,-2 4 0 16,-5 0 1-16,-2 8 1 0,-4 7 1 0,5 6 0 15,-1 2 2-15,5 3-2 0,0 0 2 16,3-2-1-16,3-1 0 0,0-1 3 16,0-4-4-16,10-2 6 0,-1-4-6 15,4-5-2-15,0-3 1 0,7-4-2 16,3 0-1-16,6-9-2 0,-4-7-4 0,-2 0-15 16,0-7-8-16,-3 0-10 0,1 1-4 15,-4-1 4-15,-4 3 5 0,4 2 4 16,-5 1 4-16,-1 0 9 0,-5 5 8 15,0 5 9-15,-3 4 10 0,-3 3 8 16,0-2 4-16,0 2 1 0,1-1-4 16,-1-1-5-16,0 0-2 0,2 2 2 15,-2 0 2-15,0 0 2 0,0 5 2 16,0 7-5-16,-2-1 2 0,1 1-4 16,1 0-1-16,0-1-3 0,0-2-2 0,3-2-1 15,1 0 0-15,6-4-3 0,5-3 0 16,0 0-2-16,7-8-2 0,-3-6 2 15,1-1 0-15,-1-2 1 0,-6 4 0 16,-3 2 1-16,-4 5 0 0,-3 3 0 16,0 0 1-16,-3 3 2 0,4 0 4 0,0 9 1 15,1 10 1-15,-1 6-2 0,-4 5-3 16,0 5-1-16,0 5-3 16,-7 4-2-16,-6 6-9 0,3 3-39 15,-9 1-169-15,0-3-77 0</inkml:trace>
  <inkml:trace contextRef="#ctx0" brushRef="#br0" timeOffset="39133.6716">6090 9461 231 0,'0'0'48'0,"0"0"-4"0,0 0-7 0,0 0-5 16,0 0-3-16,0 0-5 0,0 0-2 15,0 0-5-15,0 0 1 16,-11-6-2-16,11 6 2 0,0-2 0 0,0 2-1 15,0-1 0-15,4-1-3 0,6 1-2 16,-1-1 1-16,5 0-4 0,-3 1-3 16,2 1 0-16,4 0-3 0,3 0-1 15,5 0 0-15,1 0 0 0,0 0-1 16,0 0 2-16,3 0 1 0,3-1 1 16,-2-2 0-16,3 0-1 0,-1-1 0 0,0 2-1 15,-2 0 1-15,-1 1 0 0,0-2 0 16,-3-1-1-16,3 3 0 0,-4-2-1 15,1 1 2-15,-3 0-2 0,-2 0-1 16,1-1 1-16,0 1-2 0,1-1 0 16,0 2 0-16,-4-1 1 0,0 1 0 0,-2 1-2 15,-4-2 1-15,5 2 0 0,-7-2 0 16,4 2 0-16,6 0 1 0,-8 0-1 16,9 0 0-16,-2 0 1 15,-1 0 0-15,7 0-1 0,-3 0 0 0,0 0-1 16,-2 0 1-16,2 0 0 0,-2-2 0 15,1-1 0-15,-6 3 0 0,1-2 0 16,2 1 0-16,-5-1 0 0,4 2 0 16,-4-2 2-16,-2 2-2 0,2-1 0 15,-1 1 0-15,6-1-1 0,-7 1 2 0,8 0-1 16,-4-2 0-16,4 2 0 0,6 0 0 16,-1-1-1-16,-2-1 2 0,0 1-1 15,0-3 1-15,-1 3-1 16,1-2 1-16,-6 0-2 0,-1 2 1 0,0-2 1 15,-4 1-1-15,8 0 2 0,-4-1-2 16,-2 1 0-16,5 1 2 0,3-2-4 16,1 3 2-16,6-2 2 0,0 1-2 15,1-3 0-15,2 3 0 0,0-1 0 16,-2-2 1-16,3 2 0 0,-2 0 1 0,-4-1 1 16,-8 1 0-16,0 0 0 0,-2 0 1 15,-4 2 1-15,7-2-1 0,-2 1 0 16,-5-1 1-16,6 1-1 0,-1-2-1 15,-6 2-1-15,5-1 0 0,-8 0-1 16,3 1 0-16,-1-1 0 0,-8 0-1 16,4 2 1-16,-7 0-1 0,0-1-4 15,0 1-4-15,2 0-14 0,-2 0-24 16,0 0-47-16,0 0-108 0,-3-1-89 16</inkml:trace>
  <inkml:trace contextRef="#ctx0" brushRef="#br0" timeOffset="39833.3993">6597 9917 348 0,'0'0'60'0,"0"0"-5"0,0 0-14 16,0 0-16-16,0 0-8 15,0 0-1-15,0 0 0 0,0 0 0 16,0 0-2-16,0 0-2 0,49 65-4 16,-39-46 1-16,3-1-2 0,-3 0-1 0,2 0 0 15,-4-6 1-15,1-3-2 0,-5-2 0 16,-1-4 1-16,0 0 1 0,-3-3 2 15,0 0 2-15,3 0 2 0,7-3-3 16,-1-9-2-16,1-5-1 0,1-1-2 16,-5-2 1-16,3 2 1 0,-2 0-3 0,3 0-1 15,-1 0 0-15,1-1-1 16,-1-1 2-16,4 2-4 0,-6 1 3 0,3 0-4 16,-3 3 1-16,-1 3 0 0,-3 4-1 15,-3 2 1-15,4 2 0 0,-4 3-1 16,0-1-4-16,0 1-4 0,2 0-7 15,-1-2-12-15,-1 2-19 0,0 0-38 16,2 0-78-16,-2 0-110 0</inkml:trace>
  <inkml:trace contextRef="#ctx0" brushRef="#br0" timeOffset="40316.6766">7178 9963 163 0,'0'0'52'0,"0"0"4"15,0 0-11-15,0 0-10 0,0 0-4 16,0 0-5-16,0 0 2 0,0 0-5 15,0 0-4-15,0 0-5 0,-52-23-2 16,33 33-2-16,-3 2 0 0,2 4 1 16,3 1-1-16,-2 1 1 0,7 4-4 15,2-2 0-15,2-7-1 0,3-2-2 16,4-7-1-16,1-4 2 0,-2 0 1 16,2 5-2-16,0-1 5 0,0 3-1 0,5-6-1 15,6-1 0-15,2-11 0 0,6-5-4 16,-3-2 1-16,1-1-1 0,-2 4 3 15,-5 2 0-15,-3 8 3 0,-4 2 0 16,-3 3-2-16,0-1-1 0,0 1-1 16,0 0-1-16,6 0 1 0,-3 0 0 0,3 7-2 15,1 5-2-15,-2-4-1 0,3 5 0 16,-1-1 0-16,-4-2-1 16,10 0 2-16,-3 0-1 0,-3-5-2 15,9-1 1-15,-1-2-3 0,2-2-2 0,2-2-5 16,1-6-17-16,-3-6-30 0,-1 1-39 15,-3-6-91-15,3 1-72 0</inkml:trace>
  <inkml:trace contextRef="#ctx0" brushRef="#br0" timeOffset="40769.0736">7444 9793 284 0,'0'0'40'0,"0"0"-6"0,0 0-2 0,0 0 1 16,0 0 3-16,0 0 0 0,0 0-6 15,0 0-3-15,-13 99-6 0,9-67-2 16,-1 0-1-16,2 1-4 0,2 1 0 15,-2-2-5-15,3-1-1 0,0-2 1 16,0-5-3-16,4-5-2 0,-1-4 0 16,0-6-2-16,-1-5 1 0,5 0 0 15,4-4 1-15,1-7-1 0,10-9-2 16,-5-11-1-16,2-5-3 0,-2-5 0 16,-2-1-1-16,2 0 2 0,-4 6-1 0,3 6 3 15,-9 8 2-15,-1 9-1 0,-3 6 2 16,-3 3-1-16,0 0 1 0,4 0 0 15,2 1 3-15,1 10 1 0,3 5 1 16,-5 2-2-16,-1 2 0 0,-1-1-4 16,0 1-1-16,5-2-1 0,0 1-1 0,-1-5-1 15,0-1-3-15,3-4-5 0,-4-5-8 16,6-1-22-16,2 2-31 16,1-5-61-16,5 0-124 0</inkml:trace>
  <inkml:trace contextRef="#ctx0" brushRef="#br0" timeOffset="41096.6758">7870 9893 16 0</inkml:trace>
  <inkml:trace contextRef="#ctx0" brushRef="#br0" timeOffset="42296.3814">7632 10018 297 0,'0'0'67'0,"0"0"-6"0,0 0-15 15,0 0-15-15,0 0-13 0,0 0-1 16,0 0 0-16,0 0 4 0,0 0 1 15,-20 6-3-15,18 12-2 0,1 1-3 16,1 3-1-16,0 0-3 0,0-9-2 16,4 2-2-16,1-5-1 0,0-2-1 15,-2 2 0-15,0-8 0 0,6 3 3 16,-5-3-1-16,5-2 0 0,8-2 0 16,0-10-1-16,5-8-2 0,0-5-1 0,-1-4 0 15,-3-3-3-15,2 1 2 0,0 2-1 16,-4 7 2-16,-5 5 1 0,-6 8 1 15,-2 6 0-15,-3 3 0 0,0 0 0 16,0 0-1-16,3 0 2 0,-3 1 2 16,1 12 2-16,-1 5 1 0,0 8-2 0,0 1-4 15,0 0 1-15,0 1-4 0,0-4-1 16,2-1-1-16,1-9-2 0,4 1-1 16,2-5-1-16,-1-4-7 15,4 1-8-15,4-7-23 0,-2 0-41 0,2-10-82 16,0-2-119-16</inkml:trace>
  <inkml:trace contextRef="#ctx0" brushRef="#br0" timeOffset="42780.7285">8138 10028 306 0,'0'0'66'15,"0"0"-14"-15,0 0-13 0,0 0-7 16,0 0-3-16,0 0-5 0,0 0-3 16,0 0-1-16,0 0-3 0,0 0-4 0,28 43 0 15,-11-43-6-15,5-8-1 16,-2-2-2-16,0-3-2 0,-2 1 0 16,0-6 0-16,-2 0-1 0,-1-3 0 0,-4-2 0 15,-2-2 1-15,-5 5-6 0,-1 2 6 16,-3 4-3-16,0 5 4 0,-3-2 0 15,-7 8 1-15,-7 3 1 0,-6 5 3 16,-8 10 9-16,4 6 1 0,1 7 5 16,2 0-2-16,6 2-3 0,2 0 0 0,12 0-4 15,4-3-2-15,0-1-5 0,11-6-1 16,8 0-4-16,7-10-2 16,9-4-3-16,5-6-13 0,2-4-37 15,3-10-94-15,0-12-163 0</inkml:trace>
  <inkml:trace contextRef="#ctx0" brushRef="#br0" timeOffset="60552.6953">17222 10319 135 0,'0'0'34'0,"0"0"-5"0,0 0-5 16,0 0-6-16,0 0-3 16,0 0 2-16,0 0-1 0,0 0 4 15,-8-7 3-15,6 6 1 0,2 0 1 0,-1-1 0 16,1 1-3-16,-2-1-3 0,2 2-3 15,0-2-3-15,-1 2-4 0,1-1-3 16,0 1-3-16,-2-2-3 0,2 2 2 16,0 0-2-16,0 0 0 0,-1-1 0 15,1 1 3-15,0 0 0 0,0 0 0 0,0 0 0 16,0-2 3-16,0 2 1 0,0 0 1 16,0 0 4-16,0 0-1 0,0 0-1 15,4-1 1-15,2 1-1 16,7 0 2-16,0-2-2 0,-1 2 0 0,1-1-2 15,-2 0-2-15,1 1 0 0,1-2-2 16,0 0-1-16,-2 2-1 0,1 0-1 16,-2 0 0-16,3 0 0 0,-3 0 0 15,1 0-1-15,-2 0 0 0,2 0 0 16,-7 0 1-16,9 0 0 0,-7 0 0 0,0 0 0 16,4 0-1-16,-6 2 0 0,2-2 1 15,-2 2-1-15,2-2 1 0,-2 1 0 16,1 0 0-16,5 1 0 0,-5-2-1 15,0 0 0-15,7 1 0 0,-7-1 1 16,2 0-1-16,5 2 0 0,-6-2 1 16,0 0-2-16,2 1 1 0,-5-1 0 15,3 0-1-15,-2 0 1 0,2 2 0 16,0-2-1-16,-2 1 1 0,0-1 1 16,7 2-1-16,-5 0 1 0,-2-2-1 0,9 0 1 15,-7 0 1-15,5 0-2 0,2 0 0 16,-7 0-2-16,4 0 2 0,-3 0 0 15,-3 0 2-15,2 0-2 0,-6 0 0 16,0 0 0-16,0 0 0 0,2 0 0 16,-1 0 0-16,1 0-2 0,5 0 2 0,0 0 0 15,-1 0 0-15,0 0 0 0,-2 0 0 16,2 0 0-16,0 0 0 16,7 0 2-16,-8 0-2 0,1 0-2 15,6-2 4-15,-8 2-2 0,2 0 0 0,0 0 1 16,-6 0-1-16,0-2 0 0,0 2-1 15,1 0 1-15,1 0 0 0,-1-1 0 16,1 1 0-16,-1 0 0 0,1 0 0 16,0 0-2-16,0 0 2 0,-1 0 0 15,6 0 0-15,-1 0 2 0,0 0-2 0,7-2 0 16,-7 2 0-16,4-1 0 0,3-1 0 16,-3 1 0-16,0-1 0 0,-5 1 0 15,6 0 0-15,-7-1 0 0,1 0 1 16,1 2-1-16,-6 0 0 0,4 0 0 15,4 0 0-15,-2 0 2 0,6-1-2 16,-6 1 1-16,8-4 1 0,-2 3-1 16,1 0 0-16,-2-1 0 0,-5 1 1 15,0 1 0-15,-1-2-1 0,1 2 0 16,-1-1 0-16,1 1-1 0,-6 0 1 0,0-2 0 16,0 2-2-16,1 0-1 0,1 0-2 15,-1 0-3-15,0 0-9 0,1 0-18 16,-1 0-78-16,-1 0-156 0</inkml:trace>
  <inkml:trace contextRef="#ctx0" brushRef="#br0" timeOffset="65133.1358">18696 10407 69 0,'0'0'12'0,"0"0"-2"0,0 0-4 15,0 0 1-15,0 0-4 0,0 0-2 0,0 0 1 16,0 0 0-16,0 0 2 0,47-2 0 16,-30 5 2-16,0 0 0 0,-7-2-1 15,10 3-3-15,-2-1 2 0,0-2 1 16,7 1 1-16,-2 0 3 0,2-2 1 15,1 0-3-15,1 1-1 0,1-1 0 16,0 0-2-16,4 0 2 0,0 0 3 16,3 0-2-16,1-1 4 0,2-1 2 15,2-3 3-15,-1 2 1 0,0 0-1 16,-2 0-5-16,0 0-3 0,-1 0-4 0,-1 0-3 16,0 1-3-16,-2 1 1 0,2 1-2 15,1 0 0-15,0 0 0 0,0 0 1 16,-1 0 0-16,-2 0 1 0,0 0 1 15,-2 1 0-15,0 1 1 0,0-1 1 16,-1 1-2-16,0 0 2 0,2-2-2 16,-3 0 0-16,2 0 0 0,-3 0 0 15,0 0 0-15,-1 0-1 0,-1 0 1 16,-1 0 1-16,0 0 1 0,1 0 0 16,-2-2-1-16,-1 2 0 0,1-2 0 0,-1 2 2 15,0 0-2-15,0-1 1 0,-1 1-1 16,1-2 1-16,0 2-2 0,1-1 0 15,-2 1-2-15,-5-2 2 0,3 2 0 16,0-1 0-16,0 1 2 0,6 0-2 16,-10 0 1-16,4 0 0 0,-1 0 0 0,1 0 1 15,5 0 1-15,-9 0-3 0,2 0 1 16,2 0-1-16,-1 0 0 0,2 0 0 16,-4 0 2-16,-4 0-2 15,0 0 0-15,6 0 3 0,-8 0-1 0,10 0 4 16,-3-1-1-16,-6-1 1 0,8 2-1 15,-1 0-3-15,-5 0-1 0,5 0 2 16,0 0-3-16,-7 0 0 0,6 0 0 16,-7 0 0-16,0 0 0 0,-1 0 1 15,2 0 0-15,7 0 0 0,-3 0 0 0,5-1 0 16,1-3 1-16,-2 3-1 0,3-1 0 16,0 1-2-16,3 1 1 0,3 0-1 15,-1 0 1-15,1 0-2 16,-2 0 4-16,-1 0-2 0,2 1 1 0,-2 1 0 15,0-1 0-15,-2 1 0 0,2-2 0 16,-1 2 2-16,1-2 0 0,2 0-1 16,-1 0-1-16,2 0 2 0,1 0-3 15,-1 0 0-15,2 0-1 0,-3 0-1 16,-2 0 0-16,-1 0 2 0,-6 1-1 0,0 1 1 16,-8-2 0-16,3 1-1 0,6-1 2 15,-9 0 0-15,8 1 0 0,-7-1 0 16,2 0 1-16,6 0-1 0,-2 0 1 15,0 0-1-15,0-1-1 0,2 0 1 16,0-1-1-16,-1 1 0 0,1 1 0 16,-2-2 0-16,-4 2 1 0,6 0 1 0,-8 0-2 15,0-2 2-15,0 2 0 16,0 0 0-16,1-1 2 0,-1 1 0 16,1 0-1-16,1 0-1 0,8 0-1 0,-5 0-2 15,8 0 1-15,-9 0 0 0,2 0-1 16,2 0 1-16,-2 0 0 0,7 1 0 15,-8 3 0-15,0-3-1 0,1-1 1 16,-7 2-1-16,9-2 2 0,-4 1 0 16,-1-1-1-16,4 1 2 0,-6-1-1 0,1 0-1 15,6 2 0-15,-6-2-1 0,6 0 1 16,-10 0 0-16,3 0-1 0,-3 0 0 16,0 1 0-16,1-1 0 15,-6 0 1-15,7 2 1 0,-7-2 0 0,7 0 1 16,-1 1-1-16,2-1 0 0,-2 0 2 15,0 0-3-15,8 0 1 0,-9 0 0 16,10-1-1-16,-1-2 0 0,-7 1 0 16,8 1 0-16,-9 0 0 0,3 1 1 15,-2 0-1-15,0 0 0 0,2 0 0 0,-2 0-2 16,0 0 2-16,-1 0 0 0,1 0 1 16,1 0 0-16,-3 0 0 0,2 0-2 15,-1 0 1-15,-5 0 1 0,5 0-1 16,-5 0 1-16,1 0 0 0,4 0-1 15,-6 0 0-15,1 0 0 0,7 0 0 16,-7 0-1-16,4 0 1 0,3 0 0 16,-1 0 0-16,-1 0 1 0,4 0-1 15,5 0 2-15,-9 0-2 0,10 0-2 16,-5 0 2-16,-4 1-1 0,6 2 1 0,-5-2 0 16,-3-1-1-16,2 2 0 0,-2-1 2 15,0-1-2-15,0 2 2 0,1 0 0 16,1-2-2-16,0 1 1 0,1-1 0 15,4 2 0-15,-4-2 0 0,5 0 1 16,-6 1-1-16,2-1 0 0,0 0 0 16,-2 0-1-16,1 0 1 0,0 2 1 15,-2-2-2-15,1 1 1 0,-2 0 0 16,-6-1-1-16,2 2 1 0,-2-2 0 16,3 0 0-16,5 2 1 0,-2-2-1 0,3 0-1 15,-1 1 1-15,2-1-1 0,5 0 0 16,-6 0 2-16,6 0-1 0,-5 0 1 15,-1 0 0-15,2 0 0 0,-4 0-1 16,3 0 0-16,-8 0 0 0,6 0 0 16,-6 0 0-16,7 0 1 0,0 0-2 0,-1 0 2 15,1 2-2-15,0-2 1 0,-1 0 0 16,0 1 0-16,2-1-1 16,-2 0 1-16,0 2 0 0,-5-2 1 15,3 0-1-15,-4 0 1 0,0 0-1 0,0 2 0 16,-6-2 2-16,0 0-4 0,7 0 4 15,-2 0-2-15,1 1 2 0,6-1-2 16,-5 0 0-16,3 0 1 0,2 0-2 16,1 0 1-16,-2 0 0 0,1 0 0 15,-1 0 0-15,0 0 1 0,1 0-1 0,-7 0-1 16,1 1 3-16,-2-1-1 0,2 0 1 16,1 0 3-16,-1 0-2 0,-6 0 2 15,0 0-1-15,0 0 0 16,1 0-2-16,1 2 1 0,-1-2 0 0,1 0 2 15,-1 0 2-15,1 0-2 0,-1 0 2 16,1 0 1-16,-1 0-1 0,0 0 0 16,1 0-1-16,-1 0-1 0,1 0 1 15,5 0-2-15,-3 0-2 0,2-2 2 16,-2 2-3-16,-4 0-1 0,0-1 0 0,0 1-2 16,2 0-1-16,-1 0 1 0,1 0 0 15,-1 0-1-15,1 0 1 0,-1-1 2 16,1 1-1-16,-1 0-1 0,2 0 2 15,-3 0 2-15,1 0-2 0,-1 0 3 16,2 0-3-16,-1 0-1 0,0 0-1 16,1 0-2-16,-1 0 1 0,1 0-2 15,-1 0-3-15,-1 0-11 0,0 0-8 16,2 0-37-16,-2-2-90 0,1 2-71 16</inkml:trace>
  <inkml:trace contextRef="#ctx0" brushRef="#br0" timeOffset="85408.9767">14871 10635 118 0,'0'0'38'0,"0"0"-1"16,0 0 3-16,0 0 0 0,0 0 0 16,0 0-3-16,0 0-7 0,0 0-10 15,0 0-7-15,0 0-6 0,-29-5 2 16,29 5-1-16,-1 0 2 0,1 0 0 16,0 0-2-16,0 3 0 0,0 3 1 0,0 6-2 15,1 5 4-15,5 0-2 0,-2-2-2 16,1 0 1-16,2-2-3 0,-4-4 2 15,4 4-2-15,-3-6 1 0,2-1 2 16,1 0 2-16,-3-4 1 0,7 0 1 16,0-2 0-16,8-2-1 0,3-4 2 0,-3-4 1 15,-1 2-3-15,0-2 0 0,-1-1-2 16,0 0-3-16,1-1 0 16,2 0-1-16,3-3-1 0,-1-1-1 15,4-1-1-15,3-2 0 0,1-2-1 0,2-2 2 16,0 0-4-16,-2 2 4 0,-2-1-5 15,-4 4 4-15,-3 1-1 0,-1 4 0 16,-6 4 3-16,-2-1-1 0,-1 3 1 16,-2 3 0-16,3-4-1 0,-4 4 1 15,2-1-1-15,-1 0-1 0,-5 3 0 0,5-2-2 16,-4 3-1-16,0-1-1 0,-1 1-3 16,-4 1-9-16,0 0-26 0,0 0-92 15,2 0-151-15</inkml:trace>
  <inkml:trace contextRef="#ctx0" brushRef="#br0" timeOffset="91792.0174">15259 11279 34 0,'0'0'16'0,"0"0"0"16,0 0 2-16,0 0 3 0,0 0 2 0,0 0 1 16,0 0 6-16,0 0 2 0,0 0 1 15,0 0-5-15,14-12-4 0,-14 12-8 16,1-1-1-16,-1 1-5 0,2-2 2 15,-2 2 0-15,0-2 0 0,1 2 2 16,-1 0 1-16,0-1 4 0,0 1 5 16,0 0-1-16,2-1-2 0,-2 1-3 15,0 0-8-15,0 0-2 0,0 0-5 16,0 0-1-16,0 0 0 0,0 0-1 16,0 0 0-16,-5 0 0 0,-2 0 1 0,-4 0-1 15,2 2 1-15,5 0 1 0,-5 1 1 16,3 1-1-16,2-3 1 0,-3 3 0 15,4-1-3-15,-2-1 0 0,-2 4 0 16,0 1-1-16,1 0 1 0,-4 3 1 16,0 1 0-16,1-5-1 0,-2 5 2 0,-2-2 0 15,4-3 0-15,-1 4 1 0,4-5 0 16,-2-1 1-16,0 3-2 16,5-4 0-16,0 0-1 0,3-3 0 15,-3 3-1-15,0 0 2 0,1 1-2 0,-1-2 0 16,-1 1 1-16,2 1-1 0,1 0 0 15,-2 5 1-15,1-4-1 0,1 0 0 16,-1 8 0-16,2-8 0 0,-1 6 0 16,-1 1 0-16,-2-3-1 0,4 2 2 15,-1-1-2-15,-2 1 0 0,1 0 0 0,1 0 0 16,-1-1 1-16,1 2 0 0,-2-7-1 16,2 5 1-16,1-4 1 0,0-1-2 15,0 6 0-15,0-5 1 0,0-2 0 16,0 7 1-16,0-5-1 0,0-2 0 15,0 7 0-15,0-5 0 0,0 4-1 16,0 2 1-16,0-8 0 0,1 7-1 16,2-5 1-16,-3-2 0 0,1 2-1 15,-1-6 1-15,0 0-1 0,0 5 1 16,0-1 0-16,0 2 1 0,3 4-1 0,-1-4 0 16,1 4 0-16,-2 1 0 0,3-1-1 15,-1 1 1-15,-1 2-1 0,1-3 0 16,-2 0 0-16,1 3 0 0,-1-4 0 15,1 1 0-15,0-5 6 0,0 4-6 16,-1-5 5-16,1 1-4 0,-1 0-1 0,-1-5 2 16,0 0-2-16,0 0-2 15,1 2 4-15,-1-1-2 0,2 5 0 16,-1-2 2-16,2 7-2 0,0-2 1 16,0-2 0-16,0 3-1 0,-1-6 1 0,1 4-2 15,-2-3 1-15,-1-1 0 0,4 1 0 16,-3-2 1-16,1 1-1 0,-1 1 0 15,1-1 1-15,-2-4-1 0,0 0-1 16,0 0 0-16,1 2 0 0,-1-1 1 16,2 1 0-16,-2 0 1 0,1-1 0 0,-1 1-1 15,2-1 0-15,-2 0 0 0,1 1 0 16,-1-1 0-16,2 1 1 16,-1 3-2-16,2-1 1 0,-3-1 0 15,4 2 0-15,-4-5 2 0,0 0-1 0,0 0 0 16,2 1-1-16,-1 1-1 0,1 0 1 15,0-1 1-15,1 3 0 0,0 1 0 16,0-2-1-16,0 2-1 0,-3-5 1 16,0 0 0-16,0 0 0 0,2 1 2 15,-1 1-2-15,0-1 0 0,1 0 0 0,-1 1-1 16,1 0 1-16,-1-1 0 0,1 1 0 16,-1-1 1-16,1 1-1 15,-1-1-1-15,3 4 1 0,-1-1-1 16,0-1 1-16,0 1 0 0,-3-4 0 0,0 0-1 15,0 0 1-15,1 1 0 0,1 0 0 16,2 2 0-16,1 0 0 0,-2-1 0 16,2 1 1-16,-5-3 0 0,0 0-1 15,3 3 1-15,1-1-1 0,-1 1 0 16,2-1 0-16,-5-2 0 0,3 2-1 0,1 1 2 16,0-1-2-16,6 2 1 0,-5-2-1 15,-1 0 1-15,-1-1 1 0,-3-1-2 16,0 0 1-16,6 1-1 15,0 2 1-15,-1-3 0 0,5 4 1 0,-5-3-1 16,-1 1 0-16,6-1 0 0,-6 0 0 0,1 1 1 16,-1-1-2-16,-4-1 2 15,5 2-1-15,-1 0 0 0,-1-1 0 16,7 2-1-16,-6-1 1 0,1-1 1 16,-1 1-1-16,-4-2 1 0,0 0-1 0,0 0-1 15,0 2 1-15,3-2 0 0,-2 1 0 16,1-1 0-16,-1 1 0 0,1-1 0 15,-1 3 0-15,2-3 1 0,-2 0-1 16,1 0 1-16,-1 2 0 0,1-2 1 16,-2 0 0-16,1 1 0 0,-1-1 1 0,2 0 0 15,-2 0 1-15,1 2-1 16,-1-2 0-16,0 0 0 0,0 0-1 16,0 0 0-16,3 0-3 0,-3 0-1 15,0 0-6-15,1 0-16 0,-1 0-86 0,0 0-169 16</inkml:trace>
  <inkml:trace contextRef="#ctx0" brushRef="#br0" timeOffset="98460.9704">14361 13779 152 0,'0'0'35'0,"0"0"-3"15,0 0-9-15,0 0 2 0,0 0-1 0,0 0 4 16,0 0-1-16,0 0 0 0,0 0-8 15,-15 1-6-15,12-1-7 0,3 0-2 16,-1 0 3-16,-1 0 1 0,1 0 3 16,-1 0 1-16,2 0 1 0,-2 0 0 15,2 0-2-15,-2 0 1 0,2 0-2 0,-1 0-3 16,1 0-1-16,-2 0-1 0,2 0 1 16,0 0-2-16,0 0 3 0,0 0-1 15,0 0 0-15,0 0-2 16,0 0-2-16,5 0 2 0,0 0-1 0,-2-1-1 15,7-3-1-15,-5 2 1 0,6 0-2 16,-1-3 2-16,-1 2 1 0,2-2 0 16,-6 4 2-16,5-3-1 0,-6 3-2 15,1 0 2-15,-1-2-2 0,-4 3-1 16,6 0 0-16,-2-2-1 0,-1 1 0 0,7-4-1 16,-5 4 2-16,3-3-1 0,4 1 0 15,-5 0 0-15,3 0 2 0,-1 0-4 16,0 1 5-16,-2-3-4 0,3 2 2 15,-3-1-1-15,3 0-1 0,2 1 2 16,-2 1 0-16,0-3-1 0,4 0 0 16,0 0 1-16,0 0-2 0,-1 0 2 15,3-2-1-15,-3-2 0 0,4 0 1 16,-1 0-1-16,-4 2-1 0,1-1 1 16,-6 4 1-16,2 0-1 0,1-1 1 0,-6 3-1 15,0 0 1-15,-4 2-1 0,0-1-1 16,0 1 1-16,2 0 1 0,-1-1-1 15,1 1 1-15,2-4 1 0,1 1-2 16,3-1 1-16,-1-1 0 0,1-1 0 16,4-2 1-16,-1 1-1 0,3-2 0 0,-2 1-1 15,1 1 1-15,1-1 0 0,1 0 0 16,3 0 1-16,-6 1 0 16,4 3 1-16,-3-2-1 0,-1 3 1 15,5-2 0-15,0 1-2 0,-2 1 1 0,0-1-1 16,2 0-1-16,-2-2 0 0,1 1 1 15,6-2 1-15,-4-1-2 0,2 2 1 16,-3-1 1-16,-4 0-1 0,0 1 1 16,-3 3-1-16,-1-1 2 0,1-1 0 15,-6 3 3-15,3 1-1 0,-7 1 0 0,0-1 2 16,0 1-2-16,2 0 1 0,-1-2-1 16,1 2-1-16,-1-1 1 0,1 1-3 15,-1-2-1-15,1 2 0 0,-1-1-2 16,1 1 2-16,-1-2 0 0,1 2-1 15,-1 0-2-15,0-1-6 0,1 1-12 16,-2 0-24-16,0 0-71 0,1 0-155 16</inkml:trace>
  <inkml:trace contextRef="#ctx0" brushRef="#br0" timeOffset="99412.2501">15017 13260 160 0,'0'0'78'0,"0"0"-9"0,0 0-17 0,0 0-19 16,0 0-10-16,0 0-1 0,0 0-2 15,0 0 1-15,0 0-4 0,-29-13-3 16,26 13-8-16,3 0-1 0,-1 0 3 16,-2 0-4-16,2 0 1 0,-1 0 0 15,1 0 1-15,-1 0 2 0,1 0 3 0,1 0-1 16,-2 0 0-16,2 0-1 0,0 0-1 16,0 1 2-16,0 4-3 0,3-1 0 15,7 3 0-15,3-2-3 16,-2-3-1-16,6 3-1 0,-1-4-2 0,-2 1 1 15,6-2 0-15,-8 1-1 0,1-1 0 16,3 0 0-16,-6 2 0 0,4-2 1 16,-9 0 0-16,1 1-1 0,-2-1 0 15,2 0 0-15,1 0 1 0,-1 0 0 16,-6 0 1-16,4 0-1 0,2 0 0 0,0 0 1 16,5 0 0-16,-5 0 0 0,6 0-1 15,-1 0 1-15,-5 0-1 0,4-1 0 16,-4 1-1-16,-2-2 0 0,3 2 0 15,-7 0 0-15,0 0 0 0,0 0 1 16,2 0 0-16,-1 0-1 0,1 0 1 16,-1 0 0-16,-1 0 0 0,3 0 0 15,-2 0 0-15,1 0 0 0,-1 0 1 16,1 0-1-16,-1 0 0 0,5 0 1 16,0 2-1-16,-2 0 1 0,0 0-1 0,-1-1 0 15,2 3 0-15,-2-3 0 0,1 3 1 16,-4-4 0-16,0 0-1 0,0 0 1 15,2 1 1-15,-1 0-2 0,-1-1 0 16,3 2 1-16,1 2-1 0,-1 1 2 16,0 4 1-16,0 0-2 0,-2-4-1 0,1 5 1 15,-2-4-1-15,0 8 1 16,0-2-1-16,0 0 1 0,0 2 0 16,0-2-1-16,0 2 0 0,1 0 0 15,-1 4 1-15,0-5-1 0,0 6 0 0,0-1 1 16,0-4-1-16,0 5 0 0,0-1 0 15,-1-4 1-15,-1 6 1 0,1-8-1 16,1 1-1-16,-2-2 1 0,2-5-2 16,0 0 1-16,0-6 1 0,0 0-2 15,0 0 1-15,0 2-1 0,0 0 0 0,0-1 2 16,0 0-1-16,0 2-1 0,0-3-1 16,0 2-3-16,0-2-14 0,0 1-49 15,-1-2-213-15,-4-11-25 16</inkml:trace>
  <inkml:trace contextRef="#ctx0" brushRef="#br0" timeOffset="104992.0981">14528 14546 207 0,'0'0'53'15,"0"0"1"-15,0 0-9 0,0 0-6 16,0 0-7-16,0 0-7 0,0 0-4 16,0 0-6-16,0 0-1 0,-13 2-4 0,12-2 0 15,1 0-3-15,-3 0 1 0,3 0 0 16,0 0 0-16,0 0 0 16,0 0 2-16,0 0 1 0,0 0 2 15,0 0 0-15,0 0-2 0,0 0 0 0,0 0-5 16,0 0 1-16,0 0-2 0,0 0-1 15,0 0-2-15,0 0 1 0,0 0-2 16,3 0 2-16,-2 0-1 0,4 0-2 16,0-5 4-16,4-1-5 0,-2 1 5 15,1-1-1-15,0 0 0 0,2 2 0 0,-1-1-1 16,-2-1-1-16,3 2 1 0,-2-1-1 16,0-1-1-16,-5 3 2 0,6-2-1 15,-5 4-1-15,-1-3 2 16,1 3 0-16,-4 1-2 0,3-3 1 0,2 0-1 15,-2 1 0-15,2 0 2 0,-5 2-1 16,3-3 0-16,0-1-1 0,4 0 1 16,1-3 0-16,-5 5 1 0,5-3 2 15,-4 3-2-15,2-3 0 0,2-2-1 16,-7 5 1-16,9-3-1 0,-6 3 0 0,4-3 0 16,0 0 0-16,-5 2-1 0,6-2 0 15,-5 2 0-15,-1 0 1 0,4-1 0 16,-2 2 0-16,-2 0 0 0,2 0-1 15,-2-1 1-15,0-1-1 0,0 2 2 16,4-3-2-16,-4 3 1 0,0-2-1 16,3-1 0-16,-2 3 1 0,3-5-2 15,4-2 1-15,-4 5-1 0,6-6 1 16,-2 3 0-16,-3 2 1 0,3-2-1 16,-2 2 0-16,-6 2 0 0,1 1 0 0,-4 2 0 15,0-1 0-15,0 1 2 0,2 0-2 16,-1-2 0-16,1 2 0 0,3-2 0 15,-1-1 0-15,4-1 1 0,-1-2-1 16,0 1 1-16,2 0 0 0,0-1-2 16,-2 0 2-16,1 1 0 0,0-1-1 0,-7 3 1 15,8-1-1-15,-5 0-2 0,-1 1 2 16,4-1 0-16,-1 2 1 0,-3-1 0 16,4-1-2-16,-2 0 1 15,4 1 0-15,-1-4 0 0,1 2 1 0,5-2-1 16,-5 4 0-16,4-5 0 0,1 2 1 15,-4 2-2-15,2-4 1 0,5 4 1 16,-4-3-1-16,6 0 0 0,-7 1 0 16,2-1 0-16,-1 2 1 0,1-2-1 15,0 1 0-15,1 1 1 0,0-2-1 0,1 1 2 16,-2 0-1-16,2 1 2 0,-1 0 1 16,-5 2 2-16,6-2 0 0,-8 2-2 15,-3 1 1-15,6-1-2 16,-8 2 1-16,3 0-3 0,-2-1 1 0,-4 2 0 15,0-2-2-15,0 2 1 0,2 0-2 16,-1 0-2-16,1-1-2 0,-1 1-3 16,1 0-7-16,-2 0-8 0,2-2-23 15,-2 2-40-15,5-5-88 0,-4 3-107 16</inkml:trace>
  <inkml:trace contextRef="#ctx0" brushRef="#br0" timeOffset="105309.1421">15217 13927 279 0,'0'0'58'0,"0"0"-11"16,0 0-17-16,0 0-7 0,0 0 0 16,0 0 5-16,0 0 0 0,0 0-4 0,0 0-3 15,98 3-4-15,-72 4-4 16,-6 4-1-16,-4 3 2 0,-3 1-3 16,-6 2 3-16,-2 2-5 0,-5 1-2 15,0-1-2-15,-8 3-3 0,-4-4-6 0,-3-1-4 16,-4-4-25-16,5-3-90 0,-5-9-152 15</inkml:trace>
  <inkml:trace contextRef="#ctx0" brushRef="#br0" timeOffset="106852.2758">17008 14471 148 0,'0'0'28'0,"0"0"-6"0,0 0-11 16,0 0-1-16,0 0 2 16,0 0 3-16,0 0 7 0,0 0 3 15,0 0 1-15,-48-16-2 0,43 16-3 16,-7 0-3-16,1 0 0 0,-1 0-1 0,1 0-3 15,0 0 0-15,0 0-1 0,5 0-1 16,-4 0 1-16,5 0-1 0,1 0-1 16,-1 2-1-16,5-2 0 0,-2 0 1 15,2 0 0-15,-1 0 2 0,-1 0-3 16,1 0 0-16,-1 0-1 0,1 0-2 0,-1 0 0 16,1 0 0-16,-1 0 0 0,2 0-2 15,-1 0 1-15,1 0 0 16,-2 0-2-16,2 0 1 0,0 1-1 0,0-1 2 15,0 0 0-15,2 1 2 0,4-1-1 16,6 0-1-16,5 0-2 0,1 0 0 16,4 0 0-16,1 0-2 0,-3-1 1 15,1-2 0-15,1 1-3 0,-1-1 1 16,0 0 0-16,0 0 0 0,2 0 4 16,-7 1-5-16,3 0 1 0,-7 1-1 0,2-1-1 15,-1 0 1-15,-6 2 2 0,6 0-3 16,-7 0 2-16,0 0-1 0,5 0-1 15,-5 0 2-15,-1 0-1 0,6 0 0 16,-4 0 2-16,6 0-2 0,-1 0 0 16,2 0 0-16,0-1-1 0,-2 1 1 15,0-2 0-15,2 2 0 0,-2-2 0 16,-6 2 0-16,0 0 1 0,-1 0-1 16,1 0-1-16,0 0 2 0,6 0-1 15,-8 0 0-15,9 0 0 0,-1 0 0 0,0 0 0 16,0 0 1-16,0 0 0 0,8 0-1 15,-8 0 1-15,9 0 0 0,1 0-1 16,-1 0 0-16,7-2-1 0,0 0 2 16,-1-1 0-16,-1-2 0 0,0 3 0 15,-2-2 1-15,0 0-2 0,-1-1 2 0,-6 2 0 16,-2-1-1-16,-4 2 0 16,-7 1 0-16,2-1 1 0,-3 1 1 15,2 0 0-15,-1-1 0 0,0 0 1 16,-4 2-1-16,0-1-1 0,0 1-1 0,3 0-3 15,-2 0 1-15,1 0-1 0,-1 0-2 16,1 0-1-16,-2 0-5 0,1 0-22 16,-1 0-21-16,0 0-62 0,2 0-170 15</inkml:trace>
  <inkml:trace contextRef="#ctx0" brushRef="#br0" timeOffset="107452.3337">16951 14820 370 0,'0'0'45'0,"0"0"3"15,0 0-8-15,0 0-13 0,0 0-9 0,0 0-1 16,0 0-2-16,0 0 0 16,0 0 2-16,0 0-2 0,47 72-2 15,-42-40-5-15,-4 3-2 0,0 1-3 16,-1-2 0-16,0-4-3 0,0-3 0 0,0-9 0 15,0-2 0-15,0-7 4 0,-1-5-2 16,1 2 4-16,0-6 0 0,0 0 6 16,0 0-2-16,0 0-2 0,1-6-2 15,8-11-6-15,4-8 1 0,0-10 0 16,4-6-1-16,1-5 0 0,5 1 0 0,2 1 2 16,-1 6-1-16,2 8 0 0,-4 7-1 15,-6 8-1-15,-3 4 0 16,-3 6-3-16,-7 2-2 0,1 2-11 15,-4 1-14-15,0-2-31 0,0 2-49 0,0 0-112 16,-1 5-41-16</inkml:trace>
  <inkml:trace contextRef="#ctx0" brushRef="#br0" timeOffset="107733.2893">17057 14930 316 0,'0'0'88'0,"0"0"-14"0,0 0-23 15,0 0-16-15,0 0-11 0,64 90-4 0,-48-77-6 16,0-1-3-16,-4-2-5 0,-1-2-3 15,1-1-4-15,-4-2 0 0,5 2-1 16,-4-3-3-16,-2 1-3 16,3-1-4-16,-5 0-16 0,-1-1-50 0,-4-3-132 15,0 0-59-15</inkml:trace>
  <inkml:trace contextRef="#ctx0" brushRef="#br0" timeOffset="108292.0756">17412 15050 147 0,'0'0'56'0,"0"0"1"15,0 0-7-15,0 0-8 0,0 0 3 16,0 0-3-16,0 0 0 0,0 0-4 15,0 0-5-15,0 0-8 0,5 20-5 16,6-19-4-16,-1-1-5 0,4 0-3 16,4-8-3-16,-1 0-3 0,-2-3 0 15,0-2-1-15,1-5-1 0,0-1 1 16,2-1 0-16,-3-3 1 0,-1 1 0 16,-2-1 2-16,-4 6-2 0,-4 7 0 15,-1 5 0-15,-3-1-3 0,0 2 2 0,0-1-1 16,-4 0 0-16,-7 5 2 0,-4 6 1 15,-3 8 0-15,1 7 1 0,4 5 1 16,1 3 0-16,5 2 0 0,1-1 0 16,3-2-1-16,3-2-1 0,0-3-2 15,2-3 1-15,5-3-2 0,0-9 0 0,6-2-1 16,5-4-1-16,5-2-2 16,7-9-7-16,2-7-15 0,0-6-19 15,-3-7-49-15,0 0-44 0,-5-7-30 16,-1-1-23-16</inkml:trace>
  <inkml:trace contextRef="#ctx0" brushRef="#br0" timeOffset="108532.7717">17861 14798 269 0,'0'0'61'0,"0"0"-5"0,0 0-8 16,0 0-2-16,0 0-6 0,0 0-4 0,0 0-5 16,0 0-5-16,-39 93-4 0,42-78-5 15,2-2-6-15,2 0-2 16,-3-7-5-16,5-2 0 0,0 1-2 0,1-5-1 15,7 0 1-15,1-8-2 0,6-2 1 16,-2-3-1-16,-3 3 2 0,-4 2 0 16,-6 4 1-16,1 2 1 0,-6 2 0 15,4 2 3-15,1 11-1 0,-5 10-1 16,-1 10-2-16,-3 4-4 0,-3 6-4 16,-7 0-1-16,-9 3-15 0,0 1-57 0,-4-6-202 15,0-3-16-15</inkml:trace>
  <inkml:trace contextRef="#ctx0" brushRef="#br0" timeOffset="109645.1923">18512 14471 241 0,'0'0'54'0,"0"0"-13"0,0 0-4 15,0 0-3-15,0 0-1 0,0 0-4 16,0 0-3-16,0 0-4 0,0 0-3 0,0 0-5 16,-27-10-3-16,25 8 1 0,1 2-2 15,1-1 1-15,-2 1-1 16,2 0 1-16,-1 0-1 0,1 0-1 15,-2-1-1-15,2 1-2 0,-1 0-1 0,1 0 0 16,-1 0 2-16,1-2-4 0,0 2 0 16,0 0-1-16,0 0-1 0,0 0 1 15,0 0 2-15,0 0 0 0,0 0 2 16,1 0-2-16,11 2 1 0,3 5 1 16,5 2 1-16,1 2-1 0,1-1 2 0,-1 3 3 15,0 0-5-15,-1 1 4 0,-4 0-6 16,-2-3-1-16,-5 0 1 0,-2-2-2 15,-1-1 0-15,-5-4 0 0,2 6 0 16,-3-4 0-16,0-2 0 0,0 6 0 16,0-5-2-16,0 0 0 0,0 0 0 15,0-5-3-15,0 0-1 0,0 0-3 16,0 1-8-16,0 1-18 0,0-1-32 16,0-1-116-16,2 0-112 0</inkml:trace>
  <inkml:trace contextRef="#ctx0" brushRef="#br0" timeOffset="110689.0326">18447 14734 391 0,'0'0'56'0,"0"0"-12"0,0 0-12 16,0 0-16-16,0 0-8 0,0 0 0 0,0 0-2 15,0 0 2-15,0 0-2 0,56 26 1 16,-38-12 5-16,1-1-3 0,-1 1 1 15,3-3 0-15,-1-4 0 0,-5-1-2 16,3-4 0-16,1-2 0 0,0-2 1 16,5-7-1-16,1-5-1 0,1-2 0 15,1-7 1-15,4-3 1 0,-1-3 1 16,3-3-3-16,-1 1-1 0,-2-1-5 16,-3 2-3-16,-4 2 1 0,-3 7-5 15,-8 7 5-15,-4 7-4 0,-5 3-1 0,-3 4-9 16,0-1-21-16,0 1-58 0,2 0-124 15,-2-1-65-15</inkml:trace>
  <inkml:trace contextRef="#ctx0" brushRef="#br0" timeOffset="111387.7819">18638 15188 403 0,'0'0'57'15,"0"0"-3"-15,0 0-18 0,0 0-8 0,0 0-4 16,0 0-4-16,0 0-2 0,0 0-3 15,0 0 4-15,0 0-6 0,53 21 1 16,-34-4-6-16,-1 3-5 0,0-2-1 16,-2-1-1-16,0-2 0 0,-6-4 1 15,1-2-2-15,-3-4 1 0,-5-1 1 0,1-1 0 16,-4-3 2-16,3 0 0 16,0 0 0-16,3-8-1 0,2-7-2 15,-3-6 1-15,2-9-1 0,-1-3-5 16,1-1 3-16,5-1-5 0,-2 1 7 0,2 5-1 15,0 5 0-15,-1 7-1 0,-1 5-1 16,-5 7 2-16,-2 1-2 0,2 1 1 16,-5 3-4-16,0-1-3 0,0 1-7 15,1 0-4-15,-1 0-11 0,2 0-10 16,-2 0-27-16,1 0-43 0,2 1-64 0,-1 6-77 16</inkml:trace>
  <inkml:trace contextRef="#ctx0" brushRef="#br0" timeOffset="111872.2535">19336 15104 215 0,'0'0'77'16,"0"0"-23"-16,0 0-14 0,0 0-14 16,0 0-2-16,0 0 2 0,0 0 0 15,0 0-1-15,0 0-6 0,-26-73-6 16,8 74 0-16,0 11 0 0,-5 6 2 16,3 6 0-16,2 1 1 0,1 2 4 15,6 3-7-15,0-1 3 0,3-1-7 0,4-9-5 16,2-1 1-16,2 1-2 0,0-9 0 15,0 3 2-15,5-8 2 0,-1-2 1 16,7-3 0-16,4 0 0 0,3-15-3 16,7-7 0-16,0-9-3 0,2-5-6 15,1-2 4-15,2-1-3 0,1 1 5 16,-3 3 3-16,-2 8 1 0,-7 9 2 16,-9 9 2-16,-5 5 0 0,-5 4-3 15,0 0-1-15,3 0-1 0,1 8-3 16,0 8 2-16,3 5-3 0,-4 4 1 0,2-2-2 15,-1 0 0-15,5-1 5 0,1-2-6 16,3-2 4-16,1-5-5 0,2-2-2 16,3-4-1-16,0-6-9 0,1-1-13 15,2-9-25-15,-2-4-46 0,2-7-109 16,-1-1-86-16</inkml:trace>
  <inkml:trace contextRef="#ctx0" brushRef="#br0" timeOffset="112368.7058">19824 14807 246 0,'0'0'64'0,"0"0"-3"16,0 0-7-16,0 0-3 0,0 0-7 15,0 0-9-15,0 0-13 0,0 0-8 16,0 0-5-16,0 0 4 0,-16-3 2 16,14 28 2-16,2 10-2 0,0 3-3 15,0 7-1-15,0 2-1 0,0 2 0 0,0 1 3 16,2-4-6-16,1-2 3 0,1-6-5 15,2-5-3-15,-2-14 1 0,2-4-1 16,-2-7-1-16,4-8 2 0,7 0-1 16,3-12-1-16,7-13-1 0,-2-8-5 15,0-7 4-15,-3-7-1 0,-1-1 2 0,-1-2 1 16,-2 2-1-16,0 3 1 16,-4 9 1-16,-3 11 3 0,-5 10 1 15,0 11 0-15,-4 4-1 0,0-2-2 16,2 2 2-16,0 14 2 0,3 7 2 0,-2 8 0 15,0 4-2-15,1 1-3 0,1-2 0 16,0 1-2-16,5-2-1 0,2-3-4 16,2-4-1-16,2-4-4 0,3-4-23 15,0-8-31-15,4-6-122 0,-1-5-129 16</inkml:trace>
  <inkml:trace contextRef="#ctx0" brushRef="#br0" timeOffset="113088.4219">20026 14942 330 0,'0'0'68'0,"0"0"-8"0,0 0-8 16,0 0-12-16,0 0-15 0,0 0-6 16,0 0-4-16,0 0 0 0,0 0 2 15,-1 2-2-15,8 20 0 0,3 1-5 16,-1 1-1-16,1 1-3 0,1-4-1 0,0-1-3 16,-1-2 1-16,-2-6-3 15,1-3 2-15,-3-2 0 0,-3-5 0 16,0 2 0-16,2-4 1 0,4-2 0 15,3-9-1-15,3-5 0 0,0-9-2 0,-1-4 0 16,-2-4-1-16,0-5 2 0,1 2-1 16,-2 2 2-16,-1 6-2 0,-2 8 1 15,-6 9 1-15,1 7 0 0,-3 4 0 16,0-2 3-16,3 2 3 0,3 9 2 16,3 9 2-16,-2 8-3 0,-1 3-2 0,-3 1-1 15,1-2-3-15,3-1-1 0,5 0-1 16,-1-5-1-16,5-4-1 0,2-1-2 15,2-6-4-15,1-6-4 0,0-3-15 16,0-2-34-16,4-7-85 0,-4-11-154 16</inkml:trace>
  <inkml:trace contextRef="#ctx0" brushRef="#br0" timeOffset="113468.5639">20503 15044 312 0,'0'0'58'0,"0"0"4"0,0 0-12 16,0 0-8-16,0 0-16 0,0 0-5 0,0 0-5 15,0 0-4-15,0 0-2 0,87-5-4 16,-63-13-3-16,0-3-1 0,0-5-1 16,1-4-1-16,-3-5 0 0,-3-2-3 15,-4-1 2-15,-6 4-1 0,-6 4 2 16,-3 7-1-16,-4 4 1 0,-11 9 2 0,-2 8 7 16,-6 2 10-16,-2 14 9 0,-1 8 5 15,3 6 3-15,4 4-3 0,9 6-3 16,10-1-6-16,9 3-8 15,18-2-5-15,12-3-5 0,16-6-5 0,10-8-5 16,15-6-11-16,7-12-65 0,4-6-228 16,-4-23-31-16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01-25T07:07:37.3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11328 5308 327 0,'0'0'69'0,"0"0"-22"0,0 0-10 16,0 0-6-16,0 0-9 0,0 0-5 15,0 0-8-15,0 0-1 0,0 0-1 16,0 0-2-16,-16 0 2 0,16 0-1 0,-1 0 0 16,1 0 4-16,-2 0 2 0,2 0 2 15,-1 0 2-15,1 0 0 0,-3 0-1 16,3 0-2-16,-1 0-4 15,1 0-2-15,-2 0-3 0,2 0-1 0,-1 0-1 16,1 0 0-16,0 0-1 0,0 0 3 16,0 0-3-16,0 0 3 0,0 0 3 15,0-3 0-15,0-3 2 0,4-2 0 16,2 1-3-16,-2-1 1 0,3 2-2 16,-1-1-1-16,4-4 0 0,2 2 0 0,-2 0 0 15,0-1-5-15,3 2 5 0,-6 1-7 16,5 0 4-16,-5 1 0 0,3 1 0 15,-4 0 0-15,0 3 0 0,3-3 1 16,-4 3-1-16,2-2 0 0,2-1-1 16,0 1 0-16,4-1 0 0,-4 0 0 15,5 0 2-15,-1 0-2 0,-4 0-1 16,5 1 1-16,2 1 0 0,-6 1 0 16,8 1 2-16,-6-1-2 0,2 1 0 15,-3 1 1-15,2-2-1 0,2 1 1 0,-1-1-1 16,4 1 1-16,-6-2 0 0,3 0 0 15,-2 1-1-15,-3-1 0 0,7-2 0 16,-8 3 1-16,7-3-1 0,-5 3 0 16,0-1 1-16,-1 0-1 0,1 0 0 15,1 2 0-15,-8-2 0 0,9 3 1 0,-7 0-2 16,6 0 2-16,-1 0-1 16,1 0 0-16,-2 0 0 0,3 0 0 15,-3 0 0-15,0 0 0 0,3 0 1 16,-4 0-1-16,1 0 0 0,-4 0 0 0,4 0-1 15,-4 3 1-15,0-2 0 0,5 2-1 16,-5-1 2-16,3-1-1 0,2 2 1 16,-1 1-1-16,0-3 0 0,2 1 0 15,-2 0 0-15,0-2 0 0,3 0 0 16,-1 0 0-16,-1 0 0 0,2 0 0 0,0 0 1 16,-7 0-1-16,4 0 0 0,-3 0 0 15,-1 0 0-15,6 0 0 16,-7 0 0-16,7 2 0 0,-3-1-1 15,5 1 1-15,2 1-1 0,-3-1 1 0,3-2 1 16,-3 3-2-16,-3-2 2 0,3 1-1 16,-3-1 1-16,1 1-1 0,-7-2 0 15,7 1-1-15,-5 1 0 0,4 1 1 16,2 0 0-16,-2-1 1 0,0 0-1 16,3 1 0-16,-1-1 0 0,-2 1 0 0,3-1 0 15,-3 1 0-15,3-2 0 0,-4 2-1 16,1-2 2-16,-6 1-1 0,6 1-1 15,-6-1 1-15,5 1 0 16,0 1 0-16,-2 1-1 0,0-1 5 0,1 3-4 16,2 1 5-16,-2-1-7 0,4 2 4 15,-3-3-5-15,-1 0 4 0,4 1-2 16,-5 0 1-16,6 2 0 0,-1 0-1 16,-2 2 3-16,6 0-2 0,-3 1 0 15,0 0 0-15,-3-5-1 0,-1 2 1 0,-2-3 0 16,-2 0 1-16,3 0 1 0,-5-3-2 15,0 0 0-15,-3-3 0 0,0 0 1 16,0 0 1-16,1 2 0 0,1-2 0 16,-1 1 0-16,-1-1 0 0,3 0 0 15,-3 2-1-15,0-2-1 0,0 0-4 0,0 2-14 16,3-2-52-16,-1 0-224 16,-2 1-33-16</inkml:trace>
  <inkml:trace contextRef="#ctx0" brushRef="#br0" timeOffset="2191.4374">14042 5300 114 0,'0'0'63'0,"0"0"2"0,0 0-4 15,0 0-5-15,0 0-4 0,-86-22-10 0,74 20-4 16,-7 0-9-16,2 1-6 0,4-1-5 15,-5 1-7-15,7 1-1 0,-2-3-1 16,-4 0-3-16,5 2 0 0,-5-3-1 16,5 1-2-16,-2 1 0 0,-7 2 0 15,1 0 0-15,-6 0 4 0,3 4-1 0,0 2 0 16,1 0-1-16,1 0-1 0,0 2 1 16,1-1 0-16,1 0 0 15,2 0-2-15,-2-1 1 0,2 0-4 16,-1 0 2-16,1 0 0 0,-2-1 0 0,2 1 1 15,-1-1 1-15,4-2-1 0,-2 1 0 16,2 2-1-16,-1 2 0 0,-5 1 0 16,4 0-1-16,-1 0 0 0,1 1-1 15,-3 2 0-15,0-2 0 0,2 2 1 16,-2 0 0-16,2-1 0 0,-2-1 0 0,3 1 1 16,-1 0-1-16,-2-1 3 0,3-1-1 15,-1 2 1-15,2-2 2 16,-1 0 0-16,3 0-2 0,-1 1-2 15,1 1-1-15,-2-2-2 0,-1 3 1 0,0-1 1 16,-1 3-1-16,1-1 1 0,2 0-1 16,-1 0 0-16,4 0 0 0,2-4 0 15,0 2 0-15,1 0 1 0,3-3-1 16,-2 7 1-16,3-1-1 0,-2 0 0 16,0 1 0-16,3 0 1 0,-1 2-1 0,4-5 1 15,-1 7 2-15,-1 1-3 0,2 0 3 16,0 4-4-16,0-1 1 0,0-6-2 15,0 0 2-15,0-1-2 0,0-4 2 16,2 7 0-16,-2-9 0 0,1 2 3 16,-1-1-3-16,3-1 1 0,-2 3-1 15,2-4 0-15,1 1 0 0,-1-2-1 16,0 1 1-16,2 0 1 0,2 2 0 16,2-1 1-16,2 5-1 0,-1-2 0 15,3-1-1-15,-1 1 0 0,-2 1 0 0,3 1-1 16,-1 1 2-16,-2 1-1 0,1-4 0 15,-1 2 1-15,-1-1-1 0,1 0 0 16,2-3 1-16,-3 0-1 0,0-2 0 16,2 0 0-16,-4-3 0 0,7 4 1 15,-2-5 0-15,-3 1 3 0,6-2-2 0,0 1-1 16,-4-4 1-16,4 1-2 16,-2 1 2-16,-3-2-1 0,2 0 0 15,-1 1 0-15,-1 0 0 0,1 0-2 16,3 2 1-16,-5-1 0 0,5 1-1 0,-5-1 2 15,1-1-1-15,-1 1-1 0,2-2 2 16,-2 2-1-16,-5-3 0 0,9 2 2 16,-6-2-2-16,7 0 1 0,0 0-1 15,-4 0-2-15,6 0 3 0,-6 0-2 16,5 0 1-16,-3 0 0 0,0 0 0 0,2 0 2 16,4 0-2-16,-1 0 0 0,6 0 0 15,-5-2-1-15,2-4 1 0,-4 0 2 16,4-1-2-16,0 1-1 15,-7 0 1-15,3 1-1 0,-6 0 1 0,1 3 0 16,1-1 1-16,-1 1-1 0,-1 0 0 16,3 0-1-16,-3 1 1 0,2 1 0 15,0-2 0-15,0 1 2 0,7-2-2 16,-6-1 0-16,10-4 0 0,-4-1 0 16,-2-3 1-16,0-1 1 0,1 0-1 0,-1-1-1 15,-2 1 0-15,1 1-2 0,-8 2 2 16,4 1 0-16,-4 0 1 0,0 3-1 15,1-5 1-15,-1 1-1 0,-2 3 1 16,3-5 0-16,-2 2-1 0,-3 4 2 16,5-8-2-16,-2 2 1 0,3-3 0 15,2-2-2-15,-4 1 2 0,0 5 1 16,-1-1-1-16,1 0 0 0,-3 2 1 16,2-3-3-16,-1 1 4 0,-2 4-2 15,5-6 1-15,-3 1 0 0,-3 4 1 0,2-6-2 16,0-1 1-16,-1 0 1 0,5-5-5 15,-5 1 5-15,3 0-4 0,-1 2 2 16,3 1 4-16,-2 2-3 0,-1 3 3 16,0 0-2-16,-2 4 3 0,0-1-3 15,3 0 2-15,-4 0-2 0,2 1-1 0,-4 4-1 16,2 1 1-16,-3-2-2 16,2 0 1-16,-1 1 0 0,-1-1-1 15,0-1 1-15,0 0-1 0,0 0 0 16,3-4 0-16,-3 3 1 0,0-3 0 0,0-2 0 15,0 0 1-15,-3-6-2 0,0 9 1 16,-3-7 0-16,3 7-1 0,-1 0 0 16,-2 0 1-16,2-2-1 0,0 2 0 15,1 0 0-15,0 0 0 0,0-1-1 16,0 1 2-16,-3-1-1 0,1-5 0 0,-1 1-2 16,-6-4 1-16,3 3 1 0,-2-1-1 15,-2 1 0-15,-3 0 0 16,0 0 0-16,-1 0 0 0,1-1-2 15,-2 5-6-15,-2-2-8 0,0 2-29 0,-6 3-87 16,-7 3-169-16,-15 5-13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01-25T07:08:39.7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2027 7679 165 0,'0'0'42'0,"0"0"-1"16,0 0-8-16,0 0-8 0,0 0-7 15,0 0 0-15,0 0 3 0,0 0 2 16,0 0 7-16,-9-12 2 0,9 10-1 15,0 1-6-15,0 1-6 0,0-2-5 0,0 2 1 16,0 0 2-16,0 0 2 0,0 0-1 16,12 0-2-16,1 3-1 0,7 3-6 15,-5 2-1-15,2-2-1 0,0 2 1 16,-1 1-1-16,3 2-2 0,-3 0 1 16,1 3 0-16,-1 2-1 0,0 6 2 0,-1 1-1 15,-1 3-2-15,-1 0 2 0,0 0-5 16,-1-1 3-16,-1-2-3 15,2-5-1-15,0-2 1 0,0 0 0 16,3-5 0-16,1 2 0 0,1-4 2 0,-1 0 1 16,2-1 1-16,-6-2 3 0,2-3-2 15,-4-1 1-15,-1-2 1 0,7-4-1 16,-2-7-1-16,8-9 2 0,0-6-5 16,2-7-2-16,1-5-3 0,6-7-4 15,-2-3 4-15,2-7-1 0,3-4 3 0,2-6 2 16,5-5-2-16,6-3 3 0,1-3-3 15,10-1-3-15,-1-3 3 0,7-4-1 16,-1-3 1-16,4 3 2 0,1 0 3 16,-1 6-2-16,0 7 0 0,-3 6 2 15,-4 7-3-15,0 5-2 0,-8 4 4 16,-5 5-6-16,-2 6 2 0,-5 5 1 16,-8 5-4-16,-4 5 1 0,-2 3-4 15,-4 3-10-15,-5 5-21 0,2-1-60 16,2 0-195-16,-6-4-15 0</inkml:trace>
  <inkml:trace contextRef="#ctx0" brushRef="#br0" timeOffset="7295.6041">15360 12571 116 0,'0'0'39'0,"0"0"-4"0,0 0-7 16,0 0-15-16,0 0-5 0,0 0-3 16,0 0-2-16,0 0 2 0,0 0 0 15,-13 0 0-15,11 0 2 0,1 0 3 16,-2 0 3-16,3 0-2 0,-1 0 0 0,-1 0-4 15,1 0 0-15,-1 0 3 0,2 0 4 16,0 0 6-16,0 0-2 0,0 0-1 16,0 0-5-16,3 0-2 0,3 0 0 15,5 2-1-15,1-1 0 0,-2-1-1 16,2 2-2-16,-1-2 1 0,8 0-1 16,-3 0 1-16,9-2-1 0,-8-1 0 15,-1 1-2-15,1-1 0 0,-7 3-3 16,9-1-1-16,-9 0 1 0,-4 1-1 15,4 0 0-15,-3 0 0 0,-1 0 1 0,4 0-1 16,-4 0 0-16,7 0 1 0,-3 0 0 16,4 0 2-16,4 0 0 0,1-2-1 15,3 1 0-15,-5-1 0 0,1 1 0 16,0-1 0-16,2 0 1 0,5-1-1 16,-3 2-2-16,-5-1 1 0,3 2 1 0,-1 0-2 15,-5 0 2-15,7-1-1 0,-10 1 0 16,4 0 1-16,5-1-2 15,-8-1 1-15,6 2 0 0,-6-1-1 16,1 1 2-16,6 0-1 0,-7 0-1 0,9-2 0 16,-1 2 0-16,-7-2 1 0,7 2-1 15,-6 0 1-15,0 0-1 0,-1 0 1 16,0-1-1-16,0 1 0 0,-2 0 0 16,1-2 0-16,-2 2 0 0,2 0 0 15,-1-1 0-15,1 1-2 0,1-2 2 0,6 1-1 16,-5-1 1-16,6 2 2 0,-1 0-2 15,-6 0 0-15,6 0 0 0,-6 0 0 16,0 0 0-16,4 0-1 0,-5 0 2 16,7 0-1-16,-9 0 0 0,3 0-3 15,7 0 3-15,-7 0 0 0,9 0 0 0,-1 0 4 16,1 0-4-16,-3 0-3 16,1-3 3-16,-2 2-5 0,-5-2 5 15,3 1 0-15,-5 0 0 0,-7 1 0 16,7-1 0-16,-7 2 0 0,4-1 0 0,4 1 4 15,-5 0-3-15,6-1-2 0,0 1 1 16,-1 0-5-16,1-2 5 0,0 2 0 16,7-1 0-16,-8-1 1 0,8 2-1 15,-1-2-1-15,-6 1 1 0,7-1 0 16,-1 1 0-16,0-1 2 0,0 1-1 0,-2-1-1 16,0 1 2-16,-5-2-2 15,4 1 1-15,-5 1 0 0,-2-1 0 16,1 2 1-16,2-1 1 0,-2-1 0 15,4 1 0-15,4-2 1 0,2 0 0 0,6 0 0 16,0-2-1-16,-4 0-2 0,2 3 1 16,-7-1 1-16,2 1-1 0,-6 0-1 15,0 2 0-15,2-1 2 0,-10 1-3 16,1 0 3-16,-6 0-2 0,0 0-1 16,0 0 1-16,2 0-1 0,-1 0 0 0,1 0 0 15,-1 0-1-15,1 0 1 16,-1 0 0-16,1 0-1 0,-1 0 0 15,1 0-1-15,-1 0-1 0,0 0-4 16,1 0-3-16,0 0-19 0,-2 0-39 0,2 0-101 16,-1 0-86-16</inkml:trace>
  <inkml:trace contextRef="#ctx0" brushRef="#br0" timeOffset="8389.0181">17062 12332 110 0,'0'0'33'15,"0"0"-1"-15,0 0 5 0,0 0 4 16,0 0-2-16,0 0-5 0,0 0-8 16,0 0-7-16,0 0-4 0,0 0-4 0,-26-4-1 15,24 4-1-15,1 0-2 0,-1 0-1 16,2 0-1-16,-1 0 3 15,1 0 2-15,-3 0 4 0,3 0 1 16,0 0 1-16,0 0-1 0,-1 0-3 0,1 0-1 16,0 0-4-16,-2 0-1 0,2 0-1 15,0 0-2-15,0 0 0 0,0 0-1 16,0 0 1-16,0 0-3 0,0 0 0 16,0 0 1-16,0 0 3 0,0 0 1 15,2 2 1-15,8 3 1 0,4 2-2 0,-1 1-1 16,6 1 0-16,-4 1-2 0,0-2 3 15,-3 0-3-15,0-3 0 0,0 2 0 16,-4-3-1-16,6 4 0 16,-7-5 1-16,1 0 0 0,1 1 1 0,-7-2 0 15,8 1 0-15,-5-2 2 0,-1 1-2 16,5 0 1-16,-5-1 1 0,2 1 0 16,-2-1-1-16,-1 1-1 0,3-1 0 15,3 4-2-15,1-2 1 0,-6-3-2 16,0 4 1-16,-4-4-1 0,3 2 1 0,2-1 0 15,-2 1-1-15,1 1 1 0,-4-3 0 16,0 0 0-16,0 0 0 0,1 0 0 16,1 1 1-16,0-1-1 0,0 0-1 15,-2 2-2-15,1-2 1 0,1 0 0 16,-1 2 1-16,4 1 1 0,-2-2-1 16,1 2-1-16,-1 0 0 0,0 0 0 15,0 0 1-15,1 0-1 0,-1 0 1 16,-3-3 0-16,0 0 0 0,0 0 0 15,1 2 1-15,-1-2 1 0,2 1 0 0,-2-1 1 16,0 2 0-16,1-2-1 0,-1 1 1 16,0-1-1-16,2 2 1 0,-2-2-1 15,0 0-1-15,1 1 1 0,-1-1-2 16,0 2 0-16,0-2 0 0,0 2 1 16,0-2 0-16,0 1-1 0,0 0 1 0,0 4 2 15,0-1-2-15,-4 5 4 0,-2 4-2 16,2-4-3-16,-5 3 1 15,5 2-1-15,-4-2 0 0,-3 6 1 16,1-3 0-16,-2 2 0 0,-4 1 1 0,2-1-2 16,-2 0 1-16,1-4-1 0,1 1 0 15,4-4-1-15,-2 0 1 0,7-5-1 16,-3 0 1-16,2 1 0 0,3-3 0 16,1 0 0-16,2-3 0 0,-2 0 0 15,2 0-1-15,0 3-1 0,-1-3-4 0,1 0-10 16,0 0-28-16,0 0-80 0,0-6-156 15</inkml:trace>
  <inkml:trace contextRef="#ctx0" brushRef="#br0" timeOffset="19676.4502">16992 11671 254 0,'0'0'32'15,"0"0"6"-15,0 0-2 0,0 0-8 16,-88-24-16-16,67 24-6 0,-4 0-2 0,-7 0-2 15,0 6 0-15,-2 2 1 0,-4 0 2 16,-3-1 2-16,-6 2 0 0,-1-3 2 16,-6 1-1-16,-2-1 1 0,-3 1-3 15,-3-1 1-15,-2 0 0 0,3 0 0 16,-1 0 1-16,0 2 0 0,-2-3 0 16,2 3-1-16,-2-3-1 0,4 1-3 15,-1-2-2-15,2 1 1 0,1-2-2 16,5 0 3-16,5 0-2 0,3-3-1 15,4 1 1-15,4-1-1 0,2 0 1 0,3 0 1 16,0 0 0-16,2 0 0 0,0 0-1 16,-1 0 0-16,2 0-1 0,2 0 1 15,1 2 0-15,3 1-1 0,5 0 2 16,1 0-2-16,7-2 1 0,-3 2 0 16,1-1 0-16,2 1 0 0,-1-1 1 0,5-1 1 15,-4 1 1-15,5-1 1 0,-2 1-3 16,-1 0 0-16,3 2-1 15,-2 1-1-15,0 0-1 0,1 5 2 16,0 3 3-16,2 1-3 0,-1 6 4 0,1 0-3 16,1 1-1-16,-2 1 0 0,-1 4 1 15,0 2-1-15,-3 2 0 0,1 3-1 16,-1 4 0-16,2-2 0 0,-1-1 0 16,1-2 0-16,3-1 0 0,1-5 1 15,2-1-2-15,1-2 2 0,0 0-1 0,0-3 0 16,0 1 2-16,1-1-2 0,-1-4 1 15,0 1 1-15,3 0-1 0,-3 4-1 16,0-3 4-16,0 2-3 0,0 0 4 16,0-7-4-16,0 9-1 0,0-2 1 15,0-9 0-15,0 9 0 0,0-1-1 16,1-1 0-16,2 4-1 0,1 0 1 16,-1-1-1-16,0 0 1 0,-1 2-1 15,1 1 1-15,-2 1-1 0,1-2 1 16,-1 1 0-16,-1-8 0 0,0 2 0 0,0 2 1 15,0-2-2-15,-3 7 2 0,-1-4 0 16,-2-1-1-16,-1-2-1 0,1 2 1 16,5-2 0-16,-2-3 0 0,1 2 1 15,1-1-2-15,1-2 0 0,0 4-1 16,0-6 0-16,0-1 1 0,0 1 5 0,0-3-3 16,1 2 3-16,-1-7-3 15,2 2 2-15,-2-1-3 0,0 1 0 16,1 5 0-16,1-1-1 0,-2-5 1 15,1 5-1-15,2-5 0 0,-2 0 1 0,2 2-1 16,1-4 2-16,-1 0-1 0,3 3 2 16,-3-3 0-16,0 0 0 0,4 2 1 15,-2-2 0-15,3 0 0 0,1 1-2 16,-3 1 1-16,1 0-2 0,-3-4 0 16,3 4 0-16,-4-2 0 0,0 0-2 0,5 2 2 15,-4-3-1-15,4 1 1 0,0 2 0 16,-1-2 1-16,6 0 2 15,-3-1-1-15,2-1 0 0,2-1 0 0,5 0-1 16,-6 0-1-16,6 0 0 0,-6 0 0 16,0 0 0-16,0 0-1 0,-2 0 0 15,1 1 1-15,1 1-1 0,-3 0 1 16,3 1 1-16,-3-2-1 0,2 1 0 16,5 0 1-16,1-1-1 0,0-1 0 15,2 1-1-15,-1-1 2 0,3 0-1 0,5 0 0 16,-2 0 2-16,-9 0-2 0,4 0 1 15,-1 0-1-15,1 0 0 0,0 0 0 16,-2 0 0-16,1 0 1 16,1 0 0-16,5 0-1 0,-1 0-1 0,2 0 2 15,2-1-1-15,-1-2 0 0,-1 0 0 16,1 0-1-16,0-2-1 0,-1 1 3 16,0-1-1-16,-2 0 0 0,2 2 1 15,-4-1-1-15,3 1 0 0,-4 0 1 16,-5 0 0-16,0 1-1 0,-4 2 1 0,2 0-1 15,-2 0-1-15,0 0 1 0,2 0-1 16,-3 0 0-16,2 0 2 0,0 0-1 16,9-1 1-16,-2-1-1 0,6-2 0 15,-1 1-1-15,-1-1 1 0,-1 0 1 16,-1 1-2-16,-6 0 2 0,0 0-1 16,-6 0-1-16,-4 1 2 0,0 2-1 15,-2-1 0-15,3 1 0 0,-2 0-1 16,0 0 0-16,-5 0 1 0,5-2 0 15,1 2-2-15,-2 0 2 0,7-1 1 0,-5 0-1 16,6-1 2-16,1-1-2 0,-2 1 0 16,2-1 1-16,-3 0-1 0,2 2 1 15,1-2 0-15,-3 0-1 0,-1 1 1 16,5-1-1-16,-3 1 1 0,4-2-1 16,-6 3 0-16,7-2 0 0,-5-1-1 0,1 3 1 15,1-2 0-15,-3 1 0 0,2 1 0 16,1-1-1-16,-3 1-2 15,0-2 3-15,3 1-4 0,-3 1 4 16,2-3 0-16,-4 3 0 0,3-2 0 0,-1 2 0 16,0-1 1-16,-6 1-1 0,6-1 0 15,-4 2 0-15,1-1 0 0,3-1 0 16,-4 2 0-16,0 0 0 0,7-2 4 16,-7 2-3-16,6-1-1 0,6-1 0 15,-8 1-4-15,6-2 4 0,-6 2 0 0,-5-1 0 16,6 0 0-16,-5 2 0 0,-2-1-1 15,2 1 0-15,-6 0 1 0,0 0-1 16,6 0 1-16,1 0 0 0,-1 0-1 16,0 0 0-16,-2 0 1 0,2 0 0 15,-2 0 1-15,8 0 0 0,-6 0-1 16,4 0 1-16,3 0-1 0,-3 1 0 16,0 1 1-16,1-2 0 0,1 2 0 15,1-2 0-15,6 0 0 0,0 0 0 16,2 0 1-16,-6-2 0 0,2-3 0 0,-2 2-1 15,-4 2 1-15,7-2 0 0,-8 1 0 16,-6 1 1-16,9 1 0 0,-7 0-2 16,0 0 1-16,0 0-1 0,-6 0 0 15,0 0 2-15,0 0-2 0,2 0 1 16,-2 0-1-16,3 0 0 0,-2 0 0 0,1 0 1 16,-1 0 0-16,1 0 1 0,-1 0 0 15,1 0 0-15,-1 0 0 16,1 0 1-16,-1 0-2 0,1 0 0 15,-1 0-3-15,1 0-3 0,-2 0 0 0,0 0-7 16,1 0-5-16,-1 0-14 0,0 0-34 16,0 0-86-16,0-3-117 0</inkml:trace>
  <inkml:trace contextRef="#ctx0" brushRef="#br0" timeOffset="43359.8762">17302 13784 141 0,'0'0'58'15,"0"0"-5"-15,0 0-8 0,0 0-8 16,0 0-7-16,0 0-4 0,0 0-3 16,0 0-5-16,0 0-6 0,0 0-4 0,9-32-4 15,-12 28-3-15,-6 1 0 16,2 3 1-16,-6 0-2 0,-6 0 0 15,7 0-1-15,-8 0 1 0,6 1 0 16,3 1 1-16,-6 2 0 0,1 1 1 0,6-3-1 16,-4 5 3-16,-2-2-1 0,7-3 0 15,-7 4 3-15,3 0-1 0,4-1 0 16,-5 0 1-16,5-2-1 0,2 1-2 16,-3-1-1-16,6-1 0 0,-4 2 0 15,4-2 0-15,-5 1-1 0,1 2 0 0,-2-3 0 16,-4 3 2-16,-1 0 0 0,-4 2 2 15,0-1 5-15,0 0-6 0,2-1 4 16,-2 1-2-16,1 0-3 16,4-3 0-16,-3 1 0 0,1 0-1 0,7-1 1 15,-8 1-1-15,8-2 0 0,-2 1-1 16,2-2 0-16,0 2 0 0,1 1 1 16,-4-2 0-16,2 1 2 0,1 2 1 15,-6 0 0-15,4-2 0 0,-4 2 0 16,0 2 1-16,4-4-3 0,-6 3 0 0,0-3-1 15,1 2-1-15,-1-2 1 0,4 1-1 16,-3-1-1-16,6 0 0 0,-6 2 1 16,7-2 0-16,-2 0-1 0,-5 1 1 15,6-1 1-15,-6 2 0 0,7-2 2 16,-1 0 0-16,-1 0-1 0,0 0 0 0,1 0 0 16,0 0 1-16,1 0-1 15,1 2-1-15,-1-2 0 0,-2 1-1 16,2-1 0-16,-3 2-1 0,-4 1 1 15,3 0-1-15,-3-2 0 0,3 3 2 0,-1-3-2 16,5-1 0-16,-6 3 3 0,1 0-1 16,1 0 0-16,-1 1 2 0,-1-2-1 15,1 2-1-15,-1-1 0 0,-5 1-2 16,2 1 0-16,0 1 0 0,-2 0 0 16,-1 0 0-16,-3 0 0 0,-2 1 2 0,-3 0-1 15,3-1 1-15,-3 2 0 0,0 1 1 16,-1 2 0-16,0-1 1 15,-1 3 0-15,1-1 1 0,1 0-1 16,0-2-1-16,6-4-1 0,0 2 0 0,5-4-1 16,5-2 0-16,4 0-1 0,4-3-1 15,1 0 1-15,4-2-1 0,-2 0-2 16,2 0 0-16,-1 2-4 0,-1-2-2 16,1 2-9-16,1-2-18 0,-2 1-53 15,1-1-98-15,1 0-88 0</inkml:trace>
  <inkml:trace contextRef="#ctx0" brushRef="#br0" timeOffset="44052.516">15716 13962 237 0,'0'0'66'16,"0"0"-16"-16,0 0-19 0,0 0-13 0,0 0-6 15,0 0 3-15,0 0-3 0,0 0 3 16,0 0-1-16,0 0-3 15,4-2 1-15,-11 14 1 0,-2 2 0 16,-1 0 1-16,-3-1 0 0,0 3 0 0,-6 0-5 16,3 3-2-16,-4-1-1 0,-2 3 1 15,0-2-2-15,-1 3 3 0,0-2 0 16,2 2 0-16,3-5 0 0,1 0-1 16,5-7 0-16,3 1-1 0,2-4 0 15,2 1-1-15,-1 0 0 0,3-4-3 0,-3 3 0 16,4-3 0-16,-3-1-1 0,5 1 0 15,-1 1 0-15,-1-1 0 0,1 1 1 16,-2 8 0-16,3-8-1 0,0 6 2 16,0 1-1-16,0-8 1 0,0 8-1 15,0-6-3-15,0-1 3 0,0 4-1 16,0-4 2-16,0 0-2 0,1 3 1 16,1-3 0-16,1 2 1 0,2 0 2 15,2-2 2-15,5 2 1 0,7-1-1 16,7 2 1-16,5-2 0 0,6 0-3 0,2 0-1 15,0 2-3-15,4-1-2 0,-4 2 0 16,-1 2-4-16,-5 1-4 0,-2-1-28 16,-1-1-110-16,-3-5-148 0</inkml:trace>
  <inkml:trace contextRef="#ctx0" brushRef="#br0" timeOffset="54100.221">19727 13735 137 0,'0'0'36'0,"0"0"-4"0,0 0-2 0,0 0-4 16,0 0-5-16,0 0-8 0,0 0-1 16,0 0 0-16,0 0-1 0,0 0 3 15,0-7 0-15,0 5-4 0,0 2 1 16,0-1-1-16,0 1 3 0,0 0-1 15,0 0-1-15,0-2 0 0,0 2-4 0,1 0-1 16,-1 0 0-16,0 0-3 0,2 0-1 16,-2 0 3-16,1 0 0 0,-1 0 3 15,2 0 1-15,5 0 1 0,-1 0 0 16,8 0 0-16,4 0-1 0,2 0 0 16,4-1-4-16,-2 1-1 0,3 0-1 15,1-1 0-15,0 1 0 0,2 0-1 0,3 0 0 16,1-2-1-16,0-1 0 15,-2 0-1-15,0-1 2 0,-2 2-2 0,-2 0 0 16,-3-1 0-16,-4 2 0 0,-2 0 0 16,3-2 0-16,-1 3 2 0,7-1-1 15,-4 0 2-15,1 1-1 0,0-2-1 16,2-1 1-16,0 0-2 0,0 0 2 16,4-1-1-16,0 1 0 0,3 1 0 15,1-1-1-15,2 0-1 0,2 2 1 0,0-3 1 16,-1 1-1-16,2 1 1 0,-2 0 0 15,2-2 0-15,2 1 0 0,0-2 1 16,5-1-2-16,3 1 2 0,2-2-1 16,4 2 0-16,-2 1-1 0,4-3 1 15,2 1 0-15,0 1 0 0,0 0 0 16,1 1-1-16,0 0 0 0,3-1 0 16,4-1 1-16,3 0 1 0,5-3-1 15,5 0 3-15,7 0 0 0,3-1 4 16,5 2 2-16,2-2 4 0,-1 1-2 0,-1 1-1 15,-6 1-1-15,-9 2-4 0,-10 1-1 16,-14 1-2-16,-9 1 0 0,-17 2-2 16,-13 0 0-16,-8 0 0 0,-8 0 0 15,0-1 0-15,0 1-4 0,2 0-4 16,-1 0-6-16,1-1-16 0,-1 1-19 16,-1 0-42-16,2-2-61 0,-2-3-103 15</inkml:trace>
  <inkml:trace contextRef="#ctx0" brushRef="#br0" timeOffset="54607.9439">22515 13309 233 0,'0'0'90'0,"0"0"-16"15,0 0-24-15,0 0-16 0,0 0-6 16,0 0-8-16,0 0-2 0,0 0 0 16,0 0 0-16,0 0-1 0,-41 25 0 15,56-11-2-15,8-1-3 0,6 0-3 16,3 1-1-16,1-1-1 0,-3 2-4 0,-1 2 0 15,-4 0 0-15,-6 1-2 0,-3 0 3 16,-6 1-2-16,-4 2 1 0,-5 0 1 16,-1 0 0-16,-4 2 1 0,-6 0 0 15,-4-2-1-15,-1 1-1 0,-3-3-2 16,4 0-1-16,-1-1-3 0,-1-2-5 0,-2-2-14 16,2 0-52-16,3-5-202 15,4-3-20-15</inkml:trace>
  <inkml:trace contextRef="#ctx0" brushRef="#br0" timeOffset="55615.3168">24110 13309 216 0,'0'0'48'0,"0"0"-7"16,0 0-3-16,0 0-2 0,0 0-7 15,0 0-5-15,0 0-6 0,0 0-5 16,0 0 0-16,-10-23-5 0,10 21 1 16,-3 1 0-16,3 0 0 0,-1 1 2 15,1-2-1-15,-2 2 3 0,2-1-1 16,-1 1 0-16,1-2-3 0,-2 2-1 16,2 0-3-16,0 0 1 0,-1 0 4 15,1 0 0-15,-2 12 2 0,-1 8-1 16,2 5-2-16,-1 5 0 0,1-1 1 0,-2 1-3 15,2 0 0-15,-1 0-2 0,1-1 1 16,1 0-3-16,0-2 1 0,0-10-1 16,0-6-1-16,0 0 1 0,0-7-1 15,0 0 0-15,0 3-1 0,0-7 1 16,0 0-2-16,0 0 1 0,0 1-2 0,0-1-6 16,0 0-10-16,0 0-24 15,0-5-41-15,0-10-88 0,0 3-106 16</inkml:trace>
  <inkml:trace contextRef="#ctx0" brushRef="#br0" timeOffset="56082.0505">23715 13324 108 0,'0'0'62'0,"0"0"0"16,0 0-17-16,0 0-15 0,0 0-4 16,0 0 4-16,0 0-1 0,0 0 8 15,0 0 0-15,-29-3-2 0,38 0-6 16,10-3-6-16,7-2-5 0,6 1-2 0,2-3-1 15,3 2-3-15,2-3-3 0,1 0-5 16,-1 2-3-16,-4 2-1 0,-3-1-3 16,-9 5-2-16,-5 0-3 0,-6 3-6 15,-3 0-13-15,2 0-30 0,-8 0-47 16,1 6-66-16,-4 0-70 0</inkml:trace>
  <inkml:trace contextRef="#ctx0" brushRef="#br0" timeOffset="56414.0629">23829 13725 405 0,'0'0'70'0,"0"0"-10"0,0 0-24 15,0 0-12-15,0 0-6 0,0 0-2 0,94-22-3 16,-54 14-5-16,0 0-6 0,3-2-5 15,-2 2-9-15,0 0-16 0,-3 0-67 16,0 2-148-16,-3-2-27 16</inkml:trace>
  <inkml:trace contextRef="#ctx0" brushRef="#br0" timeOffset="57691.9574">24457 13505 167 0,'0'0'40'0,"0"0"-13"0,0 0-9 0,0 0 4 15,0 0 9-15,0 0 9 0,0 0 4 16,0 0-4-16,0 0-7 15,-15 0-9-15,11 0-5 0,-3-2-7 0,3 1-4 16,1-1-4-16,-2-1-1 0,2 2 1 16,-1-2-1-16,1 1 1 0,3 2 0 15,-1-1 2-15,1 1 2 0,-4-5 0 16,1 0 1-16,1 1 1 0,1 1-1 16,-1-2 0-16,1-2-3 0,-1 1 0 15,2 1-2-15,0 5-1 0,-1-2-1 0,1-2 0 16,0-2 1-16,0 0 0 0,0 1 1 15,0 5-1-15,0-1 0 0,0 1 1 16,0-5 0-16,0-1 1 0,1 2 1 16,5-4-3-16,-3 5 1 0,4-3-2 15,-1 0 0-15,-3 3 1 0,4-2-2 16,-2 4 0-16,-2-1 0 0,2 1-1 16,-5 1 1-16,4-2 0 0,1 1-1 15,-1-1 0-15,2 2 0 0,0 0 0 16,1 0 1-16,3 0-1 0,2 0 1 0,-1 0-2 15,1 0 1-15,-8 0-1 0,8 0 0 16,-8 2 0-16,5 1 1 0,0 1-1 16,-6-2 1-16,5 2 0 0,-5-1-1 15,0-1 2-15,1 1-1 0,-1 0 0 16,0 0 0-16,3 3 0 0,1 0 0 0,-1 0 1 16,-1 0-1-16,1 0-1 15,2 2 1-15,-5-5-1 0,2 4 1 16,-2-4 0-16,0 1-1 0,0 0 0 15,-3-4 0-15,1 3 0 0,1 3 1 0,-1-4-1 16,1 3 1-16,-2-5 0 0,0 0-1 16,0 0 1-16,1 1 0 0,-1 0-1 15,0 1 0-15,2 5 1 0,-2 0-1 16,0 3 1-16,0 1 0 0,0-2 0 16,-5 5 1-16,1-6 1 0,-2 5-2 0,2-6 1 15,-2 1-1-15,0-1-1 0,3-3 1 16,-3 2 0-16,4-3 0 0,-4 4 0 15,-3-2 0-15,2-1 0 0,1 2 0 16,2-3 1-16,1-1-1 0,-2 0 1 16,1-1 0-16,0 1-1 0,1 0 2 15,3-2-1-15,-1 0 1 0,1 0-1 16,-2 0 0-16,1 2 1 0,1-2 0 16,-2 0 0-16,2 0 2 0,-1 1-4 15,1-1 1-15,-2 0-1 0,1 0 0 0,-2 0 0 16,-2-4 0-16,3 0 1 0,-4-4-1 15,5 3 0-15,-2 1 0 0,1 1 0 16,-1-2 1-16,2 1-2 0,-1-1 1 16,1 1-2-16,1-3 2 0,0 2 0 15,0-8 0-15,0-1 2 0,1 4-2 16,4-3 0-16,-1 3 1 0,-1 3-1 16,3-2 0-16,-2 1 2 0,-1-1-2 15,1 1 0-15,-1-1 0 0,2 0-2 16,1-3 2-16,2 0 0 0,1-2 0 0,-2 4 1 15,3-1-2-15,0 2 1 0,-3 3 0 16,5-4 1-16,-3 5-1 0,-1 0 0 16,1 0 1-16,1 2-1 0,0 2 2 15,2-1-1-15,5 2 0 0,-1 0 0 16,6 3 0-16,-4 5-1 0,-3 1 1 0,1 2 0 16,-2 4 1-16,-1 0 0 15,-3 5-1-15,-2 1-1 0,-2 2 1 16,-2 2 0-16,-1 0 0 0,-3-7 0 15,0 2 1-15,0-8-2 0,0-6 0 0,0 6-1 16,0-6 0-16,0-1-2 0,0 1-1 16,0-6-6-16,0 0-6 0,0 0-39 15,0 0-83-15,0-8-143 0</inkml:trace>
  <inkml:trace contextRef="#ctx0" brushRef="#br0" timeOffset="58161.9505">25005 13508 384 0,'0'0'78'15,"0"0"-22"-15,0 0-30 0,0 0-16 16,0 0-9-16,0 0 0 0,0 0-1 15,0 0-2-15,0 0-2 0,84-32-8 0,-70 27-26 16,5 2-76-16,-1-1-133 0</inkml:trace>
  <inkml:trace contextRef="#ctx0" brushRef="#br0" timeOffset="58872.2303">25575 13324 298 0,'0'0'66'0,"0"0"-11"0,0 0-7 16,0 0-4-16,0 0-10 16,0 0-3-16,0 0-3 0,0 0-3 0,0 0-4 15,0 0-5-15,-18-35-5 0,17 33-4 16,1 2-1-16,0-1-2 0,0-1-2 16,0 2-3-16,0-1 0 0,0 1 0 15,0 0 1-15,0 0 0 0,0 1 1 16,0 12 0-16,6 5 0 0,0 5 1 0,0 0 1 15,-1-2 0-15,-2-5-2 0,-2 1 2 16,1-5-1-16,-2 1 0 0,1-2 0 16,-1-4 0-16,0-1 0 0,0-6 0 15,0 0 4-15,0 0 3 0,0 1 4 16,2-1-1-16,-2 0-2 0,1-1-5 16,2-13-2-16,0-9-2 0,3-6 1 15,2 0-2-15,3 2 0 0,0 3 0 16,7 3 0-16,-1 3 0 0,5 5 1 15,1 7 0-15,-2 5 1 0,-2 1 0 0,0 7 0 16,-4 9-1-16,-3 5 1 0,-3 5-2 16,-3 3 1-16,-3 1-1 0,-3 0-1 15,0-1 1-15,0-1 0 0,-4-5 0 16,1-6 0-16,0-6-2 0,3-7 1 16,0-4 2-16,-2 0 2 0,2 0 0 0,0-1-1 15,0-14-1-15,2-11-1 0,5-7-1 16,3-2 2-16,3 0 0 15,2 1 0-15,3 6-1 0,5 3 0 16,1 7 1-16,3 6 0 0,1 4 0 0,-2 7 1 16,-2 1-2-16,-2 6 1 0,-3 8-1 15,-1 4 0-15,-3 3 1 0,-1 2-1 16,-3 1 0-16,-3 0-1 0,1 1-1 16,-3-3-1-16,-2-5-1 0,0-2-10 15,-1-3-14-15,-1-6-34 0,-1 1-64 0,-1-7-169 16</inkml:trace>
  <inkml:trace contextRef="#ctx0" brushRef="#br0" timeOffset="59475.8227">26333 13373 232 0,'0'0'47'0,"0"0"0"0,0 0 2 15,0 0-1-15,0 0-6 0,0 0-7 16,0 0-7-16,0 0-3 15,0 0-4-15,0 30 0 0,3-27 0 16,-1 0-4-16,10-1-3 0,-1-2-4 0,8-2-3 16,5-7-3-16,-3-3-1 0,2-2-2 15,-4-2 1-15,1-3-1 0,-1-2 0 16,-6 0 1-16,-3 0 1 0,-1 4 0 16,-8-1-5-16,-1-1 5 0,0 7-4 15,0 0 4-15,0 8 1 0,-3 2-1 0,-6 2 0 16,-5 0-1-16,-4 11 8 0,2 8-6 15,0 6 6-15,4 2-5 0,3 0 0 16,4 1-1-16,5-3 1 0,1 0-1 16,11-1-1-16,5-4 1 0,5-2-3 15,5-6-1-15,4-4 0 0,2-7-2 16,2-1-5-16,-1-3-10 0,0-10-26 16,-5-6-59-16,-5-5-180 0,-2-3-9 15</inkml:trace>
  <inkml:trace contextRef="#ctx0" brushRef="#br0" timeOffset="60068.4553">26853 13148 214 0,'0'0'65'0,"0"0"-14"16,0 0-10-16,0 0-2 0,0 0 1 16,0 0-2-16,0 0-4 0,0 0-12 15,0 0-7-15,0 0-5 0,7-43-2 16,-5 43 3-16,1 0 1 0,0 14 2 16,2 6-1-16,-2 6 1 0,0 3-6 0,-1-1 0 15,-1 1-4-15,1 0 0 0,-1-3 0 16,-1-6-1-16,0 0 1 0,0-8-1 15,0-6 0-15,0 1 0 16,0-7-1-16,0 0 4 0,0 0 4 0,0 2 2 16,0-1-1-16,0-1-3 0,4 0-5 15,4-9-1-15,3-9-1 0,2-6 0 16,3-2-1-16,2 1 1 0,0 3-1 16,4 2-4-16,-2 5 6 0,0 3-3 15,2 7 4-15,-5 4 7 0,1 1-6 0,-5 8 5 16,0 5-5-16,-6 3-1 0,-1-3 1 15,-3 2-3-15,-2 2 1 0,1-4-2 16,-1 6 0-16,-1-6 0 16,2-1 0-16,-1 0-2 0,-1-7 2 0,2 1 1 15,-2-6-1-15,0 0 4 0,0 0-1 16,1 0-1-16,4-8 3 0,0-9-5 16,2-5 0-16,2-4 0 0,2 2 0 15,4-1-6-15,4 6 6 0,1 4-3 16,5 6 4-16,1 4 1 0,0 3 1 0,-2 2-2 15,-2 3-1-15,0 8 3 0,-4 2-4 16,-2 2 4-16,-1 0-4 0,-2 1-6 16,-6-4-4-16,1 0-20 0,0 1-31 15,-5-6-93-15,1 1-142 0</inkml:trace>
  <inkml:trace contextRef="#ctx0" brushRef="#br0" timeOffset="60539.8028">27836 13083 343 0,'0'0'46'0,"0"0"-4"0,0 0-18 15,0 0-17-15,0 0-6 0,0 0 3 0,0 0 1 16,-95-5 7-16,66 28 6 0,3 6-1 15,3 3 3-15,4 3-7 0,5-2-1 16,5-1-3-16,6-3-2 0,3-5 1 16,4-3-1-16,7-6-1 0,6-2 2 15,2-8-3-15,5-3 1 0,2-2-1 16,2-7-1-16,-2-7 1 0,0-4-3 16,-6-5-1-16,-3-3-1 0,-5-4-1 15,-9-4-4-15,-3-1 1 0,-9 2-3 16,-5 1 3-16,-5 6 2 0,2 6-1 0,4 8-1 15,5 6-3-15,-1 6-4 0,1 0-17 16,1 5-52-16,-1 6-109 0,6-2-67 16</inkml:trace>
  <inkml:trace contextRef="#ctx0" brushRef="#br0" timeOffset="60935.8621">28056 13061 463 0,'0'0'32'0,"0"0"4"0,0 0-4 16,97 31-12-16,-77-11-9 0,-3 2-9 15,-5 4 2-15,-6 1-5 0,-4 1 4 16,-2-2-5-16,-11-3 0 0,-7-4 1 16,-7-4 1-16,-1-2 3 0,0-6 1 15,4-4 2-15,4-3 0 0,3 0 0 0,5-3-1 16,3-9-3-16,7-7 0 0,0-3-4 15,11-9-4-15,5 1 2 0,6 0-5 16,4 3 1-16,1 2 1 16,4 4-2-16,0 4-1 0,4 5-30 0,0 2-82 15,-2 6-134-15</inkml:trace>
  <inkml:trace contextRef="#ctx0" brushRef="#br0" timeOffset="61300.2192">28529 13000 327 0,'0'0'65'16,"0"0"-18"-16,0 0-17 0,0 0-6 0,0 0 3 16,0 0 6-16,0 0-7 0,0 0-6 15,16 85-5-15,-4-58-6 16,2-2 0-16,1-2-6 0,3-5 3 15,-3-2-4-15,-2-6-1 0,-6-5 2 0,2-5 1 16,2 0 0-16,2-9-2 0,4-8 2 16,-2-4-1-16,-2-6 2 0,2-3 0 15,-2 0-1-15,2 0 0 0,0 1 1 16,1 4 5-16,0 7 3 0,-2 7 3 16,-1 6-1-16,3 5-1 0,-3 4-4 0,4 10-2 15,-3 11 0-15,-6 5-3 0,-1 9 2 16,-7 7 1-16,0 8-5 15,-14 7 3-15,-8 10-6 0,-8 7-4 16,-9 4 1-16,-5-2-8 0,-3-3-4 0,-4-13-38 16,-4-9-149-16,-4-13-108 0</inkml:trace>
  <inkml:trace contextRef="#ctx0" brushRef="#br0" timeOffset="63056.0952">30085 12615 162 0,'0'0'44'0,"0"0"1"0,0 0-4 16,51-83-3-16,-40 63-5 0,-3 5-6 16,-4 6 3-16,-1 6-2 0,-3 3-1 15,0-2-13-15,0 2-5 0,-1 0-6 16,-14 0-2-16,-10 13 6 0,-8 7-4 16,-2 10 1-16,-1 3-3 0,-3 3 1 15,5 2 1-15,0 2 3 0,7-1-2 0,8 1 2 16,5-3 0-16,9 0-2 15,5-4 4-15,6-4-1 0,14-3 1 0,8-6 1 16,5-2-1-16,5-3-1 16,-1-2 0-16,-2-1-5 0,-5 1 1 0,-11-4-2 15,-7 2-2-15,-8 2 2 0,-4 2 1 16,-12 7-1-16,-8-2 2 0,-9-1 3 16,-7 0-3-16,-2-1 3 0,1-2-2 15,-2-2 0-15,2-3 0 0,2-2 1 16,4-3 0-16,11-3-1 0,5-1-1 0,11-1-1 15,4-1-5-15,-1 0-3 0,1 0 0 16,-2 0-4-16,2 0-3 0,-1 0-5 16,1 1-29-16,4 1-100 0,12-1-113 15</inkml:trace>
  <inkml:trace contextRef="#ctx0" brushRef="#br0" timeOffset="63535.8512">30613 12850 169 0,'0'0'42'0,"0"0"5"16,0 0 7-16,-82 0-3 0,57 14-8 15,0 6-6-15,5 3-7 0,4 4-8 16,5 1-6-16,6 1-5 0,5 1-3 16,0-5 0-16,6-2-1 0,7-3 0 15,0-4-2-15,-1-5 0 0,2-4 1 16,-5-3-1-16,4-4 2 0,1 0 0 16,-1-6-3-16,2-8 1 0,-3-6-5 15,-6-2 2-15,-1-6-2 0,-5 1-3 16,0 0 2-16,-6 1-3 0,1 9 1 0,0 6-2 15,-1 4-2-15,3 4-9 0,0 0-48 16,0-1-107-16,3 0-86 0</inkml:trace>
  <inkml:trace contextRef="#ctx0" brushRef="#br0" timeOffset="63951.3125">30762 12859 408 0,'0'0'11'0,"0"0"9"0,0 0 7 16,0 0-2-16,80 16-4 0,-53 2-10 15,-2 6-10-15,-5 4-3 0,-4-1-2 16,-3 2 1-16,-9-2 1 0,-4-2 3 16,0-3 5-16,-13-5 4 0,4-6 2 15,-4-4 1-15,2-5-1 0,1-2 1 0,-5 0 3 16,4-8 1-16,0-3-2 0,7-4-3 15,3-3-5-15,1-3-3 0,2-6-2 16,7 5-2-16,3 3-2 16,5 0-1-16,2 4-3 0,0 1-5 0,4 2-9 15,0 2-16-15,-3-2-47 0,3 1-71 16,1-3-103-16</inkml:trace>
  <inkml:trace contextRef="#ctx0" brushRef="#br0" timeOffset="64237.5452">31397 12568 372 0,'0'0'16'0,"0"0"2"0,0 0 7 15,0 0 6-15,0 0 2 0,-3 82-4 0,3-41-11 16,0 1-5-16,2 3-5 0,3-1 0 16,-1 0-2-16,-1-5 0 0,2-1-3 15,-2-6-1-15,-2-9-2 0,1-4 0 16,-1-6-1-16,-1-8-3 0,1 1-1 16,-1-6-3-16,0 0-6 0,0 0-29 0,5 0-62 15,2-2-81-15</inkml:trace>
  <inkml:trace contextRef="#ctx0" brushRef="#br0" timeOffset="64727.9807">31296 12854 63 0,'0'0'38'16,"0"0"10"-16,0 0 2 0,0 0-1 0,0 0-13 15,0 0-5-15,0 0-6 0,0 0-5 16,98 31-1-16,-72-32-1 0,1-6-5 16,1-3-4-16,1 0-5 0,0-2-3 15,-2-1 0-15,-1-2-2 0,-1 2 1 16,-2 0-1-16,-4 1 1 0,-6 5 1 16,-6 0 2-16,-1 6 2 0,-6 1 4 15,0-2 2-15,0 2 3 0,0-1-1 16,1 1 0-16,-1 0 2 0,0 0 3 15,0 1-1-15,0 14 2 0,-1 5-1 0,-1 8-3 16,2 1 0-16,0 1-7 0,0-3-2 16,5 1-5-16,-1-5-1 0,-1-6-3 15,-2-6-1-15,2-1-2 0,-1-6-4 16,-1 0-2-16,1 2-4 0,-2-6-19 16,6 0-41-16,3-7-98 0,6-11-80 0</inkml:trace>
  <inkml:trace contextRef="#ctx0" brushRef="#br0" timeOffset="64870.0275">31713 12580 493 0,'0'0'2'0,"0"0"0"16,0 0-2-16,0 0-5 0,0 0-3 16,0 0-3-16,0 0-4 0,0 0-13 15,0 0-32-15,-11 0-70 0,11 11-86 0</inkml:trace>
  <inkml:trace contextRef="#ctx0" brushRef="#br0" timeOffset="65331.6972">31974 12743 305 0,'0'0'62'0,"0"0"-9"0,0 0-18 15,0 0-9-15,0 0-6 0,0 0-3 16,0 0 0-16,0 0-4 0,0 0 0 15,6 96-4-15,-6-66-2 0,-2 2 2 0,-2-4-3 16,-1-2 0-16,2-6-1 0,1-5 0 16,0-4-3-16,1-7 1 0,1 2 1 15,0-6 4-15,0 0 4 0,0 0-2 16,3-6-1-16,4-9-4 0,6-8-2 16,0-3-2-16,0-3 2 0,4 4 4 0,-1 0-2 15,3 4 3-15,-3 8-3 0,-3 4-3 16,-4 4 0-16,-1 5 0 15,4 0-1-15,-3 8 1 0,3 7-1 16,-1 3-1-16,-4 4-1 0,3-2 0 0,-3 2-1 16,0-2 0-16,1-1-4 0,-2-4-3 15,1-1-10-15,0 0-15 0,-3-5-39 16,7 3-84-16,-5-7-113 0</inkml:trace>
  <inkml:trace contextRef="#ctx0" brushRef="#br0" timeOffset="65995.8376">32608 12823 112 0,'0'0'64'0,"0"0"14"0,0 0-2 16,11-82-16-16,-11 59-18 0,0 1-12 16,-2-1-9-16,-4 0-14 0,-2 1 1 15,-2 3-9-15,2 7-1 0,-5 4 7 16,-5 8-8-16,-5 0 9 0,-8 9 0 16,2 8-1-16,2 3 3 0,5 4 0 15,2 2 3-15,5 3-1 0,4 0 1 16,6 0-1-16,5-1 1 0,0-5 0 15,6 0-3-15,3-8 2 0,-1-4 0 0,-2-4 3 16,3-7-3-16,5 0-2 0,0-4-1 16,3-12-4-16,-4-3-1 0,0-4 0 15,-3-1-1-15,-1-2 1 0,-1 2-2 16,-1 1 1-16,-2 6 0 0,1 4 0 16,-3 3 1-16,-2 6 0 0,1 1 0 0,-2 3-2 15,0-2 1-15,0 2 0 0,3 0 0 16,2 9 2-16,-2 8 1 0,0 8 1 15,-2 3 1-15,-1 4 0 0,0 5 2 16,0 3-2-16,0 5-2 0,0 2-1 16,0 3-1-16,3 0-3 0,-1 0 1 15,-1-1 2-15,1-2 4 0,-2-3-3 16,0-2-2-16,0-4-1 0,-6-5-6 16,-3-2 6-16,-4-4 2 0,0-3-2 15,-6-1 1-15,-1-3 0 0,1-2 1 0,-1-3-1 16,5-4 0-16,1-4-1 0,7-2 1 15,2-3 1-15,1 1 0 0,0-3 1 16,-2 0-1-16,-3-3 0 0,-1-8 0 16,4 3-1-16,-1-7 1 0,5-2 1 15,2-1-1-15,0-7-1 0,5 0 0 16,10-2-1-16,1-3-1 0,7-4 0 16,6-4-2-16,4-6-6 0,7-6-1 15,2-10-6-15,5-4-28 0,2-12-97 16,0-7-149-16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01-25T07:12:38.5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18843 13184 219 0,'0'0'46'16,"0"0"-16"-16,0 0-15 0,0 0-3 15,0 0-1-15,0 0 4 0,0 0 3 16,0 0 2-16,0 0 1 0,-7-7 3 0,7 7 2 16,0-2 0-16,0 2 2 0,0-1-3 15,0 1-6-15,0-2-2 0,0 2-3 16,0-1-4-16,1 1 0 16,5 0-2-16,0 0-2 0,4 0-2 0,6 0 0 15,0 1 0-15,4 4 0 0,-1-2 0 16,-4 0-1-16,0 0 2 0,0 1 3 15,-5 0-3-15,6 2 5 0,-7-3-5 16,2 1 1-16,4 1 0 0,-5-2-1 16,9 0-2-16,-2 0-1 0,0-2 0 0,6 2 0 15,-1 1-2-15,-3-1 1 0,-3-1 0 16,0 0 0-16,1-1 2 0,-7-1-1 16,9 2 0-16,-7-2-1 0,0 2 1 15,0-2 0-15,-7 0-2 0,5 1 1 16,-5 1-2-16,0-1 1 0,1 1 0 0,-4-1 1 15,3 1-1-15,-2-1 0 16,1 2 0-16,-4-3 0 0,0 0 1 16,6 2 0-16,-2-1-1 0,5 2 2 15,0 1 2-15,0-2-4 0,2 0 0 0,-1-1 0 16,1 2-4-16,0-1 3 0,-1 0 1 16,0 1 0-16,0-2 1 0,-1 1 0 15,2 0-1-15,-1-2 1 0,2 2 1 16,1-1-2-16,0-1 3 0,1 2-3 15,5-2 2-15,-6 0-2 0,6 2-1 0,0-1 1 16,-3 1 0-16,7 1-1 0,-6-2 1 16,-1 1 0-16,1-2-1 15,-3 0 1-15,4 0 0 0,-6 0 0 16,1 0 0-16,0 0 0 0,-7 0-1 0,6 0 2 16,-6 0 0-16,0 0-1 0,4 0 2 15,-3 0-3-15,5 0 1 0,-2 0 0 16,3 0-1-16,3-3 0 0,-3 2 0 15,5-1 0-15,-1 0 1 0,-7 1 0 16,9 1 1-16,-8 0-1 0,0 0 0 0,0 0-1 16,-7 0 1-16,7 0 0 0,-7 1 1 15,1 1-1-15,3 0-1 0,-4-1 1 16,1 0-2-16,3 1 2 0,-1-1 2 16,-1-1-2-16,6 2 0 0,-5-2 0 15,6 0 0-15,0 0 0 0,1 0 0 16,0 0 0-16,0 0 1 0,-1 0-1 15,-1 0 0-15,2 0 0 0,-2 0-1 16,0 0 1-16,0 0 1 0,-1 0-1 16,1 0 1-16,-1 0-1 0,1 0-2 0,4 0 2 15,-5 0 0-15,7-2 0 0,1-1 1 16,-1 1-1-16,0-2-1 0,-2 3 1 16,-3-1 0-16,-1 0 0 0,1 1 1 15,-8 1-1-15,9-2 0 0,-7 2 0 16,0 0-1-16,6 0 2 0,-7 0-1 0,7-1-1 15,-2 1 2-15,0 0-1 16,1-1 1-16,-1 1-1 0,1-2 0 16,-1 2-1-16,0-1 0 0,1-1 1 15,-2 2 0-15,2-1 0 0,1-1 0 0,-2 2 0 16,9-2 0-16,-8 1 1 0,8 1-2 16,-8-2 2-16,2 2-2 0,-1-1 1 15,2 1 1-15,-2 0-1 0,-1-2 1 16,2 2-1-16,-8 0-1 0,5-1 0 15,-2 1 1-15,2 0 0 0,4-1-2 0,-4 1 2 16,1-2 0-16,2 0 2 0,-2 2-2 16,2-1 0-16,0-1-3 0,-3 1 3 15,3-1 0-15,-8 2 1 16,5-1 1-16,-5 1-2 0,-1 0-2 0,5 0 2 16,-4 0 0-16,5 0 0 0,1 0 2 15,-2 0-2-15,2 0-2 0,-1-2 2 16,2 2-1-16,-1 0 1 0,0-1 1 15,-1 1 1-15,1-2-2 0,-7 2 0 16,8-1-2-16,-7 1 4 0,0 0-2 0,6-2-2 16,-5 2 2-16,-2-1 0 0,6-1 0 15,-5 2 2-15,5-1-2 0,1-1 0 16,-4-1 0-16,4 1 1 16,-2 0-1-16,0 0 0 0,2-1 2 0,-2 0-2 15,0 1-1-15,3 1 2 0,-1 1-1 16,0-2-1-16,-1 1 2 0,0 1 0 15,-5-2 0-15,4 1-1 0,-6 0 1 16,5-3-6-16,1 1 5 0,-3 0-3 16,2-1 2-16,1 1 5 0,6-4-3 0,-1 3-1 15,6-2 0-15,-2 0-2 0,0 0 2 16,3 0 0-16,-1-1 1 0,2 2-1 16,1-2 1-16,0 1 0 0,2 1 1 15,-1-4-1-15,-1 4 1 0,-2-3 1 16,1 2 1-16,-1 0 0 0,-2 0 1 0,-4 1 2 15,-1 1 0-15,-6 1 2 0,-4 1 0 16,4-3-1-16,-5 4-1 16,-1 0-4-16,1-1 0 0,-4 2-2 15,0-1-1-15,0 1-1 0,3 0-2 0,-2-2-8 16,-1 2-18-16,0-1-43 0,0 1-129 16,0-4-104-16</inkml:trace>
  <inkml:trace contextRef="#ctx0" brushRef="#br0" timeOffset="999.7631">19757 13647 349 0,'0'0'68'0,"0"0"-20"15,0 0-18-15,0 0-12 0,0 0 0 0,0 0 2 16,0 0-1-16,0 0-1 0,0 0-5 16,0 0-2-16,-11-28-2 0,11 27-1 15,-2-2 1-15,2 2-2 16,-1 0-2-16,1-1 0 0,0 2 1 0,0-2 3 16,0 2-1-16,-2-1 1 0,2 1-2 15,0 0-1-15,0-1 2 0,0 1-5 16,0 0 3-16,0 0-2 0,0 0 1 15,0 0 0-15,0 0 0 0,0 0 1 16,0 12-2-16,0-2 0 0,3 7 1 0,0 0 0 16,2 0-1-16,-2 8 0 0,1-2 1 15,-2 0-2-15,0-1 1 0,-1 1 0 16,-1 0 1-16,0 1 3 0,0 1-4 16,-3-1 3-16,-1-1-4 0,0-8-2 15,0 3 2-15,2-8-2 0,1-5 1 16,-1 1-2-16,2-6 0 0,-1 0 1 15,1 0-1-15,0 2 1 0,0-1 1 16,-2 1 1-16,2-1 0 0,0 1 2 16,0-1-1-16,0 1 0 0,0 0 0 0,0-2-2 15,0 0 0-15,0 0 0 0,2-10-3 16,7-8 2-16,5-6-2 0,2-3-6 16,3-1 7-16,1-2-4 0,0-2 4 15,2 2 1-15,-1 0-1 0,0 3-1 16,3 2 1-16,1 0 0 0,1 1 0 15,0 4 1-15,-1 1 0 0,-1 3 0 16,-7 6 0-16,-3 2-1 0,-6 4-1 16,-4 2-1-16,1 1-1 0,-5 1-1 15,0 0-1-15,0 0-3 0,0 7-7 0,-9 7-17 16,-2 2-20-16,-3 0-37 0,0 0-71 16,4-5-125-16</inkml:trace>
  <inkml:trace contextRef="#ctx0" brushRef="#br0" timeOffset="1337.8005">19827 13819 360 0,'0'0'69'0,"0"0"3"16,0 0-20-16,0 0-20 0,0 0-2 15,0 0-5-15,0 0-5 0,50 82-4 16,-25-68-2-16,4-2-5 0,1-2-4 15,1 0-3-15,-1-5-3 0,-3 1-2 16,-8-1-3-16,-9-3-4 0,1-1-16 16,0 2-24-16,1-1-88 0,3-2-135 0</inkml:trace>
  <inkml:trace contextRef="#ctx0" brushRef="#br0" timeOffset="2044.1893">20382 13845 74 0,'0'0'32'15,"0"0"14"-15,0 0 8 0,0 0-2 16,0 0-7-16,0 0-3 0,0 0-4 16,0 0-4-16,0 0-4 0,-17 15-4 15,17-14 1-15,0 1-3 0,0 4-1 16,0-2-1-16,1 3-4 0,4 2-1 15,1-3-1-15,0 0 0 0,2-2-1 16,-1 1-2-16,1-2-1 0,1 0-2 16,1-1 0-16,6-2 0 0,0 0 0 0,6-3-2 15,-1-4-3-15,-3 0-1 0,2-4-2 16,-4 1-5-16,3-2 4 0,-3-1-6 16,-6 3 5-16,-1-2 2 0,-3-3-2 15,-4-5 2-15,2-2-2 0,-4-1 1 16,0 2 0-16,-6 2-1 0,-3 2 1 0,3 5 0 15,-4 3-1-15,3 4 0 16,-4 4 0-16,-6 1 1 0,3 7 2 16,-7 12 0-16,5 5 2 0,1 5-1 15,3 6 1-15,3 0 4 0,4 0-3 0,3-1 2 16,2-2-4-16,6-3-2 0,5-5 1 16,8-4-5-16,4-5 4 0,6-6-5 15,6-4-1-15,4-5-4 0,-1-3-13 16,-4-14-29-16,0-2-59 0,-7-11-173 15,-2 0-12-15</inkml:trace>
  <inkml:trace contextRef="#ctx0" brushRef="#br0" timeOffset="2928.2693">20950 13630 351 0,'0'0'49'0,"0"0"-13"0,0 0-4 16,0 0 2-16,0 0 0 0,0 0-9 16,0 0-5-16,0 0-4 0,0 0-1 15,-10 67-2-15,13-53 1 0,0-6-1 16,6 3-1-16,4-1-2 0,1-4 0 0,0 0-4 15,3-3-1-15,1-3-1 16,0 0-3-16,5-2 1 0,-7-3-1 16,-3 2 0-16,-1-5 1 0,-4 1 1 15,2-2-2-15,-1-3 1 0,-1-1 0 0,0 1 0 16,-4-2 0-16,-1 5-1 0,-2-2-1 16,2 1 1-16,-3 5 0 0,2 0-1 15,-2 5 2-15,0-1 1 0,0 1 1 16,0-2 1-16,1 1 0 0,-1 0-2 15,0-1-1-15,0 1 0 0,0-1-1 0,0 2-1 16,0-1 1-16,0 1 0 0,0 0 0 16,0 0 0-16,0 0 1 0,0 0 1 15,2 6 1-15,-2 4 1 16,2 2 1-16,-2 0 1 0,0 6-1 0,0 1 1 16,0 4-2-16,0-7-2 0,-2 1 1 15,-1 2-2-15,3-7 0 0,-2 8-1 16,2 2 1-16,0-1 3 0,0 6-2 15,0-2 4-15,3 0-5 0,1 0 1 16,-1-1-2-16,0 2-1 0,1-2 2 0,1 1-1 16,1 0 1-16,1 0 0 0,1-1 0 15,0 0-1-15,-2 4 0 0,0-3 0 16,-4 3 0-16,2 1 0 0,-4-4-1 16,0 1-1-16,0-1 3 0,-6-4-2 15,-3-2 2-15,0 0-2 0,-4-4 1 16,6-5-1-16,-5 1-1 0,-1-3 2 15,-1-1-2-15,-1-1 1 0,1-1 0 16,5-2 0-16,-4-3 0 0,-4 0 0 16,1 0 0-16,-2-5 0 0,1-2 0 0,4-4 1 15,-1-2-1-15,2-3 0 0,-1-1-1 16,1-1 1-16,2-3 0 0,0 1 0 16,6 6-1-16,3-5 0 0,1-2 0 15,10-1 1-15,11-5-1 0,8 1-1 16,7 1-3-16,9-1-6 0,3 1-19 0,4-2-46 15,0-2-188-15,-7-8-57 0</inkml:trace>
  <inkml:trace contextRef="#ctx0" brushRef="#br0" timeOffset="6135.7486">22365 13219 48 0,'0'0'33'15,"0"0"8"-15,0 0 5 0,0 0 2 16,0 0 3-16,0 0 1 0,0 0 0 0,0 0-2 16,0 0-11-16,-54-3-10 0,53 3-8 15,-1 0-9-15,1-1-3 0,-1 1 0 16,1 0-4-16,-1 0 1 0,2 0-3 16,-1 0 0-16,1 0 1 0,-1 0 0 15,1 0 3-15,0 0 0 0,0 0 3 16,0 0-3-16,5 0-1 0,8 1 1 15,5 4-2-15,0-2-1 0,5 3 0 16,1 0-1-16,-1 2 1 0,1-2-1 16,1 0-1-16,-2 0 0 0,2-2-1 0,1-1 1 15,0 0-1-15,0-1 0 0,-3 0 1 16,-6-2-1-16,2 1 0 0,-1-1-1 16,-6 0 1-16,7 2 0 0,-6-2-1 15,-3 1 2-15,2 1-1 0,1-2 0 16,-3 1 2-16,3 0 0 0,5-1 1 0,-4 2 1 15,5-2-1-15,2 0-1 0,1 0-2 16,8 0 1-16,-1-2-2 16,0 0 0-16,0-1 0 0,2 0 1 15,-4 1 0-15,-1 0 0 0,-1 1-1 0,-4-2 1 16,-5 1 1-16,2 1 1 0,1-2-1 16,1 0 0-16,9-2-1 0,-2-1-1 15,2 0 1-15,0 0-1 0,1-3 2 16,-1 1-2-16,1-2 0 0,1 1-3 15,2-2 6-15,0 0-6 0,1 2 7 0,-1 0 1 16,-3 2 0-16,-2-1 2 0,-9 3-1 16,-3 0-2-16,-6 4-1 0,-6 0-1 15,2 0-4-15,-2-1 1 16,0 0-1-16,1 1-1 0,-1-1-2 0,-4 2-12 16,0-2-26-16,0 2-95 0,2 0-149 15</inkml:trace>
  <inkml:trace contextRef="#ctx0" brushRef="#br0" timeOffset="7029.1472">22725 13813 211 0,'0'0'81'0,"0"0"-10"15,0 0-20-15,0 0-6 0,0 0-6 16,0 0-4-16,0 0-9 0,0 0-4 16,0 0-6-16,0 0-4 0,-19-26-3 15,19 24-4-15,0 1-1 0,0 1 0 16,0-1-2-16,0 1 0 0,0-3 1 15,0 3-1-15,0 0 1 0,0 0 3 16,0 0-1-16,4 4 2 0,6 5 0 16,0 3 0-16,2 2 3 0,1 3-5 0,0-1 4 15,1 3-6-15,1-1-1 0,-1 1 2 16,1 0-3-16,-2-1 1 0,-5-5-1 16,1 1-1-16,-4-4 1 0,-2-6 1 15,1 0 1-15,-4-4 3 0,0 0 0 16,0 0 4-16,1 0 1 0,1 2-1 0,2-2 0 15,3-12-4-15,4-6-2 16,1-10-1-16,0-1-6 0,1-1 3 16,0 0-4-16,0 3 5 0,0 2 0 15,-3 4 0-15,-2 7 1 0,-6 4-3 0,4 3 2 16,-3 5-1-16,-2-2-2 0,2 1 2 16,-3 3-6-16,0-2-3 0,0 2-6 15,0 0-17-15,0 0-29 0,0 4-63 16,-4 3-161-16</inkml:trace>
  <inkml:trace contextRef="#ctx0" brushRef="#br0">23433 13908 214 0,'0'0'80'0,"0"0"-19"15,0 0-17-15,0 0-12 0,0 0-1 16,0 0-6-16,0 0-2 0,-1-89-7 16,-5 80-6-16,-7-3-4 0,1 7-2 0</inkml:trace>
  <inkml:trace contextRef="#ctx0" brushRef="#br0" timeOffset="8200.1185">23870 13658 73 0,'0'0'26'0,"0"0"-8"0,0 0 2 16,0 0 8-16,0 0 10 0,0 0 8 16,0 0 4-16,0 0-4 0,0 0-5 15,-15-33-6-15,14 22-1 0,-2-1-1 16,3 6-2-16,-1-5-2 0,1 6 0 0,-2 0-4 15,2 0-2-15,0 5-8 0,-1-2-7 16,1 2-5-16,-2 0-1 16,0 11 2-16,-1 10 5 0,-2 8-1 15,2 6 4-15,0 4-2 0,2 4 3 0,-1 1 1 16,2 2-4-16,0-2 1 0,0-1-5 16,0-4-3-16,5-7 0 0,1-5-2 15,-2-11 1-15,0-2-2 0,1-6 1 16,-1-5 2-16,3-1 0 0,2-2 2 15,5-10-3-15,4-8 0 0,-1-5-1 0,1-3 0 16,-1-4-1-16,0 0 1 0,2-1-1 16,0 3-4-16,-2 1 4 0,0 8-4 15,-6 5 4-15,-4 8 2 16,-4 2-1-16,-3 4 0 0,0 0 1 0,3 0 0 16,2 9 3-16,1 6 5 0,1 6-5 15,-4 2 4-15,0 0-6 0,0 0-2 16,0-2-1-16,3 0-1 0,1-3-2 15,3-3-3-15,-2-2-6 0,4-4-14 16,3 1-21-16,-2-4-60 0,6-1-161 0,-4-5-31 16</inkml:trace>
  <inkml:trace contextRef="#ctx0" brushRef="#br0" timeOffset="9003.2163">24094 13868 234 0,'0'0'57'0,"0"0"1"15,0 0-3-15,0 0-9 0,0 0-10 16,0 0-3-16,0 0-7 16,0 0-3-16,0 0-9 0,0 0-2 0,-4-10 0 15,4 10 1-15,0 7 5 0,1 8-3 0,4 7-2 16,-4 3-4-16,-1 0-2 15,3 1-1-15,-3-2-2 0,0-5-1 16,1-3 0-16,-1-3-1 0,0-7-1 16,3 4 0-16,-2-5 1 0,1 0 1 0,7-4 2 15,4-2-3-15,7-15 0 0,6-5-2 16,-3-8 0-16,-2-3 1 0,-3 1 0 16,1-1 0-16,-4 0-3 0,0 4 4 15,-3 6 0-15,-3 7 6 0,-5 5 4 16,0 7-1-16,-4 3-3 0,0 0-1 15,3 0-1-15,3 8 0 0,1 9 8 0,2 4-10 16,-5 3 5-16,2 1-6 16,-3-2-2-16,0-1 1 0,1-1-2 15,2-4 0-15,1 0-1 0,0-5-1 0,2-3-3 16,0-1-6-16,4-5-19 0,6-1-27 16,1-2-93-16,4 0-150 0</inkml:trace>
  <inkml:trace contextRef="#ctx0" brushRef="#br0" timeOffset="9444.2475">24522 13982 367 0,'0'0'70'0,"0"0"-14"16,0 0-16-16,0 0-12 0,0 0-8 16,0 0 3-16,0 0 0 0,0 0-1 15,0 0 0-15,3 55-6 0,16-55-6 16,7-5-3-16,1-9-3 0,4-4-3 15,-3-5 1-15,-1-6 0 0,0-3-2 16,-4-6-3-16,-4-1-1 0,-9-2-3 16,-4 0 3-16,-6 6 2 0,-3 8 0 0,-9 8 4 15,-3 9-2-15,-4 8 3 0,-3 2 2 16,-1 11 3-16,1 9 3 0,2 4 4 16,1 3 4-16,5 2 0 0,1 1 1 15,8 1 0-15,5-1-8 0,0-1 1 16,12-2-8-16,5-2-2 0,5-6-1 0,2-1-4 15,1-5-4-15,4-5-18 16,0-3-33-16,2-5-111 0,2-3-146 16</inkml:trace>
  <inkml:trace contextRef="#ctx0" brushRef="#br0" timeOffset="10459.8302">23235 13928 209 0,'0'0'75'16,"0"0"-14"-16,0 0-9 0,0 0-1 16,0 0-1-16,0 0-7 0,0 0-9 15,0 0-10-15,0 0-5 0,0 0-4 16,45 47-4-16,-35-47-1 0,-4 0 0 0,4 0-2 15,-1 0-1-15,-2-6-1 16,3 0-1-16,-4-2 0 0,2-2-1 0,-2 2-1 16,4-4 0-16,-3 0 2 15,-2 2-2-15,2-3 0 0,-1-1 0 0,0 6-5 16,-1-8 4-16,0 9-4 0,-4 2 5 16,1 1 0-16,-2-2 2 0,0 1-1 15,0-1-1-15,0-3 1 0,-3 6-1 16,0-2-1-16,-3-1 1 0,3 3-1 15,-1 0-1-15,-3-2-1 0,2 4 1 0,1 0-1 16,0-2 1-16,-2 2-1 0,-1 1-1 16,-5 0 2-16,2 0-1 0,-3 0 1 15,-3 0 0-15,5 0-1 16,-7 1 0-16,7 2 1 0,5-3 1 0,-6 1 0 16,8 0 2-16,-3-1-1 0,2 2-1 15,5-2-1-15,-4 2-1 0,0-1 0 16,-1 0 1-16,-4 3-1 0,5-3 1 15,0 1 0-15,1 1 1 0,3-3-2 16,-3 1 2-16,0 2-1 0,0 0 0 0,0 0 0 16,0 0 0-16,1 2 1 0,-4 4 0 15,3 0 6-15,0 5-5 0,0 4 4 16,2-7-5-16,-1 10-1 0,1-3 0 16,1-4 0-16,0 4 1 0,0-1-1 15,0-5 2-15,1 5 0 0,5-5 0 0,-1-3 0 16,2 3 0-16,-2-5-1 15,1 0 1-15,0-1 0 0,-3-5 0 16,5 4 1-16,-3-4 0 0,-1 1-1 16,1-1 1-16,0-1-1 0,7 0-1 0,1-6 1 15,6-3-2-15,-6-2 0 0,0-1-1 16,-2-3 0-16,1 0 0 0,-1 0 0 16,0 0 0-16,-1 1 1 0,-3 3-2 15,3 1 2-15,-4 4-1 0,-3 3 0 16,1 0 0-16,-4 3-1 0,5 0 1 0,4 0-1 15,3 7-1-15,5 5-1 0,-5 2-1 16,1 0-4-16,3 1-22 16,3-5-107-16,3-2-172 0,2-8-29 15</inkml:trace>
  <inkml:trace contextRef="#ctx0" brushRef="#br0" timeOffset="12305.4813">23471 13936 278 0,'0'0'77'0,"0"0"-8"0,0 0-14 16,0 0-12-16,0 0-17 0,0 0-10 16,0 0-2-16,0 0 0 0,0 0 1 15,-9 6-2-15,12 9-4 0,6 2-5 16,2-4-5-16,5 1-6 0,4-2-7 15,5-4-47-15,3 0-197 0,1-8-15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01-25T07:13:56.0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4542 9706 84 0,'0'0'24'16,"0"0"3"-16,0 0-1 0,0 0 1 15,0 0-1-15,0 0-1 0,0 0-2 0,0 0-1 16,0 0-1-16,-7-14 2 0,7 12-1 16,-2 2 2-16,2-1 1 0,-1 1-2 15,1-2-4-15,-2 2-3 0,2-1-6 16,-1 1-2-16,1-2-1 0,0 2 0 15,0-1 1-15,0 1 1 0,0 0 1 16,0-2 2-16,0 2-2 0,0 0 0 16,0-2-1-16,0 2-1 0,0 0 0 15,0 0 0-15,6 0 0 0,6 0-1 16,-1 0 1-16,6 0 0 0,-4 4-1 0,4-1 1 16,-2 0-1-16,2 0-1 0,-1-2 0 15,6 0 0-15,4-1-2 0,-3 0 0 16,3 0-1-16,-3 0-1 0,3 0 1 15,-3 0 0-15,-1 0 0 0,1-1 1 16,2 0-1-16,-2-1 1 0,-1 1 0 0,1-1 0 16,0 1-3-16,0-1 2 0,-3 2-1 15,3-1 0-15,0 1 1 0,-1-2-2 16,3 2 0-16,-1-2 1 16,1 1-1-16,1-1 0 0,-1 1-1 0,1 0 0 15,1-1 0-15,-4 1 1 0,3-1-2 16,-8 0 2-16,0 2 0 0,1 0-1 15,-7 0 2-15,8 0-1 0,-7 0-1 16,0 0 1-16,7 0-1 0,-7 0 1 16,6 0 0-16,-6 0-1 0,0 0 0 0,0 0-1 15,0 0 1-15,6 0 0 0,-3 0 0 16,5 0 1-16,-2 0-1 0,-4 0 1 16,4 0-1-16,1 0 1 15,-10 0-1-15,13 0 1 0,-3 0 1 0,-1 0-2 16,1 0 3-16,-1 0-3 0,0 0 0 15,-6 0 0-15,6 0-2 0,-6 0 2 16,0 0 2-16,4 0-2 0,-5 0 0 16,6 2 0-16,-7 0 0 0,-1-1 1 15,1 1-1-15,-2-2 0 0,3 1 2 0,-1-1-1 16,2 0 0-16,0 0 0 0,0 0-1 16,0 0 0-16,0 0 1 0,0 0-1 15,0 0-1-15,-10 0 2 0,9 0-2 16,-6 0 2-16,-1 0-1 0,5 1 0 15,-5-1 1-15,-1 0 0 0,6 0-1 16,-3 0 0-16,5 0 1 0,7 0 0 16,-3 0 1-16,7-1-2 0,-3 0 0 15,-1-2 0-15,-2-1 0 0,-1 3 0 16,-3-1 0-16,-1 2 0 0,2-1 0 0,-2 1 0 16,-2 0-1-16,-2 0 1 0,3 0-1 15,-7 0 1-15,2 0 1 0,5 0-2 16,-5 0 1-16,-3 0 0 0,10 0 0 15,-6 0 0-15,6 0-1 0,-1 1 1 16,4-1 0-16,-3 0 0 0,0 0 1 0,0 0-1 16,0 0 2-16,0 0-2 0,-3 0 1 15,3 0-1-15,-3 0 0 0,3 0 0 16,0 0 0-16,-1 0 1 16,2-3-2-16,2 2 1 0,-3-2 0 0,3 2-1 15,-3-1 1-15,-3 0 0 0,10-1 0 16,-8 1 0-16,5 1 0 0,-4-1 0 15,-1 1 1-15,2 0-1 0,-8 1 0 16,4 0 0-16,-3 0 0 0,-1 0 0 16,4 0 1-16,-4 0-1 0,-1 0 0 0,6 0 0 15,-7 0-2-15,1 0 3 0,5 0-1 16,-7 0 0-16,4 0 0 0,-1 0 1 16,-2 0-2-16,2 0 2 0,0 0-1 15,7 1 0-15,-9-1 2 0,8 1-3 16,-1-1 0-16,-8 0 2 0,10 2-1 15,-7-2 0-15,7 1 1 0,0 1-1 16,0 0 0-16,-3-1 0 0,3-1 1 16,6 2 0-16,-2-2 2 0,8 0-2 15,-2 0 1-15,0-3-1 0,0-4-1 0,2 3 2 16,2-2-1-16,-1 1 3 0,-1 0-2 16,-2 0 2-16,-10 0 1 0,4 2 0 15,-8 0 0-15,-3 2-2 0,5-1-1 16,-5 1 2-16,0-1-1 0,4 1-2 15,-5-1 1-15,0 0-1 0,1 2 0 16,-6 0-1-16,0 0 1 0,0 0-2 16,1 0 1-16,1 0-3 0,-1 0-6 15,1-1-9-15,-1 1-28 0,-1-2-54 16,0-2-187-16,0-2-12 0</inkml:trace>
  <inkml:trace contextRef="#ctx0" brushRef="#br0" timeOffset="892.129">5499 10044 299 0,'0'0'59'0,"0"0"-10"16,0 0-5-16,0 0-8 0,0 0-4 15,0 0-6-15,0 0-7 16,0 0-3-16,0 0-2 0,0 0-1 16,-14-18-4-16,14 16-1 0,-2 2-1 0,2 0-1 15,0 0 2-15,0 0 1 0,0 11 1 16,3 7-1-16,3 8-4 0,-2 1-1 15,2 6-3-15,-3 2 1 0,-3 3-2 16,0 0 1-16,0-1-2 0,0-2 3 16,-2-3-2-16,-2-5 3 0,1-8 0 0,-1-8 0 15,4 0 3-15,-3-7 2 0,3 1 5 16,0 0 4-16,0-5 5 0,-3 0-2 16,3 0-6-16,0-12-6 0,0-10-6 15,9-10-1-15,2-4 0 0,4-2-1 16,2-2 0-16,6 5 1 0,2 2 0 15,1 3 0-15,0 7 1 0,-6 1-3 16,-4 10 1-16,-2 1-1 0,-6 7-2 16,-5 1-2-16,1 2-4 0,-4 1-10 15,0-1-2-15,0 1-5 0,0 0-16 0,0 0-8 16,0 0-27-16,3 5-29 0,0 3-38 16,2 4-61-16</inkml:trace>
  <inkml:trace contextRef="#ctx0" brushRef="#br0" timeOffset="1273.0809">5557 10319 241 0,'0'0'68'15,"0"0"-14"-15,0 0-17 0,0 0-13 16,0 0-6-16,0 0 2 0,0 0 5 15,0 0 4-15,0 0-3 0,0 0-3 16,0 46-2-16,14-27-1 0,1-6 1 16,8 1-5-16,3-3-2 0,0-2-4 0,1-3-5 15,-1 0-2-15,-2-2-2 0,-7 0-4 16,-1-1-2-16,-6-2-11 0,0 1-25 16,2 1-111-16,-5-2-123 0</inkml:trace>
  <inkml:trace contextRef="#ctx0" brushRef="#br0" timeOffset="1886.7547">5992 10400 142 0,'0'0'33'0,"0"0"-3"15,0 0-2-15,0 0 0 16,0 0 2-16,0 0 0 0,0 0 0 16,0 0 0-16,0 0 1 0,-7 2-2 0,7 0 1 15,3 1 1-15,8 0-4 0,-2-1 0 16,-6 0-4-16,10-2-4 0,-3 0-4 15,6 0-5-15,4-4-2 0,-4-2-3 16,0-4-1-16,-2 0-1 0,-2-2-1 16,-2-3-1-16,0-2 0 0,-4-1 0 0,0 4 0 15,-5-2 0-15,-1-3-1 0,0 1-1 16,-4 1 0-16,-2 4 0 16,3 5 1-16,0 4 1 0,-1 2 1 0,-2 2 0 15,-2 0 0-15,-4 10 1 0,-2 6 4 16,5 3-1-16,3 6 2 0,6 1 0 15,0-1 0-15,0 1-2 0,6-2-1 16,4-2-1-16,4-4-2 0,1-4-2 16,5-4 0-16,1-2-1 0,3-7-3 15,2-1-1-15,3-3-5 0,3-9-17 0,-2-4-27 16,-1-3-68-16,0-1-97 0,-2-1-40 16</inkml:trace>
  <inkml:trace contextRef="#ctx0" brushRef="#br0" timeOffset="2367.6299">6500 10165 433 0,'0'0'36'0,"0"0"-3"16,0 0-9-16,0 0-3 0,0 0-3 0,0 0-3 16,0 0-6-16,13 87-3 0,0-63-1 15,0-3-1-15,1-1 0 16,1-5-1-16,-1-1-2 0,-1-6 2 16,-7-4 1-16,4-2 0 0,-4-2 2 0,1 0-1 15,5-6-2-15,-4-8-1 0,-2-6-1 16,0-1-1-16,-2 0 0 0,-1 4 0 15,0 2 0-15,3 6 0 0,-5 4 0 16,2 1 1-16,-3 4 0 0,3 0 0 16,9 1 0-16,-1 10 1 0,4 10 0 0,-5 6 2 15,-3 5-2-15,-4 6 2 0,-3 6-2 16,0 3 1-16,-6 5 1 16,-4 2-2-16,0 1 1 0,-2-2-3 15,-2-3 1-15,-1-5 3 0,-2-4 5 0,-2-7 4 16,0-3 3-16,-4-7-1 0,-1-4-2 15,-2-2-3-15,2-8-2 0,1-2-1 16,6-3-1-16,7-4-1 0,0-1-3 16,3 0-2-16,1 0-5 0,-3 0-10 15,5-1-33-15,1-7-148 0,0-7-105 0</inkml:trace>
  <inkml:trace contextRef="#ctx0" brushRef="#br0" timeOffset="3319.6328">7829 9683 128 0,'0'0'43'0,"0"0"-2"0,0 0-5 15,0 0-3-15,0 0-1 16,0 0 3-16,0 0 6 0,0 0 6 16,0 0-1-16,-74 4-4 0,72-4-10 0,2 0-6 15,0 0-5-15,-1 2-3 0,1-2-1 16,0 0-3-16,1 0 0 0,11 0-2 15,11-5-2-15,10-3-2 0,4 3 1 16,6-3 0-16,5-1 1 0,1 1-2 16,0 1 0-16,-4 0-4 0,-8 4 0 0,-11 0-2 15,-11 3-2-15,-9 0 1 0,-6 0-1 16,0 0 0-16,0 0 0 0,2 0 0 16,0 0 0-16,-2 0 1 0,1 0-2 15,-1 0-2-15,0 0-1 0,-3 0-3 16,-5 0-6-16,-2 0-20 0,-2 0-25 15,4 3-47-15,-1 2-93 0,0 3-69 16</inkml:trace>
  <inkml:trace contextRef="#ctx0" brushRef="#br0" timeOffset="3995.5421">7712 10170 298 0,'0'0'73'16,"0"0"-15"-16,0 0-10 0,0 0-6 0,0 0-7 15,0 0-6-15,0 0-1 0,0 0-2 16,0 0-3-16,0 0-4 0,-15-2-5 16,15 2-5-16,0 0-3 0,0 0-3 15,0 0-2-15,3 5 2 0,10 8 0 16,4 7 0-16,3 3 0 0,-2 1-1 15,2 5 0-15,3-1-1 0,-5 0 1 16,0-1-2-16,-3-2 1 0,1-4-2 16,-6-3 2-16,3-5 0 0,-7-6 0 15,-5-4 1-15,-1-3 2 0,0 0 4 0,0 0 3 16,6 0 2-16,1-5-3 0,3-11-2 16,0-8-5-16,1-9 0 0,1-7-3 15,0-2 2-15,1-3-3 0,0 4 2 16,2 6-1-16,-4 8 0 0,-1 9 1 15,-5 9-1-15,-2 5 0 0,-3 4-1 16,0-1-2-16,0 1-5 0,1-1-3 16,-1 1-3-16,2 0-3 0,-2 0-10 15,1 0-18-15,-1 4-48 0,4 7-84 16,-1-1-101-16</inkml:trace>
  <inkml:trace contextRef="#ctx0" brushRef="#br0" timeOffset="4515.499">8436 10293 314 0,'0'0'52'0,"0"0"-1"15,0 0-6-15,0 0-6 0,7-78-10 16,-7 66-6-16,0 3-7 16,-4 0-7-16,1 6-2 0,-6 0-5 0,-8 3-2 15,-2 4 2-15,-7 9-1 0,0 4 1 16,3 8 2-16,0 2-2 0,4 2 2 15,2 0 3-15,2 0 0 0,7-2 2 16,2-7 2-16,4-2-1 0,2-3 0 16,0-4 1-16,5 1-2 0,1-6 0 15,5-4 1-15,5-2 0 0,3 0 0 0,5-11-3 16,-2-5-1-16,1-4-3 0,-1-4-1 16,-5-3-1-16,-1 5 0 0,-6 4 1 15,-3 8 2-15,-4 6 1 0,-3 4 0 16,0 0-2-16,0 0-4 0,2 0 0 15,-2 0 0-15,1 0 1 0,5 9 3 0,0 6-2 16,3 5-1-16,-1 0 0 0,4-3-3 16,-2-1 3-16,6-2-2 15,-9-5 0-15,9-3-2 0,0-3-5 16,1-3-11-16,2 0-19 0,0-8-39 0,-3-5-69 16,-5-7-120-16</inkml:trace>
  <inkml:trace contextRef="#ctx0" brushRef="#br0" timeOffset="5091.5663">8829 9978 193 0,'0'0'46'0,"0"0"-1"16,0 0-1-16,0 0-9 0,0 0-9 15,0 0-1-15,0 0-1 0,0 0 0 16,-14-78-7-16,11 71-1 0,3-4-6 16,0 4 2-16,-3 1-1 0,3 0 0 15,0 6 0-15,0-1-2 0,0-5 1 0,0 0-1 16,0-1 1-16,0 3 0 0,0 4 1 16,0-2-3-16,0 2-1 0,0-1 1 15,0 0-2-15,0-1 1 0,0 0-1 16,0 1-1-16,0-1-1 0,-1 2-1 15,1-3-2-15,0 2-1 0,0 0-3 16,0 1 2-16,-2-2-1 0,2 2 2 16,-1 0 2-16,-2 14-1 0,0 7 5 15,0 8-4-15,-4 3 3 0,4 4-3 16,-1 1-1-16,1 5 2 0,0-3-2 0,1 2 3 16,2-2-1-16,2 0 2 0,5-4-5 15,4-2 2-15,1-4-2 0,3-4 1 16,-1-3 0-16,2-6-1 0,1-2-2 15,-5-6 0-15,4-2-3 0,1-5-5 16,5-1-17-16,10-3-34 0,-2-11-81 0,5-4-131 16</inkml:trace>
  <inkml:trace contextRef="#ctx0" brushRef="#br0" timeOffset="5775.5733">9185 10182 110 0,'0'0'34'0,"0"0"3"15,0 0 1-15,0 0 1 0,0 0 0 0,0 0-2 16,0 0 0-16,0 0-1 16,0 0-2-16,0 0-3 0,-24-27-2 15,22 25-8-15,1 0-4 0,1 1-5 16,-2 0-5-16,2-1-2 0,-1 1 0 0,1-1-4 16,-2 2-1-16,2-1-1 0,-1 1 1 15,1 0 2-15,0 1 1 0,-2 13 2 16,2 6 2-16,0 5-1 0,0 0 2 15,3-1 0-15,3 0-2 0,1-3 1 16,2-1 0-16,-3-7-1 0,1 1-1 0,0-6 2 16,-1-2 0-16,1 0 1 0,-4-5 3 15,6-1-2-15,1 0-1 16,0-10-2-16,9-8-2 0,-6-7-3 16,1-5-1-16,-1-3-1 0,2-1 2 0,-1 1-2 15,-1 4 2-15,-1 9-1 0,-5 4 2 16,-3 7 0-16,-2 4 0 0,1 2-1 15,-3 3-2-15,0 0 0 0,0 0 0 16,0 8 3-16,-5 13 1 0,-2 5 0 16,4 4-1-16,0 0 0 0,3 1-1 0,0-2-1 15,2-4 0-15,5-2-1 0,5-3-1 16,2-5-1-16,2-3-4 0,4-6-10 16,2-4-30-16,0-2-67 0,2-9-158 15</inkml:trace>
  <inkml:trace contextRef="#ctx0" brushRef="#br0" timeOffset="6252.5247">9668 10270 251 0,'0'0'65'0,"0"0"-14"0,0 0-10 16,0 0-4-16,0 0 1 0,0 0-1 15,0 0-4-15,0 0-7 0,0 0-5 16,0 0-5-16,64 18-5 0,-44-30-1 0,-1-4-4 16,1-4-1-16,0 0-1 0,-1-3-1 15,1-3-2-15,-2-1 0 16,-1-2-2-16,-4 0 0 0,-3 8-1 16,-6 3 0-16,-4 1-1 0,-3 5-2 0,-12 1 1 15,-6 7 3-15,-6 4 3 0,-5 5 6 16,0 11 4-16,0 6 3 0,6 3 3 15,5 4 0-15,5 3 2 0,7 3 1 16,8-1-1-16,1 2-2 0,17-5-5 16,10-3-5-16,10-5-4 0,9-7-3 0,9-8-7 15,10-7-28-15,7-2-64 0,5-16-199 16,8-4-24-16</inkml:trace>
  <inkml:trace contextRef="#ctx0" brushRef="#br0" timeOffset="29215.5225">3631 12448 206 0,'0'0'56'0,"0"0"-4"0,0 0 2 15,0 0-1-15,0 0-7 0,0 0-12 0,0 0-10 16,0 0-12-16,0 0-4 0,-16 0 0 15,16 0 0-15,-3-1-1 0,3-2-1 16,0 3 0-16,0-2 0 0,0-4 2 16,0 0-3-16,0-3 3 0,11-3-1 15,-5 4 0-15,3-4 0 0,1 3 1 0,3-2-1 16,0-1 1-16,-3 5 1 0,0-3 3 16,-2 6-2-16,-7 1 1 0,9-3-3 15,-7 3 2-15,0 0-2 0,0-1 0 16,-3 4-1-16,0-1-1 0,0 1-1 15,1 0-2-15,1-1-1 0,-2 1 0 16,1-3 0-16,-1 3 0 0,2 0 2 16,-2 0-1-16,1-2 1 0,-1 2 0 15,0-1-1-15,0 1 0 0,0 0 0 16,0 0-2-16,0 0-1 0,0 0 0 0,0 0 1 16,0 0 0-16,0 0 0 0,0 0 0 15,0 0-1-15,0 0 2 0,0 0 0 16,-4 1 1-16,-1 1-3 0,2 2 0 15,-5 1 0-15,5-2 0 0,-4 1 1 16,-1 3-1-16,1-2 1 0,-4 6-1 0,2 0 0 16,2 1 1-16,-2 0-1 0,2 0 0 15,1-4 0-15,0 5 1 16,2-3-1-16,-3-2 0 0,1 3 1 16,3-2-1-16,-1 0 1 0,-1 1 0 0,1-1-1 15,-2-2 0-15,2 2-1 0,4-4 0 16,-3 4 3-16,3-3 3 0,0 5-3 15,0 0 4-15,0-7-5 0,0 7 0 16,0-7 1-16,2 5-1 0,-1 2 0 16,3-4 0-16,-1 2 0 0,0-4-1 0,1 3 0 15,-2-4 1-15,-1 1-1 0,4 3 1 16,-4-4 0-16,5 4 1 0,2-2-1 16,-5-4 1-16,3 3 0 0,-3-2 1 15,0-1-1-15,3 1-1 0,-6-3 0 16,3 0-1-16,2 1 1 0,0 1 0 15,-1-1 1-15,-4-1 0 0,3 0-1 16,1 0 1-16,4-3 0 0,0-1 0 16,-5 1-1-16,4-4 0 0,-4 5 0 15,0-1 0-15,3-5 0 0,-3 5 0 0,1 0 1 16,0-5-2-16,-1 5 0 0,3-4 0 16,-3-1 0-16,3-1 1 0,0 1 0 15,-1 0-5-15,1-2 3 0,-3 0-4 16,3 0 5-16,-5 6 0 0,2 1 1 15,-3 3-2-15,0 0 1 0,0 0-2 0,2 0 1 16,-2 0-1-16,1-2 0 0,-1 2 6 16,3 0-4-16,1 8 4 15,-1 1-4-15,3 3-1 0,1 0 2 16,-2-3-1-16,3 3 0 0,2-1 0 0,-1-2 1 16,8 2-1-16,-5 0 1 0,0-6 0 15,2 0 0-15,-5 0-1 0,2-4 1 16,1 2-2-16,1-3 1 0,6 0 1 15,-2 0 1-15,2 0-1 0,-2-7 0 16,-1-1 0-16,1-3-1 0,-5-2 1 0,4-1 0 16,-6-2-5-16,0-4 6 0,-3-2-5 15,-4-2 4-15,0 0 1 0,-3-2-2 16,0 0 1-16,0 2-1 16,0 6 2-16,-3-1 0 0,2 9 1 0,-1-3-2 15,-2 3 1-15,3 4-4 0,-2-3 2 16,1 4-1-16,1 1-1 0,-2 1 1 15,3 3-4-15,-3-5-7 0,-3 2-18 16,3-2-30-16,0 3-65 0,3 2-144 16,-5 0-30-16</inkml:trace>
  <inkml:trace contextRef="#ctx0" brushRef="#br0" timeOffset="29689.1124">4367 12606 532 0,'0'0'66'16,"0"0"1"-16,0 0-20 0,0 0-18 15,0 0-8-15,0 0-5 0,0 0-1 16,0 0-6-16,0 0-3 0,0 0 0 0,-22-5 1 16,21 18 0-16,-2-1 1 0,1 6-2 15,2 3 1-15,0 1-4 16,0 5 0-16,0-3-3 0,0-5 0 16,0 1 0-16,0-9 0 0,0 3-1 0,0-1 0 15,0-6-1-15,0-1-3 0,0-6-4 16,0 4-15-16,-1 3-41 0,-1-1-141 15,2 0-108-15</inkml:trace>
  <inkml:trace contextRef="#ctx0" brushRef="#br0" timeOffset="30075.1831">4614 12802 699 0,'0'0'1'0,"0"0"8"16,0 0 4-16,0 0-3 0,0 0-5 0,0 0-2 16,19 87 0-16,-19-60 0 0,0 3 0 15,-4 1 0-15,-7-4-3 0,-4-1-1 16,-3-5-1-16,1-1-3 0,1-6-7 15,0-3-23-15,10-3-56 0,3-5-192 16,-4-3-6-16</inkml:trace>
  <inkml:trace contextRef="#ctx0" brushRef="#br0" timeOffset="32521.2281">5143 12511 460 0,'0'0'90'0,"0"0"-26"16,0 0-18-16,0 0-10 0,0 0-9 15,0 0-8-15,0 0-6 0,0 0-5 16,0 0-2-16,-1-28-1 0,7 36 1 15,1 7 6-15,1 6-9 0,-2 2 3 16,0 0-5-16,-3 1-1 0,0-3 0 16,0-6-1-16,0 0-1 0,-2-4 0 15,2-6-3-15,-2 6-6 0,1-6-3 16,-1 0-14-16,1 1-13 0,-2-6-35 0,0 0-59 16,0-3-53-16,-3-14-18 0</inkml:trace>
  <inkml:trace contextRef="#ctx0" brushRef="#br0" timeOffset="32630.7608">5052 12310 469 0,'0'0'68'0,"0"0"-14"0,0 0-20 0,0 0-10 16,0 0-13-16,0 0-8 0,0 0-10 15,0 0-6-15,-6-78-13 16,9 78-68-16,0 2-169 0,3 8 3 16</inkml:trace>
  <inkml:trace contextRef="#ctx0" brushRef="#br0" timeOffset="33351.762">5923 12566 399 0,'0'0'43'0,"0"0"5"0,0 0 1 16,0 0-21-16,0 0-10 0,0 0-4 0,-84-83 3 16,62 77 1-16,-2 1-1 0,-2 5-5 15,-2 0-4-15,1 0-4 0,2 5-2 16,0 3 1-16,4 4 1 0,2 5 5 15,0 2-5-15,5 2 3 0,2 3-2 16,5-8-2-16,4 2 0 0,0-1 0 0,3-5 0 16,0 5-1-16,4-5 1 0,2-3 0 15,3 2 1-15,-1-7 1 16,4-2 2-16,7-1-1 0,-2-1-1 16,6-1 0-16,-5-8-2 0,2-2 1 0,-4-4 0 15,-3-2 0-15,0-4-1 0,-3-5-5 16,2-2 2-16,-1-3-4 0,-1-4 5 15,-1-2-1-15,1 0 0 0,0-2 0 16,-1 4-1-16,-3 5 1 0,-2 8-1 16,-2 4 1-16,-2 5-1 0,0 2-1 0,0 1 1 15,0 5 0-15,-2 2 0 0,-4 3 0 16,-4 3-1-16,-4 11 1 0,-4 8 1 16,3 8 2-16,4 2 2 0,4 6 0 15,4-3 2-15,3 1-1 0,0-4 4 16,10-2 0-16,2-1-5 0,4-4 4 15,0-1-6-15,4-5-3 0,3-5 0 16,3-4-4-16,4-5-3 0,1-5-20 16,2 0-32-16,-3-11-121 0,1-3-119 15</inkml:trace>
  <inkml:trace contextRef="#ctx0" brushRef="#br0" timeOffset="33636.8935">6151 12521 575 0,'0'0'35'0,"0"0"5"0,0 0-3 15,0 0-14-15,0 0-7 0,0 0-5 16,0 0 6-16,0 0-5 0,9 94-3 0,-6-68-4 16,0 1-4-16,0 1-2 0,-2-1-4 15,2 0-2-15,-3-2-11 16,7-4-20-16,-4-6-68 0,0-4-178 16,0-6-13-16</inkml:trace>
  <inkml:trace contextRef="#ctx0" brushRef="#br0" timeOffset="34274.9435">3373 12101 421 0,'0'0'77'0,"0"0"-29"0,0 0-20 15,0 0-15-15,0 0 0 0,0 0 6 16,0 0 3-16,0 0 1 0,-13 133-3 16,-3-63-7-16,-4 11 4 0,0 5-3 0,5 4-3 15,4-4-2-15,11-4-7 0,10-7-4 16,16-10 1-16,16-7-5 0,14-8-3 16,17-13-26-16,16-8-106 0,11-12-144 15</inkml:trace>
  <inkml:trace contextRef="#ctx0" brushRef="#br0" timeOffset="34827.5302">6413 12072 590 0,'0'0'22'16,"0"0"10"-16,0 0-4 0,0 0-7 0,100 69-5 15,-57-31-3-15,2 8-1 0,0 6-4 16,-8 6-2-16,-5 1-1 0,-9 6-2 16,-11-1 1-16,-5-1-4 15,-7 1 1-15,-7-2-1 0,-9-4-1 0,-6-3 2 16,-2-8-2-16,-2-5 0 0,0-5-5 15,-2-5-10-15,2-7-38 0,7-6-145 16,3-12-95-16</inkml:trace>
  <inkml:trace contextRef="#ctx0" brushRef="#br0" timeOffset="35240.1072">7149 12800 615 0,'0'0'2'0,"0"0"6"0,0 0 4 16,0 0 2-16,0 0-1 0,0 0-2 15,22 85-3-15,-22-49-4 0,0 0-3 16,-2 2-1-16,-9-3-4 0,-2 0 2 16,-6-4-5-16,3-4-5 0,-6-5-16 0,6-8-63 15,5-7-161-15,5-4-23 0</inkml:trace>
  <inkml:trace contextRef="#ctx0" brushRef="#br0" timeOffset="35819.6975">7967 12091 359 0,'0'0'78'0,"0"0"-13"16,0 0-21-16,0 0-14 0,0 0-6 16,0 0-3-16,0 0-3 0,0 0-4 0,0 0-1 15,0 0-5-15,-27-39-2 0,10 47-1 16,-5 4 0-16,3 6-2 0,2 6 3 15,4 5 0-15,1 5 3 0,1 1-2 16,2 7 1-16,2-2-2 0,2 2 3 16,0-1-3-16,3-3 3 0,1-2-5 0,1-1 1 15,0-3 2-15,0-2-6 0,0-4 3 16,1-7-4-16,1-1 0 0,-1-6-1 16,-1-2-1-16,0 7-2 0,-6-5-2 15,-4 4-1-15,-7-6-3 0,-1-2-6 16,3-4-14-16,-3-2-13 0,-5-2-35 15,4-8-48-15,-4-6-82 0,7-5-41 16</inkml:trace>
  <inkml:trace contextRef="#ctx0" brushRef="#br0" timeOffset="36016.6763">7629 12465 580 0,'0'0'36'16,"0"0"0"-16,0 0-8 0,77-30-18 15,-42 25-7-15,2 2-3 0,-1 1-4 16,2 1-3-16,-2 1-17 0,-3 0-57 0,-1 3-144 16,-10 0-53-16</inkml:trace>
  <inkml:trace contextRef="#ctx0" brushRef="#br0" timeOffset="36373.4969">8183 12530 515 0,'0'0'50'0,"0"0"4"0,0 0-9 0,0 0-23 15,0 0-9-15,0 0 5 0,0 0-3 16,0 0 7-16,0 0-2 0,27 84-2 15,-21-51-2-15,-3 5-6 0,0 0-3 16,-3 1-3-16,0 1-3 0,0-2-2 16,0-1 0-16,0-5-2 0,0-8-6 15,0-11-31-15,3-5-109 0,-3-8-157 0,0-3-15 16</inkml:trace>
  <inkml:trace contextRef="#ctx0" brushRef="#br0" timeOffset="40120.2852">3729 13734 251 0,'0'0'58'16,"0"0"-18"-16,0 0-8 0,0 0 2 16,0 0 2-16,0 0-3 15,0 0-3-15,0 0-8 0,0 0-4 0,-13-2-1 16,10 2-1-16,3 0-1 0,-4 0 0 15,4 0 1-15,-3-2-2 0,3 2-1 16,0 0-3-16,0-1-3 0,0 0-2 16,0-5 1-16,0-2-1 0,0-3 0 15,7-3-1-15,0 0 0 0,2-2 0 0,3 3-2 16,-4 4 0-16,1-2 1 0,1 3-1 16,-3 1 1-16,2-2-1 0,-3 3 0 15,-3 3 0-15,1-5 0 0,-1 5 0 16,1-2 0-16,-1 3 1 0,-3 2 0 15,0-2 0-15,0 2 1 0,0-1 0 16,3-1 0-16,-2 0 0 0,-1 2 0 16,2 0 0-16,-2 0-1 0,1-3 1 15,-1 3-1-15,0-1-1 0,2 1 0 16,-2-1-2-16,0 1 1 0,0-2-1 0,0 2 0 16,0 0 0-16,0 0 0 0,0 0 0 15,-3 0 0-15,-6 7 1 0,4-2 0 16,-3 2 0-16,-2 4 0 0,0-2-1 15,1 2 1-15,2 0-2 0,0-1 2 16,2-1-1-16,-3 3-1 0,2 3 2 0,3-8-1 16,-4 8 2-16,1-2-2 0,-1 3 0 15,-2 2 1-15,3 0-1 16,2-4 0-16,-2 1 0 0,2 2 0 16,3-7 0-16,-2 9 5 0,1 1-3 0,2-9 5 15,0 8-5-15,0-6 0 0,0-3 0 16,2 2 0-16,1-4 1 0,0 2 0 15,-1-6 0-15,1 4 1 0,0-3-1 16,3 2-1-16,-2 1 2 0,-2-5-2 16,1 1 1-16,-3-4-1 0,0 0 0 0,0 0 0 15,1 2 0-15,-1-1 0 0,3 1 1 16,-3-2 3-16,3 0-4 0,-3 1 0 16,4-1-1-16,-4 0 0 0,7 0 0 15,-2 0 0-15,-1 0 0 0,5-3 0 16,-6 0 0-16,4-4 0 0,0 0-1 15,-4 0 1-15,4-1-1 0,-4-1 1 16,3 2-1-16,-5-4-5 0,5 0 4 16,-3 1-4-16,0 1 5 0,-2 3 0 15,2 2-1-15,-1 0 1 0,1 1-1 0,-2 0 0 16,2 0-1-16,-3 3 0 0,4 0 0 16,6 0 1-16,2 6 1 0,7 5 5 15,-5 7-3-15,2 0 2 0,0 3-4 16,0-1 0-16,-3 0-1 0,4-3 1 15,-5-2-1-15,1-5 1 0,-3-2 1 16,-3-3-1-16,-2-4 3 0,3 0 0 16,4-1 2-16,1-5 0 0,3-8 0 15,-3-5-1-15,-2-6-1 0,-5-5-5 16,-3-4 2-16,0-4-3 0,-3-1 3 0,0 2 1 16,-6 1-1-16,0 4 1 0,0 4-1 15,1 10 1-15,2 6 1 0,0 1-2 16,0 6 0-16,3-3-1 0,-1 3 0 15,-1-1 0-15,1 0 1 0,-1 0-2 16,2 0 0-16,0 5-1 0,0-1-4 0,0 1-5 16,0 0-10-16,0-2-14 0,0 2-21 15,0 0-43-15,0 0-99 16,0 0-93-16</inkml:trace>
  <inkml:trace contextRef="#ctx0" brushRef="#br0" timeOffset="40880.9995">4416 13965 453 0,'0'0'94'0,"0"0"-24"0,0 0-29 15,0 0-14-15,0 0-9 0,0 0-5 16,0 0-3-16,0 0-5 16,0 0-1-16,-10-14 1 0,10 15 3 15,0 12 6-15,0 5 2 0,6 6 3 0,-2 3-3 16,3 1-4-16,0 2-2 0,-4-1-3 15,0 0-4-15,-1-2 1 0,-2-1-3 16,0-8 1-16,0-7-2 0,0-5-1 16,0-6 1-16,0 0 0 0,0 0 0 15,0 2-1-15,0-1-3 0,0 1-23 0,0-2-79 16,0 0-195-16,0-2-27 0</inkml:trace>
  <inkml:trace contextRef="#ctx0" brushRef="#br0" timeOffset="41173.5478">4721 14226 607 0,'0'0'17'0,"0"0"12"0,0 0 4 15,0 0-9-15,0 0-11 16,0 0-5-16,0 0-3 0,29 89-4 16,-29-68 1-16,0 6-3 0,-9 0-2 0,-9 3-5 15,-10-2-9-15,-5 1-25 0,-5-1-85 16,-4-5-154-16</inkml:trace>
  <inkml:trace contextRef="#ctx0" brushRef="#br0" timeOffset="42496.9019">5354 13947 405 0,'0'0'70'0,"0"0"-1"15,0 0-17-15,0 0-15 0,0 0-6 0,0 0-2 16,0 0-3-16,0 0-9 0,0 0-7 16,0 0-7-16,-12-34-2 0,12 34 2 15,0 14 3-15,2 4-2 0,1 8 3 16,4-2 0-16,-2 0-1 0,-1-3 0 15,-1-4-3-15,0 0-1 0,-3-7-2 0,0 3 0 16,3 1 0-16,-3-9 0 16,0 1-4-16,0-6-4 0,0 0-8 15,0 0-21-15,0 2-56 0,0-2-193 16,0 0-14-16</inkml:trace>
  <inkml:trace contextRef="#ctx0" brushRef="#br0" timeOffset="42673.1778">5339 13555 628 0,'0'0'37'15,"0"0"-3"-15,0 0-6 0,0 0-17 16,0 0-9-16,0 0-4 16,0 0-5-16,0 0-3 0,0 0-3 0,0 0-9 15,-12-26-10-15,12 43-49 0,6 5-140 16,3 6-53-16</inkml:trace>
  <inkml:trace contextRef="#ctx0" brushRef="#br0" timeOffset="43279.3476">6043 14016 300 0,'0'0'56'15,"0"0"-9"-15,0 0-19 0,0 0-14 0,0 0-6 16,0 0-2-16,-94-32 3 16,65 32 3-16,3 2 3 0,1 6 7 15,-1 2 2-15,3 4-2 0,0 1 0 16,4 3-3-16,0 3-4 0,6 1 0 0,2 2-3 16,5-8-3-16,3 4 1 0,3-1-3 15,0-3 0-15,9 6 1 0,-2-10-1 16,3-3 2-16,3-3 0 0,-3-3 2 15,8-3-1-15,2 0-2 0,-3-8 0 16,6-5-2-16,-1-4-4 0,-6-4 1 0,3-5 0 16,-5-3-2-16,2-4 3 0,-3-4-4 15,0-1 2-15,-1-3-1 0,-2 0-4 16,-2-1 5-16,0 2-4 16,-4 3 2-16,-4 2 1 0,0 5 0 0,0 9 1 15,0 10 2-15,0 6 0 0,0 5-1 16,0-2-2-16,0 2-3 0,-1 0-1 15,-5 11 2-15,-3 12 1 0,-2 8 3 16,2 9 5-16,3 2-3 0,3 2 4 16,3-1-3-16,0-2-1 0,7-3 1 0,4-3-1 15,4-5-4-15,0-3-1 0,4-5 0 16,-2-4-1-16,-4-8-3 0,3-2-8 16,-3-3-20-16,0-5-48 0,9 0-131 15,-5-14-98-15</inkml:trace>
  <inkml:trace contextRef="#ctx0" brushRef="#br0" timeOffset="43627.6205">6293 14027 545 0,'0'0'37'0,"0"0"5"16,0 0-6-16,0 0-18 0,94 6-14 0,-74 6-4 16,-4 3 0-16,-6 7-1 0,-7 3 0 15,-3 7-1-15,-3 3 2 0,-14 2-1 16,-1 0 3-16,-2-2 3 0,0-3 1 15,4-3 1-15,7-10-1 0,4-7 0 16,5-1 1-16,0-4 3 0,4 2-1 0,9-2-3 16,6-5-2-16,3-2-9 15,8-2-5-15,-1-9-22 0,3-3-48 16,-2-6-119-16,6-3-92 0</inkml:trace>
  <inkml:trace contextRef="#ctx0" brushRef="#br0" timeOffset="44334.8107">3151 13573 403 0,'0'0'30'0,"0"0"-4"0,0 0-2 16,0 0-10-16,0 0-5 0,0 0 3 16,-15 106 3-16,8-42 3 0,0 14-4 15,1 6 0-15,6 6-4 0,0 1-5 16,7-6-3-16,9-8 0 0,7-11 0 15,6-12-2-15,10-9-2 0,13-12-2 16,16-8-16-16,13-7-131 0,17-11-107 16</inkml:trace>
  <inkml:trace contextRef="#ctx0" brushRef="#br0" timeOffset="44898.9578">6595 13643 514 0,'0'0'14'16,"0"0"9"-16,0 0-1 0,0 0-4 15,0 0-2-15,111 76-2 0,-64-38-1 16,0 7 0-16,0 5 0 0,-7 5-2 15,-4 1 1-15,-10 2-4 0,-11 0-1 16,-9-1 1-16,-8 2 0 0,-15 1 2 16,-14-2-3-16,-9-3 2 0,-5-4-2 15,-1-6 0-15,4-4 0 0,4-6-4 0,5-6-3 16,13-9-9-16,11-8-8 0,6-3-17 16,3-5-60-16,6-2-185 0,10-2-15 15</inkml:trace>
  <inkml:trace contextRef="#ctx0" brushRef="#br0" timeOffset="45140.2584">7444 14355 570 0,'0'0'8'0,"0"0"3"0,0 0 0 16,0 0-1-16,0 0-2 0,23 97 1 0,-23-72 0 16,-4 1-3-16,-3 0 0 0,-4-3-4 15,0 0-4-15,4-8-2 16,1-3-5-16,0-3-9 0,3-6-37 16,3 2-95-16,-4-5-115 0</inkml:trace>
  <inkml:trace contextRef="#ctx0" brushRef="#br0" timeOffset="45647.684">8064 13776 302 0,'0'0'63'0,"0"0"8"0,0 0-10 0,0-85-18 16,0 66-16-16,0 2-8 16,-1 7-1-16,-1 4 1 0,-1-4-3 15,-1 7-3-15,0 0-5 0,-3 0-4 16,-5 3-2-16,-7 6 0 0,-4 9 1 0,1 7 0 16,2 4 1-16,2 3-1 0,0 1 1 15,8 2 1-15,0 6 2 0,4-1 6 16,5 4-3-16,1 2 0 0,0 1-3 15,4 2-3-15,3-3-1 0,2 0-1 16,-5-2 0-16,-1-2-1 0,-3-4 0 0,0-2-2 16,0-6 1-16,0-9-2 0,-3-3 1 15,3-6-3-15,-1-4 0 16,-1-1-7-16,2-4-7 0,-4 0-26 16,-2 0-67-16,-4-8-165 0,-2-7-2 0</inkml:trace>
  <inkml:trace contextRef="#ctx0" brushRef="#br0" timeOffset="45817.4137">7797 14025 555 0,'0'0'46'0,"0"0"2"0,0 0-13 0,104-53-18 15,-71 46-12-15,0 2-6 0,-2 2-3 16,-5 3-4-16,-4 0-18 0,1 0-41 15,-3 8-119-15,0 1-91 0</inkml:trace>
  <inkml:trace contextRef="#ctx0" brushRef="#br0" timeOffset="46090.9248">8193 14156 489 0,'0'0'46'0,"0"0"7"16,0 0-5-16,93-22-19 16,-59 22-11-16,1 11-8 0,-6 5-7 15,0 3-1-15,-12 5-2 0,-7 5 0 16,-8 2 1-16,-2 0-1 0,-12 1 2 0,-2-1 0 16,-5-3 6-16,0-5 0 0,-1-1 4 15,10-9 2-15,4-4-2 0,3-4 1 16,3-2 1-16,9 2-1 0,15-1-2 15,14-3-4-15,11-1-7 0,16-8-6 16,9-7-23-16,10-1-86 0,1-2-186 0,-5-9-18 16</inkml:trace>
  <inkml:trace contextRef="#ctx0" brushRef="#br0" timeOffset="47788.2267">3525 15247 205 0,'0'0'61'15,"0"0"-7"-15,0 0-8 16,0 0-1-16,60-86-7 0,-49 75 1 16,-2 0-5-16,-5 5-8 0,-1 4-4 0,0-2-2 15,-3 4-2-15,0-1 1 0,0 1-4 16,0 0-4-16,0 0-4 0,-7 7-1 15,-11 14 6-15,-5 8-3 0,-3 9 7 16,0 10 1-16,-1 8-3 0,2 6 3 16,3 8-3-16,2 4-1 0,7 0-6 0,0 1 1 15,10-8-2-15,3-7-5 0,6-6 4 16,14-9-6-16,6-7-2 0,12-7 0 16,5-7-10-16,11-8-21 0,5-5-74 15,5-7-186-15,-4-4-20 0</inkml:trace>
  <inkml:trace contextRef="#ctx0" brushRef="#br0" timeOffset="48759.7374">4004 15483 346 0,'0'0'93'0,"0"0"-21"0,0 0-22 15,0 0-16-15,0 0-5 0,0 0-1 16,0 0-4-16,3-87-7 0,1 78-5 16,-1 5 1-16,0-3-2 0,1 4 1 0,0 0 2 15,-1-1-3-15,-3 4-1 0,0 0-3 16,0 0 0-16,2 0-4 0,-2-2 0 16,0 2-2-16,1-1 0 15,-1 1-1-15,0-2 0 0,2 2 0 0,-2-2 1 16,0 2-1-16,0 0 2 0,0 0-2 15,0 0 1-15,0 0-1 0,0 0 0 16,0 0-1-16,0 0 1 0,0 0-1 16,0 0 1-16,0 0-1 0,0 0-1 15,0 0 2-15,0 0 0 0,0 0 1 0,0 0-1 16,-6 10 0-16,0 7 0 0,-5 7 0 16,2 3 1-16,-3 5-2 0,4 3 1 15,-1 1-1-15,3 1 2 0,0-2-2 16,1-3 3-16,2-4-2 0,0-3 0 15,3-9 1-15,0 1-1 0,3-8 2 0,1 1 1 16,3-3 1-16,-1-2 0 0,1 0 2 16,2-5 0-16,4 0 0 15,2 0 0-15,3-9-2 0,-6-3-3 16,2-4 1-16,-2-3-1 0,-3-2 1 0,-1-2 0 16,2 2-1-16,-2 1-1 0,-4 7 0 15,0 3-2-15,-1 8 2 0,3 0 0 16,3 2-1-16,5 0 1 0,5 3-1 15,-2 8 2-15,1 2-1 0,-3 2 1 16,0 0-2-16,1 2 2 0,-3-6-1 0,-2-2 0 16,-2 0 0-16,-2-4 0 0,-4-2 0 15,5 1 1-15,-4-2 1 16,-3-1 0-16,5 2 1 0,-6-3-1 16,0 0 1-16,0 0 0 0,3 0-1 0,0-9 0 15,0-9 1-15,0-8-2 0,-3-4 0 16,0-2 0-16,0-3 0 0,0 3 0 15,0 3 0-15,0 9 0 0,0 4 0 16,3 2-2-16,1 4 1 0,3-2-2 16,-1 4 2-16,-3 5-2 0,1-3 0 0,-1 3-1 15,0 0-8-15,1 1-11 0,2 1-30 16,3-1-49-16,-2 2-136 0,10 0-76 16</inkml:trace>
  <inkml:trace contextRef="#ctx0" brushRef="#br0" timeOffset="49010.9553">4652 15612 488 0,'0'0'12'0,"0"0"-6"0,0 0 0 16,0 0-5-16,0 0 1 0,0 0 0 15,43 94 0-15,-46-66 1 0,-7 4 0 16,0 1 2-16,-3-2 5 0,3 0-2 15,-2-4 6-15,4-9 1 0,3-6 5 16,4-7 4-16,1-5 7 0,0 2 2 16,10-1-1-16,10-1-5 0,9 0-11 15,4-4-9-15,5-9-7 0,2-1-5 16,-2 1-18-16,-2-1-37 0,0-3-137 0,-1 4-106 16</inkml:trace>
  <inkml:trace contextRef="#ctx0" brushRef="#br0" timeOffset="49173.1881">5142 15886 465 0,'0'0'47'0,"0"0"-4"16,0 0-10-16,4 78-15 0,-14-49-11 0,-9 3-7 15,-5 0-11-15,-8 5-13 0,-4 0-117 16,-6 4-125-16</inkml:trace>
  <inkml:trace contextRef="#ctx0" brushRef="#br0" timeOffset="50181.1035">5816 15577 324 0,'0'0'84'16,"0"0"-10"-16,0 0-17 0,0 0-14 15,0 0-6-15,0 0-4 0,0 0-6 16,0 0-9-16,0 0-6 0,-5-22-3 0,5 29 0 16,6 9 3-16,3 8-1 0,-2 7-1 15,2 1-3-15,-5 3-1 16,3-1-4-16,-2 4 1 0,-1-6 0 16,3-3-4-16,-1-3 3 0,-2-8-7 0,1-2-1 15,-1-8-6-15,-4-4-8 0,3 0-18 16,0-4-64-16,0-8-122 0,1-10-67 15</inkml:trace>
  <inkml:trace contextRef="#ctx0" brushRef="#br0" timeOffset="50317.2632">5804 15316 530 0,'0'0'2'0,"0"0"2"15,0 0-3-15,0 0-5 0,0 0-5 16,0 0-4-16,0 0-9 0,0 0-29 15,0 0-93-15,0 0-88 0</inkml:trace>
  <inkml:trace contextRef="#ctx0" brushRef="#br0" timeOffset="50861.1541">6524 15795 375 0,'0'0'77'0,"0"0"-14"0,0 0-23 15,0 0-16-15,0 0-2 0,0 0 0 16,-91-76 0-16,74 70-3 0,1 5-7 15,-4 1-3-15,-2 0-4 0,-4 4 0 16,0 7-2-16,3 1 1 0,1 5 3 0,5 1-2 16,4 2 2-16,4 1 1 0,5 2-4 15,2 0 4-15,2-2-7 16,5-2 3-16,5 0 1 0,3-5-1 16,3-1 2-16,1-5 0 0,-4-6-2 0,4-2 2 15,2 0-1-15,0-3 0 0,4-12 1 16,-4-1-4-16,0-6 2 0,-9-2-8 15,3-6 6-15,-6-6-5 0,-1-3 1 16,-3-11 2-16,0 0 0 0,0-6 0 16,-1 2 0-16,1 2 0 0,-1 10 0 0,-1 11 2 15,-1 8 0-15,0 10 0 0,0 6-2 16,0 3 1-16,0 4-1 0,0 0-2 16,-8 8 1-16,-4 12 0 15,2 10 0-15,0 8 1 0,4 6 4 0,6 4 0 16,0 2 3-16,14 1 0 0,1-4 2 15,5-1-3-15,3-7-1 0,2-3 4 16,7-4-8-16,0-5 2 0,-2-4-5 16,4-8-6-16,-2-5-17 0,-3-9-47 15,4-1-144-15,-4-16-108 0</inkml:trace>
  <inkml:trace contextRef="#ctx0" brushRef="#br0" timeOffset="51441.306">7007 15797 538 0,'0'0'75'0,"0"0"-15"16,0 0-24-16,0 0-16 0,0 0-11 15,0 0 0-15,0 0 3 0,0 0-1 0,0 0 5 16,3 80-5-16,1-48-2 0,-2 0-7 16,-2 2-2-16,1-4 0 0,-1-3 0 15,2-7-2-15,-1 0-1 0,-1-8-2 16,0-7-9-16,2 2-18 0,-2-7-32 15,0 0-83-15,0 0-153 0</inkml:trace>
  <inkml:trace contextRef="#ctx0" brushRef="#br0" timeOffset="51698.9208">7061 15323 493 0,'0'0'66'0,"0"0"-4"0,0 0-22 16,0 0-22-16,91-16-6 0,-45 35 0 15,5 10-1-15,-2 9-1 16,-4 9-6-16,-6 9 0 0,-9 10-3 16,-11 5 1-16,-8 6 2 0,-11 5-4 0,-8-1 2 15,-11 0-3-15,-7-6-2 0,-4-5 3 16,-2-8-2-16,0-10 0 0,3-10-3 15,5-11-6-15,-1-12-30 0,9-8-70 16,2-11-174-16</inkml:trace>
  <inkml:trace contextRef="#ctx0" brushRef="#br0" timeOffset="51937.5277">7788 15925 614 0,'0'0'29'15,"0"0"1"-15,0 0-9 0,0 0-13 0,0 0-5 16,0 0 2-16,59 82-1 0,-59-52 0 16,-11 2-1-16,-2 3-2 0,-6-2-1 15,0 2-1-15,-1-5-2 0,1-4-5 16,2-5-16-16,5-7-22 0,4-7-74 15,5-2-161-15</inkml:trace>
  <inkml:trace contextRef="#ctx0" brushRef="#br0" timeOffset="52339.3216">8422 15321 410 0,'0'0'68'0,"0"0"-15"16,0 0-21-16,0 0-13 0,0 0-7 16,0 0-5-16,0 0 0 0,0 0-4 0,0 0-1 15,0 0 3-15,-83 0 1 0,69 36 6 16,1 5 0-16,4 7 4 0,-1 6 0 16,7 3 1-16,0 2-2 15,3-1-4-15,0-2-5 0,3-6-2 0,3-3-1 16,1-6-3-16,-1-4 0 0,-2-5-6 15,-1-12-3-15,-3-1-9 0,0-8-15 16,0-3-23-16,-10 2-54 0,0-8-59 16,-6-2-93-16</inkml:trace>
  <inkml:trace contextRef="#ctx0" brushRef="#br0" timeOffset="52492.5366">8219 15662 493 0,'0'0'44'16,"0"0"-2"-16,80-26-10 0,-50 20-21 16,-1 1-9-16,0 2-6 0,-6 1-7 15,-4 2-26-15,-2 0-89 0,-4 0-136 16</inkml:trace>
  <inkml:trace contextRef="#ctx0" brushRef="#br0" timeOffset="52978.963">8673 15765 184 0,'0'0'88'16,"0"0"-9"-16,0 0-19 0,0 0-13 0,0 0-10 15,0 0-4-15,0 0-5 0,0 0-2 16,0 0-1-16,0 0-1 0,0 1-1 16,0-1-2-16,0 0-2 0,6 0 0 15,6 0-3-15,5 0-1 0,3 0-3 16,2 0-1-16,1 0-2 0,0 7-1 15,-4 4-2-15,-2 5-3 0,-5 3-3 16,-5 3 0-16,-5 2 4 0,-2 0-3 16,-5 2 4-16,-5-2-4 0,-2-2-1 15,4-8-1-15,2-5 0 0,3-5 2 0,3-4 0 16,0 3 0-16,3 1 0 0,6 3 0 16,5-2-1-16,4-1 1 0,2-3 2 15,-2 1-1-15,0 1 3 0,-4 2-2 16,-8-1 1-16,4 7-1 0,-10 1-1 15,0 4 0-15,-13 6-1 0,-7-3 0 0,-7 2-3 16,-5 1 1-16,-3 1-7 16,-4-2-10-16,-4 0-50 0,-2-1-228 15,-7-8-28-15</inkml:trace>
  <inkml:trace contextRef="#ctx0" brushRef="#br0" timeOffset="53756.1453">4112 17120 280 0,'0'0'47'0,"0"0"-14"16,0 0-4-16,0 0-6 0,0 0-6 15,0 0-13-15,0 0 2 0,0 0 8 16,0 0 8-16,12 6 7 0,17-2 2 15,13-1-8-15,14-1-3 0,14-2-2 16,15-2-1-16,18-6 2 0,18-1-5 0,18-2 0 16,17-1-5-16,17-1-1 0,15 1-1 15,12 0 3-15,14 2-1 16,9 2 1-16,8 3 0 0,1 1-2 16,-1 3-1-16,-7 1-1 0,-13 0-3 0,-20 0-3 15,-22 0 2-15,-24 0-1 0,-21 1 0 16,-14 1 0-16,-17 0-1 0,-13 1 0 15,-13-3 0-15,-11 2 1 0,-14 0-2 16,-14 1 0-16,-15-3 0 0,-5 1-2 16,-8-1 1-16,0 0-2 0,0 0-2 0,-2 2-3 15,-14 3-11-15,-13-5-15 0,-10 3-27 16,-10-3-75-16,-6 0-143 0</inkml:trace>
  <inkml:trace contextRef="#ctx0" brushRef="#br0" timeOffset="54075.8921">4284 17561 610 0,'107'-25'-3'0,"28"-5"7"0,30-3 6 15,30-4 8-15,20 2 3 0,21 2 3 16,16 5-3-16,8-3 6 0,12 7-11 0,-7 1-7 16,-11 4 0-16,-27 7-16 0,-36 3 9 15,-38 4-4-15,-40 5-1 0,-36 0 2 16,-25 0-4-16,-25 0 3 0,-12 0-18 15,-15 0-15-15,-12 5-56 0,-17 3-115 16,-16-3-82-16</inkml:trace>
  <inkml:trace contextRef="#ctx0" brushRef="#br0" timeOffset="80659.3945">3379 11711 298 0,'0'0'61'0,"0"0"-7"16,0 0-17-16,0 0-11 0,0 0-9 0,0 0-5 15,0 0-4-15,0 0-1 0,0 0 2 16,-8-10 2-16,8 10 1 16,0 0-1-16,0 0 1 0,2 6 0 15,4 6 1-15,6 4 2 0,-2-1-1 0,4 2 0 16,-2 1-3-16,4-2-1 0,-3 1-4 15,-2 0 0-15,2 0 2 0,-1-2-5 16,-2-4 4-16,-1-1-4 0,-5-4 0 16,-1-3 0-16,0 2-1 0,-3-5 2 15,0 0-2-15,0 0 2 0,0 1 1 0,3-1 2 16,4 0 1-16,3 0-1 0,3-5 0 16,6-3-2-16,-2-4-4 0,2-2 3 15,4-3-3-15,2 0 3 0,2-1 0 16,5-1 0-16,0-3 1 0,1 1-1 15,2-3 0-15,1-1 0 0,3-2-1 0,3-3-1 16,1 1 1-16,2-1 1 16,0 2 2-16,-3 4 1 0,-3 3 0 15,-6 6-2-15,-4 3 1 0,-10 3-1 16,-6 5 0-16,-9 3 0 0,-4 1-2 0,0-2-1 16,0 2 0-16,2 0-1 0,-1 0 0 15,1-1-2-15,-1 1 1 0,-1 0 0 16,3 0-1-16,-3 0 3 0,3 0-3 15,-3 0 1-15,3 0 1 0,-2-2-1 16,1 2 0-16,-1 0 2 0,2 0-2 0,-2 0 0 16,1 0 0-16,-1 0 0 0,1 0 0 15,-1 0 0-15,-1 0 0 16,3 0 0-16,-3 0-3 0,3 0-1 16,-3 0-6-16,0 0-13 0,0 0-27 0,3 0-52 15,-3 0-194-15,0 0-11 0</inkml:trace>
  <inkml:trace contextRef="#ctx0" brushRef="#br0" timeOffset="91131.1896">24317 5525 352 0,'0'0'67'0,"0"0"-8"0,0 0-9 16,0 0-9-16,0 0-7 0,0 0-5 0,0 0-5 15,0 0-3-15,0 0-7 0,-10-37-2 16,10 37-1-16,8 0-2 0,4 4-2 16,1 6 0-16,0 4-3 15,-3 1 1-15,-1 3 0 0,2 3 0 0,-2-2 1 16,1 1 0-16,2-2 1 0,-2 0-1 15,-1-2 2-15,-1-4-2 0,-1 1 0 16,-2-6 2-16,1 0-2 0,-2 3 0 16,-1-7 0-16,4 5-1 0,-4-6 0 15,0 2 2-15,0-1-1 0,1-3 2 0,6 0-2 16,6 0-1-16,7-2 1 0,0-8-1 16,6-4-3-16,3-4 1 0,4-5 1 15,2-2-2-15,4-8 1 0,5 2-1 16,1-4 0-16,3 3 1 0,-3 3 0 15,1 3-1-15,-3 3 2 0,-4 4-1 0,-3-1-2 16,-4 3 2-16,-2 2 0 16,-3 2-1-16,-2 0 4 0,-2 2-4 15,-2 1 1-15,-1 1 0 0,-2 0 0 16,-7 2 0-16,1 3 1 0,-4 0-1 0,-2 0 1 16,1 1 0-16,-6 2-2 0,3-1 0 15,-2 1-1-15,-1 1-1 0,1-1 1 16,0 1-1-16,-5 0-1 0,0 0 1 15,0 0-1-15,8 0 0 0,-1 0 1 16,-1 0-1-16,-1 0 1 0,-5 0-1 0,5 0 0 16,-1 0-2-16,2 0-2 0,-1 0-4 15,-5 0-10-15,2 0-15 0,1 1-36 16,3 5-133-16,0 2-124 16</inkml:trace>
  <inkml:trace contextRef="#ctx0" brushRef="#br0" timeOffset="96155.965">17955 6593 320 0,'0'0'60'0,"0"0"5"15,0 0-10-15,0 0-16 0,0 0-15 16,0 0-10-16,0 0-5 0,0 0-3 15,0 0-2-15,-4-16 1 0,4 16 1 16,9 1-2-16,4 10 3 0,1 4 2 16,2 2 1-16,-1 0 1 0,-2-1 2 15,1 0 1-15,-1-4-1 0,-3-4 1 16,2-1 5-16,-5-2 1 0,6-5 3 0,6 0-2 16,3-8-2-16,8-6-6 0,2-6-3 15,1-1-3-15,2-3 0 0,1-3-6 16,1 0 4-16,-2 2-5 0,-2 0 2 15,-1 3 0-15,-4 1-1 0,-2 3 0 16,-6 4-1-16,-6 3 0 0,0 2 0 0,-7 4 0 16,-3 3 0-16,0-1 0 0,-4 3-1 15,0-2 0-15,0 2-1 0,2 0-1 16,-1-2-3-16,1 2-7 16,-1 0-17-16,1 0-31 0,1 0-60 0,1 0-175 15,3 4-7-15</inkml:trace>
  <inkml:trace contextRef="#ctx0" brushRef="#br0" timeOffset="96688.0836">19216 6573 394 0,'0'0'66'16,"0"0"-10"-16,0 0-21 0,0 0-16 15,0 0-10-15,0 0 1 0,0 0-2 16,0 0 1-16,0 0-1 0,0 0 1 0,45 67 2 16,-36-45 2-16,-5-7 1 0,2-2 3 15,0-5 5-15,0-2 4 16,2-1 4-16,4-5-1 0,8-5-5 16,3-10-7-16,12-11-6 0,2-4-6 0,7-8-5 15,4-4 0-15,2-5-8 0,5-3-6 16,-1-7-29-16,1 1-84 0,-6-4-175 15,-1 3-20-15</inkml:trace>
  <inkml:trace contextRef="#ctx0" brushRef="#br0" timeOffset="103062.6526">20576 7635 363 0,'0'0'39'0,"0"0"-12"0,0 0-7 16,0 0-1-16,0 0 0 0,0 0-1 16,0 0-5-16,0 0 1 0,0 0 0 15,9 51 2-15,-5-46 4 0,-2-2 8 16,3 0 3-16,4 1 6 0,8-3 0 16,3-1-5-16,11-13-5 0,6-7-8 0,12-8-6 15,9-6-4-15,12-4-4 0,12-7-3 16,8-2-6-16,7-3-37 0,4-5-247 15,3-2-33-15</inkml:trace>
  <inkml:trace contextRef="#ctx0" brushRef="#br0" timeOffset="105686.8314">22878 7420 272 0,'0'0'47'0,"0"0"0"15,0 0-5-15,0 0-9 0,0 0-14 16,0 0-7-16,0 0-2 0,0 0-1 15,0 0 4-15,1-17-1 0,7 34 1 16,-1 5-1-16,0 3 0 0,-1-3-1 16,-2 1 0-16,-1-6 2 0,0-2 2 0,1-6 5 15,5-2 4-15,5 0 5 0,8-7 3 16,14-5-3-16,9-13-3 16,15-8-5-16,9-4-5 0,6-4-7 15,2 0-4-15,2-3-3 0,-1-1-4 0,0-1 1 16,2-4-8-16,-2-3-33 0,4-3-108 15,-3-6-159-15</inkml:trace>
  <inkml:trace contextRef="#ctx0" brushRef="#br0" timeOffset="110947.4163">22032 8790 203 0,'0'0'45'15,"-4"-8"-5"-15,2 3-1 0,1 3-3 16,-2-3-1-16,1 1-2 0,1-1-1 16,-1 2-4-16,2 3-4 0,-1-1-4 0,1 1-5 15,-1-3-4-15,1 3 0 0,-2-2-1 16,2 0 2-16,-1 1-4 0,1-1 3 15,-2 1-1-15,2 0 3 0,-1-1-1 16,1 1 0-16,-2 1-2 0,2-2-1 16,-1 1-2-16,1 1 0 0,0-2-1 0,-3 2-2 15,3-2-1-15,0 2-1 16,0-1-4-16,0 1 2 0,0 0 2 0,0 0-2 16,0 0 1-16,7 8 0 15,3 2 0-15,-1 1 0 0,4 3 1 0,-4 1 0 16,-2-5 0-16,0 1-1 0,2 1 1 15,-3-5 0-15,2 5 1 0,-3-4-2 16,-2-4 0-16,2 3 0 0,-2-4 0 16,-1 0 0-16,1 2 2 0,-2-3-1 15,2 1 0-15,0 1 0 0,0-1-1 0,-3-3 2 16,3 1 0-16,1 1 2 0,2-1 2 16,4-1-3-16,2 0 1 0,5-3 1 15,6-3-2-15,-4-1 0 0,1-3 3 16,-1 2-4-16,0-5-1 0,-1 1 1 15,3 0-2-15,0-3 1 0,2-2 0 16,3-1-1-16,3-2-1 0,0-2 3 16,3-1-2-16,3 0 1 0,2 0-1 15,4 2 0-15,5-1-1 0,2 2 3 16,3 0 2-16,-1-1-4 0,-4 7 4 0,-6 0-5 16,-9 3 4-16,-9 6 1 0,-9 1 0 15,-9 4-1-15,-4 0-3 0,0 0-2 16,0 0-2-16,2 0-8 0,-2 0-20 15,1 0-59-15,1 0-214 0,-1 0-19 16</inkml:trace>
  <inkml:trace contextRef="#ctx0" brushRef="#br0" timeOffset="118868.5838">16378 9936 16 0,'0'0'25'15,"0"0"4"-15,0 0 2 0,0 0-6 16,0 0 0-16,0 0 5 0,0 0 0 16,0 0 7-16,0 0 4 0,-43-13-4 0,43 13-6 15,-2 0-10-15,1-2-9 0,-1 2-5 16,1-2-2-16,-1 2-1 0,1-1-2 15,-1 1 1-15,1 0-2 16,-1-1 0-16,1 1-1 0,1 0 1 0,-2 0 2 16,2 0 4-16,0 0 3 0,0 0 1 0,3 0-3 15,9-2 1-15,1 2 0 0,6-2 1 16,0 1 1-16,1-3 1 16,5 2-2-16,-1-1-2 0,-7 1-2 15,2 2-2-15,4 0 1 0,2-1 0 0,8 1 0 16,2 0 1-16,1-2-1 0,6 2-2 15,-2-1-2-15,4-3 0 0,1 3 0 16,0-2-1-16,2-1 1 0,0 1 1 16,-1-1-1-16,-1 0 1 0,-1 1 0 15,-3 0-3-15,-2 1 4 0,0-1-5 0,-3 2 4 16,0-1 2-16,-1 2-4 0,3 0 1 16,-1 0 0-16,-1-2-4 0,0 0 3 15,2 1 0-15,-2 1-1 16,2 0 1-16,-2 0 0 0,-3-2 1 0,0 2-1 15,-1 0 0-15,-1-2 0 0,-4 1 1 16,2-1-1-16,0 1 1 0,1-1 0 16,1 2 0-16,2-2-2 0,2 2 1 15,1-1-1-15,0-1 0 0,0 1 1 16,0-1 0-16,0 1 0 0,-1 1 1 0,-2-1-2 16,2-1 2-16,-2 0-1 0,-1 1 0 15,2-1 0-15,-4 2 0 0,0-3 1 16,1 3-1-16,-4 0 0 0,0 0 0 15,-1 0-1-15,2 0 2 0,-1 0-1 16,2 0 0-16,-1 0 1 0,1 0-2 16,-2 0 1-16,1 0 0 0,-4 0 0 15,2 0 0-15,-1 0 1 0,-2 0-1 16,2 0 0-16,-1 0 0 0,1 0 0 16,-3 0 0-16,1 0-1 0,1 0 1 0,-1 0 0 15,2 0 1-15,-2 0-1 0,2 0 0 16,-1 0 1-16,2 0-2 0,0 0 1 15,1 0 0-15,0 0 0 0,0 0-1 16,-1 0 0-16,2 0-1 0,-4 0 2 16,-6 0 0-16,2 0 0 0,-1 0 0 0,-8 0 0 15,8 0-1-15,-7 0 0 16,-1 0 1-16,8 3 1 0,-3-3 0 16,3 2 0-16,1-2-1 0,-1 0 0 15,4 0-1-15,6 0 1 0,-2 0 0 0,-2 0 0 16,-2 0 1-16,2 0 0 0,-8 0-2 15,2 0 1-15,3 0 0 0,-2 0 0 16,7 0 2-16,-1 0-2 0,-2 1 0 16,0 1 0-16,2-2 0 0,1 2 0 15,4-2 1-15,1 0-1 0,2 0 1 0,1 0-1 16,-2 0 1-16,2 0 1 0,-4 0 1 16,-1 0 0-16,-3-2 5 0,-7 0 5 15,-2 1 2-15,-4-1 0 0,-2 2-2 16,2 0-2-16,-2 0-3 0,2 0-1 15,-4 0-2-15,2 0-1 0,-6 0-1 16,1 0-2-16,-7 0-1 0,0 0-1 16,0 0 1-16,1 0-6 0,1 0-6 15,-1 0-29-15,-1 0-96 0,0 0-142 16</inkml:trace>
  <inkml:trace contextRef="#ctx0" brushRef="#br0" timeOffset="128895.0787">26187 7801 81 0,'0'0'54'16,"0"0"6"-16,0 0-8 0,0 0-8 15,0 0-9-15,0 0-3 0,0 0-4 16,0 0-3-16,0 0 0 0,-21-18-3 0,21 18 0 16,-1-1-2-16,1 1-7 0,-2-1 0 15,2 1-1-15,0-2 0 0,0 2-1 16,0-1-1-16,0 1-3 15,0 0 2-15,0 0-2 0,0 0 1 0,6 0 1 16,-2 0 0-16,5 1-1 0,0 3 2 16,-2 1-2-16,0 0-2 0,1-1-1 15,-2 1-2-15,2 1 1 0,1 3-2 16,-3-2 4-16,2 2-4 0,4 3 5 16,-4-3-4-16,3 1 0 0,0 0 3 0,1-3-2 15,-3-2 2-15,3 4 2 0,-3-5-3 16,-2 1 0-16,3 0 0 0,-2 0-3 15,0 1 1-15,-2-1-1 0,3-1 0 16,-5 2-2-16,2 1 1 0,0 2-1 16,1 3 1-16,3 0 1 0,0 3-2 0,0-1-1 15,2-2 2-15,-5-3-1 0,3 0 0 16,0 0 1-16,-3-3-1 16,4 4 0-16,-1 2 0 0,-5-7 0 15,4 5 0-15,-1 2 1 0,-3-4 0 0,4 4-1 16,-5-5 1-16,2 2-3 0,1 2 2 15,-2-3 1-15,3 4-1 0,-3-5 2 16,0 2-2-16,4 2-1 0,0 0 2 16,-1-1-1-16,0 2 1 0,-1-1 1 15,0-2-1-15,2 3 0 0,-2 2 0 0,-1-2-1 16,0 2 1-16,1-1-1 0,-1-1 0 16,-3-1 0-16,2 3 0 0,-2-5 0 15,0 2-1-15,3-1 1 0,-3 2 0 16,0 3 0-16,-1-4 1 0,3 5 0 15,-4-5-1-15,2-2-1 0,0 2 1 16,0-1-1-16,0 6 1 0,0-7 5 16,2 7-4-16,-2-2 4 0,0-3-4 15,2 4-2-15,-2-5 2 0,1-2-2 16,-1 3 2-16,0 0-2 0,1-1 1 0,-3 1 0 16,1 0 1-16,-2-1-2 0,0 0 2 15,0 2-2-15,0 0 1 0,0 0 0 16,0 0 0-16,0-1-2 0,0 2 2 15,0 1 0-15,0-2 0 0,-2 2 1 16,2-1-1-16,-1-1 0 0,-2 2 0 0,2 0 0 16,-1 5 0-16,2-6 0 15,-1 5 0-15,0-7 0 0,1-6 0 16,-2 8-1-16,2-8 1 0,0 9 0 16,0-1 1-16,0-1-1 0,0 1 0 0,0-2 0 15,0 1 0-15,-1 0 0 0,1-1 1 16,-2 0-1-16,1 1-1 0,-1-8 1 15,1 7-1-15,-1-6 1 0,1-1 0 16,1 2 1-16,0-6-1 0,-2 5 0 16,2 1 0-16,-1-2 0 0,-1 7 0 0,2-5 0 15,-1 5 0-15,-1-1 1 0,-1-1-1 16,1 2 0-16,-1-4 0 16,0 3 0-16,-1-1 0 0,1-2 0 15,-3 2-1-15,0 3 5 0,-1-2-4 0,0 2 5 16,2-3-5-16,1 0 0 0,0 1 0 15,1 1 0-15,0 0-1 0,-1 0 1 16,1-1 0-16,0-1 0 0,0 2 1 16,0-2-1-16,0 2 1 0,-1-2-1 15,1-1-1-15,-2 2 2 0,1 1-2 0,0-4 1 16,0 3 1-16,1-2-2 0,-2 0 2 16,4-3-1-16,-4 2 0 0,4-2-1 15,-2-1 1-15,-2 5 0 16,3-4 0-16,-1-1 1 0,-1 3-1 0,2-3 0 15,-1-1-1-15,-1 5 1 0,1-5 0 16,0 0 1-16,-1 4 0 0,0-4-1 16,1 1-1-16,-2 3 1 0,3-4 0 15,-1 0-1-15,-2 6 2 0,2-4-1 16,-1 3 0-16,-2 0 0 0,4 0 0 0,-3-1 0 16,1 0 1-16,1 3-1 0,0-7 0 15,-2 5 0-15,4-5-1 0,-2 0 0 16,-2 5 1-16,2-4-1 0,-2 4 2 15,1-1-1-15,-1 1 0 0,1 0 0 16,0-1 1-16,-2 1-1 0,2 1 0 0,-1-1-1 16,1 0 2-16,0 2-2 15,-2-1 1-15,-1 3 0 0,1-4 0 16,0 4 0-16,2-5 0 0,1-4 1 16,-2 5-1-16,4-3 0 0,-1-3 0 0,0 3-2 15,-1-2 2-15,2 0 0 0,-2 0 0 16,-2 4 1-16,2-2-1 0,-3 3 0 15,1-1 0-15,-2 1 0 0,1 0 1 16,0 1 0-16,0 0-1 0,0-2 0 16,-1 3 2-16,4-7-2 0,-1 4 1 0,1-2-1 15,0-2 0-15,-3 4 1 16,5-4 0-16,-2 0 5 0,-3 5-5 16,5-4 6-16,-3 4-5 0,-1-1-1 15,1 3 1-15,-1-3-1 0,2 1-1 0,-1 1 1 16,3-6 1-16,-1 2-1 0,2-5 1 15,-4 3-1-15,3 0 0 0,-2-1 1 16,1 3-1-16,2-5 0 0,-1 0 1 16,1 0 0-16,0 2-1 0,-2-2 1 15,2 2 0-15,-1-2 0 0,1 1 0 0,0-1 0 16,-2 1-2-16,2-1 2 0,0 2-1 16,0-2-1-16,0 2 1 0,0-2-1 15,0 0 0-15,-1 1 1 16,1-1-2-16,0 0 2 0,0 1 0 0,0-1-1 15,0 0 2-15,0 0-1 0,0 3-1 16,0-3 1-16,0 0-1 0,0 0 0 16,0 0 0-16,0 1 0 0,0-1 0 15,0 0 0-15,0 0 1 0,0 0-2 16,0 0-1-16,0 0-4 0,0 0-16 0,0 0-35 16,0 0-107-16,4-5-147 0</inkml:trace>
  <inkml:trace contextRef="#ctx0" brushRef="#br0" timeOffset="141134.812">24927 10814 142 0,'0'0'53'0,"0"0"-3"16,0 0-1-16,0 0-3 0,0 0-8 16,0 0-9-16,0 0-11 0,0 0-5 15,0 0-5-15,0 0-1 0,-13-20 2 16,12 18-1-16,1 1-1 0,-2-1-3 16,1 0 1-16,-4-2-1 0,2 1 4 0,-1-1 1 15,1 2 1-15,-1-1 1 0,1 0-3 16,-1 0 0-16,1 1 2 0,3 2-2 15,-2-1 0-15,2 1-2 0,-1 0-2 16,-1-2-1-16,1 2 1 0,-1-2-1 16,1 2 1-16,-1-1 0 0,0 1-1 0,0 0 2 15,1-2-1-15,0 2-1 16,-1 0-1-16,1 0-1 0,1 0-2 16,-2 0 0-16,2-1 0 0,-1 1 0 15,1 0 3-15,0 0 0 0,0 0 1 0,0 0 1 16,0 0 1-16,0 0 1 0,0 0-1 15,3 1-1-15,1 2 0 0,-1 1-1 16,2-1 0-16,-5-3 0 0,3 3 1 16,0 0 0-16,2 2-2 0,0 4 0 15,-3-7 0-15,4 5-1 0,-2-2 0 0,0 2 0 16,2 1-2-16,-2-1 2 0,4 3-1 16,-4-2 1-16,5 4 0 0,-2 1-1 15,2-1 1-15,-2 0 0 0,3 0 1 16,-1-1 0-16,-3-5 1 0,3 3 0 15,-3-2-1-15,0-1 0 0,0 1 0 16,0-2-2-16,1 2 1 0,-1 0-1 16,-1-1 0-16,1 1 1 0,2-2-2 15,-1 2 1-15,-2-1 0 0,0 1 0 16,1-2 1-16,-2 4-1 0,0-1 0 0,2-1 0 16,-2 1 0-16,1-2 0 0,-1 1 0 15,0 1 1-15,4 1-1 0,-3-3 0 16,4 5 0-16,0-4 1 0,-3-1 0 15,4 4 0-15,-5-6-1 0,-2-1 0 16,3 3-2-16,-3-3 1 0,2 5 1 16,1-2 1-16,-4-3-1 0,2 4 1 15,-1-2 2-15,2 4-2 0,-1-1 2 16,-3-4-3-16,4 4-2 0,-2-3 0 16,2 2 2-16,0 1-2 0,-4-5 5 0,4 4-3 15,-4-2 0-15,0-1 2 0,4 4-2 16,-4-3 0-16,1-1 1 0,1 3-2 15,-2-2 1-15,1 0 0 0,0 4 0 16,0-4 1-16,-1-1-1 0,1 7 0 16,-1-5 0-16,0 4 0 0,1 2 0 0,-2-9 0 15,3 8 1-15,-2-6-2 16,1-1 1-16,2 3 0 0,-2-2 0 16,-1 0 1-16,2 0-1 0,-1-3 0 15,-1 3 2-15,0 0-1 0,2 4-1 0,-2-5 1 16,-1 1-2-16,2 5 2 0,-2-4-1 15,0 0 1-15,1 1-1 0,-1-3 0 16,0 2 0-16,0-1-1 0,2 1 1 16,-2-6 1-16,0 4 0 0,0 2 0 15,0 0-1-15,0 5 1 0,0-5 0 0,-3 5 0 16,0-1-1-16,-1 1 1 0,0 0-1 16,1-2 0-16,0 2 1 15,1-7-1-15,-1 5 0 0,2-3 1 0,-1-1-1 16,2 1 0-16,-1-2 1 0,-1 1-1 15,1 0 2-15,-3 2 2 0,2-2-4 16,-2-2 1-16,0 6 0 0,2-5-1 16,-1 1 0-16,2 0 0 0,-2-3 0 15,2 3 0-15,-1-3-1 0,-2 7 1 16,2-5 0-16,-5 5 0 0,3-1 1 0,-3 0 0 16,1 0-1-16,0 0 0 0,-3 0 1 15,4 0 0-15,-3-1-1 0,2 1 0 16,-1 0-1-16,0-1 1 15,1 2 1-15,0-1-1 0,1 0 0 0,2-5 0 16,-2 5-1-16,1-5 2 0,1 0-1 16,-1 5 0-16,1-4 1 0,0-1-1 15,-1 5 0-15,1-3 1 0,-3 0-1 16,-1 3 2-16,1-1-2 0,2 2 2 16,-2-2 5-16,1 1-5 0,1 0 5 0,-1 0-5 15,-1 1 2-15,1-1-2 0,1-1 2 16,-2 3-1-16,3-7 1 0,-2 4-1 15,3-2 2-15,1-2 0 0,-1 1 0 16,2-4-2-16,0 0 0 0,0 0-3 16,0 2 2-16,0-1-1 0,0-1-1 0,-1 2 1 15,1-2-2-15,-2 0-5 16,1 1-17-16,-1-1-51 0,-3 0-219 16,-1-11-23-16</inkml:trace>
  <inkml:trace contextRef="#ctx0" brushRef="#br0" timeOffset="143755.6165">14566 8019 273 0,'0'0'47'15,"0"0"-7"-15,0 0-3 0,0 0-3 16,0 0-6-16,0 0-3 0,0 0-3 0,0 0-4 16,0 0-3-16,-13-15-1 0,13 15-3 15,-3-2-2-15,3 2-1 0,-1-1-1 16,1 1-1-16,0 0-1 0,0 0 0 15,0 0 1-15,0 0-3 0,4 10 0 16,3 5-1-16,5 7 1 0,-1-1 0 16,2 2 0-16,-1-2-1 0,2 0 2 15,-2 1-1-15,2-4 1 0,-4 0-1 16,2-2 1-16,-5-3 0 0,-1-7-1 16,-2 2-1-16,-1-4 2 0,0-1 0 0,0 2-1 15,-3-5 2-15,3 0 1 0,1 1 1 16,6-1 1-16,2 0 0 0,2-5-3 15,2-7 2-15,0-3-3 0,-1-3 0 16,2-2 1-16,-1 0 0 0,4 0-2 16,-1-2 1-16,1-1-2 0,3 1 0 0,0-1 1 15,2 0 1-15,3 0 0 0,1 0 2 16,2 1-5-16,1-3 2 16,2 2 0-16,-1-1-5 0,3 0 7 15,-3 1-6-15,0 0 4 0,-1 4 0 0,0 1-1 16,-3-1 0-16,-3 4 1 0,-6 0 0 15,-3 5 0-15,-5 2 2 0,-2 3-3 16,-7 2 1-16,1 2 0 0,-4 1-2 16,0 0 0-16,0 0-3 0,2 0 0 15,-1 0-6-15,-1 0-5 0,0 0-22 0,2 0-65 16,-2 0-189-16,0 0-22 0</inkml:trace>
  <inkml:trace contextRef="#ctx0" brushRef="#br0" timeOffset="147673.4575">3223 14390 312 0,'0'0'64'0,"0"0"-18"15,0 0-22-15,0 0-14 16,0 0-9-16,0 0-2 0,0 0-3 16,0 0 2-16,0 0-1 0,-7-3-1 15,7 2 2-15,0-1-6 0,1 2-15 0,-1-2-65 16,3 2-128-16</inkml:trace>
  <inkml:trace contextRef="#ctx0" brushRef="#br0" timeOffset="150384.8881">6375 14419 291 0,'0'0'-3'0,"0"0"4"16,0 0 2-16,0 0-2 0,0 0-2 15,0 0-2-15,0 0 0 0,0 0-1 16,0 0-3-16,-18 15-15 0,18-13-82 0</inkml:trace>
  <inkml:trace contextRef="#ctx0" brushRef="#br0" timeOffset="152631.7555">24664 10968 251 0,'0'0'51'0,"0"0"-4"16,0 0-12-16,0 0-8 0,0 0-9 16,0 0-5-16,0 0 1 15,0 0 1-15,0 0 1 0,0 0 1 0,-41-33-2 16,34 33-1-16,3 0-3 0,4 0-2 15,-2-2-4-15,2 2-2 0,-1 0 0 16,-1 0 0-16,1 0 1 0,-1 0 1 16,2 0 5-16,-1 0 0 0,1 0 1 15,0 0-1-15,0 0 0 0,0 0 1 16,0 3-3-16,0 0 2 0,9 2-2 0,4 1-2 16,1-2 0-16,8 3-1 0,2-4 0 15,3-2-1-15,7-1 2 0,5 0-2 16,5 0-1-16,6-4 2 0,5-4-4 15,6-1 2-15,4-2 0 0,7-1 1 16,6-1 3-16,5-3-2 0,7 0 3 16,4-2 0-16,3 4 1 0,5-1 1 15,2 0 0-15,4 1-1 0,3 0 2 16,-3 2-3-16,-4 0-2 0,-7 3-1 16,-10 0-1-16,-13 2-2 0,-12 3-2 0,-10 1 1 15,-13-1-1-15,-13 3 1 0,-10 1 1 16,-5 0-2-16,-5 0 0 0,0 0 0 15,0 0 0-15,-6 0 0 0,0 0 0 16,0 0 0-16,1 0 0 0,0 0 0 16,1 0-2-16,-2 0 0 0,1 0-1 0,-1 0-5 15,2 0-12-15,-2 0-26 16,1 0-55-16,5 0-153 0,0 0-48 16</inkml:trace>
  <inkml:trace contextRef="#ctx0" brushRef="#br0" timeOffset="153004.0718">26390 10505 417 0,'0'0'45'16,"0"0"-7"-16,0 0-9 0,0 0-10 0,0 0-5 16,0 0 6-16,0 0 0 0,0 0 6 15,0 0-4-15,0 0 2 0,86 55-3 16,-46-39 3-16,8 1-1 0,0 0-4 15,-2 1-3-15,-7 0-7 0,-9-2-3 16,-8 2-4-16,-10-5 0 0,-9 6 0 0,-3 2 0 16,-11 3-3-16,-10 11 0 15,-8 2-5-15,-4 3-14 0,-4 5-53 16,0-1-218-16,-5-2-23 0</inkml:trace>
  <inkml:trace contextRef="#ctx0" brushRef="#br0" timeOffset="154455.8261">21289 11932 150 0,'0'0'39'16,"0"0"7"-16,0 0-8 0,0 0-17 0,0 0-13 16,0 0-5-16,0 0-1 0,0 0 4 15,0 0 3-15,0 0 3 0,13-17 4 16,-12 17 4-16,2 2 6 0,1 1 7 15,5 2 1-15,4 2-2 0,0-2-3 16,3-1-12-16,-2 1-6 0,5-1-5 0,0 3-1 16,10 0-3-16,1 1 2 15,4-1-2-15,7-1-1 0,6 0 1 16,6-1-2-16,8-4 0 0,9-1 0 16,7 0 0-16,8 0 0 0,6-4 1 0,3 0-2 15,2 0 2-15,-3 1-1 0,-5 0 0 16,-2 2 2-16,-4-2-1 0,-5 0 1 15,-2-2-1-15,-1 2 1 0,-1-1 0 16,1 1-1-16,1-2 0 0,6 0 0 16,3-1 1-16,4 0-2 0,3 0-1 0,0-1 1 15,-1-3-1-15,0 1 0 0,-2-1-3 16,0-1 4-16,0 0-3 16,3 0 4-16,1-1-2 0,2 2 1 15,1 0 0-15,2-2-1 0,-2 2 2 0,2 0-1 16,1 0 1-16,-1 0-1 0,3-2 1 15,0 1-1-15,4-1 0 0,0 1 1 16,2 0 2-16,2 3-2 0,-3-4 0 16,-2 4 0-16,-4-1 0 0,-7 3-1 15,-3-1 1-15,-10 2 0 0,-2 0-1 0,-6 0 0 16,-6 0 0-16,-6 0 0 0,-4 2-1 16,-6-1 0-16,-7 0 2 0,-4 1-1 15,-6-1 0-15,-6-1 1 16,-8 1-1-16,-3-1 0 0,-1 0 0 0,-7 1 2 15,7-2-2-15,-2-2 0 0,-4 4 0 16,2-6-2-16,-3 4 2 0,-3-1-2 16,1-2-2-16,-5-2-2 0,0-6 1 15,-9 4 2-15,2-2 3 0,1 7 1 16,5 5 3-16,1 3 0 0,0-1 0 0,0 1 0 16,0-2-1-16,1 2 2 0,11 0 1 15,8 8 4-15,3 8 0 0,0 9 2 16,-3 5-4-16,-4 5-1 0,-8 4-6 15,-8 4-3-15,-21-1-8 0,-15 1-26 16,-22-1-201-16,-13-1-40 0</inkml:trace>
  <inkml:trace contextRef="#ctx0" brushRef="#br1" timeOffset="726355.012">9184 12173 189 0,'0'0'58'16,"0"0"-6"-16,0 0-7 0,0 0-5 0,0 0-5 15,0 0-7-15,0 0-6 0,0 0-4 16,0 0-1-16,0 0-5 16,-26-19 0-16,24 19 0 0,1-2 0 15,-1 1-3-15,-2-2 2 0,-2-1-2 0,2 1 2 16,1 2 0-16,-3 0 1 0,2-1 0 15,-2 1-1-15,3-1-3 0,3 2-3 16,-1-1-2-16,1 1-3 0,-2 0 1 16,2 0-1-16,-1 0 0 0,1 0 2 15,-2 0-2-15,2 0 1 0,0 0 1 0,0 0-2 16,0 3 5-16,0 4 0 0,6 4 2 16,3 4 2-16,2-2 0 0,1-2 1 15,2 0-1-15,1-3 0 0,-2 1-2 16,0-3-2-16,0 0-1 0,3 0-1 15,-2-1-1-15,5 4-1 0,-1-2 0 0,-3 2-1 16,-3 0 2-16,4 0 0 16,-3 2 0-16,-3-4-1 0,0 0 1 15,0 3-1-15,0 0 2 0,2-3-2 16,-2 4 1-16,1-2 0 0,0 3-1 0,2 2-1 16,-3-5 0-16,-3 3 0 0,3-1 0 15,-3-3 0-15,2 6 0 0,-5-6 0 16,2-1 1-16,-1 3-1 0,-1-3 0 15,6 5 0-15,-6-4 1 0,4 4 0 16,0 0-1-16,1 0 7 0,1 5-7 0,0-3 5 16,0-3-4-16,0 3-1 0,1-1 1 15,-3-4-1-15,1 0 0 0,-2 3-1 16,-1-5 2-16,2 6-1 16,0 0 0-16,-4-5 0 0,2 5 1 0,0-3-1 15,-3-2-1-15,2 2 1 0,0 0-1 16,-1 4 2-16,2-6-1 0,1 5 0 15,-1-4 0-15,-2 1 0 0,3 2 0 16,-2-3-2-16,2 3 2 0,-4 2 0 16,0-5 1-16,5 4 0 0,-5-3-1 0,-1 0 0 15,1 1 0-15,-2 1 0 0,1-1 0 16,-1 1 1-16,-1 0-2 0,0 1 1 16,3 6 0-16,-3-8-1 0,3 7 2 15,-3-7-1-15,1 2 0 0,-1-3 0 16,0-3 0-16,2 5-2 0,-2-6 2 15,0 6 0-15,0 2 0 0,0-2 2 16,0 6-2-16,0-6-1 0,0 8 1 16,0-4 0-16,0 3 0 0,-3 3 4 15,0-2-4-15,0-5 7 0,0 0-7 0,0 2 0 16,2-6 0-16,-2 6 1 0,-2-2-1 16,4-5 0-16,-3 7 0 0,0-2-1 15,1 0 1-15,0 0 0 0,-2 1 0 16,1-1 0-16,1-4 0 0,-3 4 0 15,1 0 0-15,2-5 0 0,0 7 0 0,-2-2 0 16,4-4 0-16,-2 4 0 16,0-6 0-16,0 2 0 0,2 0 0 15,-2-1 0-15,-1 2 0 0,2-1 0 16,1-1 0-16,-1 1 0 0,1 0 0 0,-2 1 0 16,0 4 0-16,-1 1 0 0,-2 4 0 15,0-4 0-15,-4 0 0 0,3-1 0 16,-1-5 0-16,1 0-2 0,2-3 2 15,-1 1 0-15,0 0 0 0,0 0 0 16,3 0 2-16,-1 0-4 0,0 1 4 0,1-2-2 16,0 2 0-16,-3-1 1 0,5 0-1 15,-2 0 5-15,-2 0-6 16,2 0 5-16,-2 0-5 0,2 0 1 16,-3 2-1-16,5-4 1 0,-4 3 0 0,2-1-1 15,0-2 2-15,0 2-2 0,-1-1 2 16,0-1-1-16,1 3 0 0,2-7-1 15,-4 4 1-15,4-2 0 0,-1-2 0 16,-2 6 1-16,1-4 0 0,0 3-1 16,2 2 0-16,-2-1-1 0,-1-1 1 0,-1 0-2 15,2 3 3-15,-1 0-1 0,1-1 0 16,-1 0 1-16,-4 5-2 0,4-6 1 16,-3 4 0-16,1 0 1 15,0-4-1-15,0 3 1 0,-2 0-2 0,2 2 2 16,-3 5-1-16,-1 1-2 0,2 1 3 15,-1 2-1-15,-1 0 1 0,-3 0 0 16,3-1 0-16,-2-2-1 0,1 1 1 16,0-5 0-16,4-5 0 0,-1 3 2 15,3-5 0-15,-1 0 0 0,-1 1 1 0,4-1 0 16,-1 2 0-16,0-2 2 0,1 0-2 16,1-5-1-16,2 1 0 0,0-5-3 15,-1 5 3-15,-2-1-1 0,3 0 1 16,0 2-1-16,-3-1-1 0,3 0 6 15,0-2-6-15,0 4 4 0,-3-2-6 0,3-1-1 16,0 1 1-16,0 1-5 16,-1-1-14-16,1 0-48 0,-2 0-162 15,2 1-95-15</inkml:trace>
  <inkml:trace contextRef="#ctx0" brushRef="#br1" timeOffset="776406.458">26536 7796 163 0,'0'0'48'0,"0"0"-5"16,0 0-4-16,0 0-10 0,0 0-8 15,0 0-6-15,0 0-7 0,0 0 1 16,0 0 0-16,-26-31 3 0,22 31-3 16,1 4 0-16,3-4 0 0,-1 0 0 0,1 0 1 15,0 5 4-15,0 0 0 0,0 1 0 16,0 1 2-16,0-4-2 16,0 1 0-16,1 3-3 0,3 2 3 15,1-2-6-15,4 3 2 0,-1 0-4 0,7 0 2 16,-1 2-2-16,3 1 0 0,0 0 0 15,1 4 2-15,1 0-2 0,-2 1 0 16,2-1-1-16,-1 1-1 0,0 0 0 16,-1 0-2-16,1-3 1 0,-1 0-2 15,-1 0 1-15,3-2-1 0,-1-1 1 0,-1 0-1 16,1-1 2-16,-3-3-2 0,1 3 1 16,-6-3 2-16,0 1-1 0,0 0 3 15,-1 3 0-15,1 3-1 16,0 0 0-16,0 0 1 0,2 2-1 0,1 0-1 15,-1-1-1-15,2 1-1 0,2-2 1 16,-3 1 0-16,3-2-2 0,-3-1 0 16,0 1 0-16,-3-1-1 0,-1 3 2 15,1 0 1-15,-3-2 0 0,-1 2 0 16,1 1 0-16,-1-5-1 0,-2 4 0 0,2-1 1 16,0 0 0-16,3 7 3 0,0-3-3 15,-1-1 0-15,1 1-2 0,-4-7-1 16,2 1 0-16,-1 1 2 0,0-1-1 15,0 3-1-15,0-1 0 0,-3-1 1 16,1-2-1-16,-1 4 1 0,-2 1 0 16,0-5 0-16,1 6 0 0,-2-5 1 15,0 1-2-15,1 5 2 0,-1-8-1 16,0 10-1-16,0-7 0 0,0-1-3 16,0 6 3-16,0-7 1 0,0 6 0 0,0-8 0 15,0 1-1-15,-1 0 1 0,-1-1-1 16,0 7 0-16,0-6 0 0,-1 6 1 15,-1-1-1-15,0-1 0 0,-1 1 0 16,0-3 0-16,0 1 0 0,-1-1-1 16,-1 1 2-16,2-2-1 0,-3 0 1 0,1 0 2 15,-3 1-3-15,3-3 0 0,-1 2 0 16,0 2 3-16,-2 2-3 16,4-3 5-16,-1-1-6 0,2 3 2 15,1-6-1-15,-2 7 0 0,2-2 1 0,1-4-2 16,-1 5 2-16,-1-1-2 0,2-5 1 15,-3 6-1-15,-1-2 1 0,3-2 0 16,-3 3 1-16,1-1-1 0,0-2 1 16,-2 3-2-16,0 0 2 0,1 1-2 15,-3 3 0-15,0-1 2 0,0-2-1 0,-1 0 1 16,0-2 0-16,1 0-2 0,-2 1 2 16,5-4-1-16,0 0 1 0,2-2 0 15,1 0 0-15,-2 1-1 16,1-2 0-16,0 1 0 0,1 0 0 0,0 1-1 15,-1 0 1-15,-2 5 0 0,0 0-1 16,1-1 2-16,0 1 0 0,0-3-1 16,-2 3 1-16,1 0 0 0,-1-2 0 15,-1 0 0-15,4-2 0 0,-7 2 2 16,6-5 0-16,1 1-3 0,-3-1 2 0,1 3 0 16,-1 1 0-16,0 3 5 0,1-2-3 15,0 2 4-15,3-5-3 0,1 2-1 16,-2 1 0-16,2-3 0 0,-1 2 0 15,1-2-2-15,-1 0 1 0,3-5-1 16,-4 4 1-16,4-4 0 0,-1 1-1 16,1 0 0-16,1-5-1 0,-2 0 1 15,2 0-2-15,0 1 0 0,-1 1 0 16,1-1-2-16,-2 1-2 0,1 0-5 16,-5 0-14-16,-5 3-34 0,0-2-74 0,-5-3-179 15,1 0-5-15</inkml:trace>
  <inkml:trace contextRef="#ctx0" brushRef="#br1" timeOffset="794322.9142">1995 12421 314 0,'0'0'68'0,"0"0"-8"16,0 0-12-16,0 0-13 0,0 0-6 15,0 0-5-15,0 0-2 0,0 0-2 0,0 0-4 16,0 0-4-16,-14-21-2 0,17 21 0 15,7 1-2-15,0 10 2 0,7 6 0 16,-5 2 0-16,-2 2 1 0,1 4-1 16,0 0-2-16,-4 2 4 0,3-4-4 15,-3 1 0-15,2-5-2 0,1-2-1 0,-3-5-1 16,-1-2-2-16,1-2 0 0,1-2 0 16,0 2 1-16,1-3 2 15,-2-1-2-15,6-4 2 0,0 0-1 0,7 0 2 16,2-9-1-16,3-5-1 0,1-4-1 15,1-5 2-15,6-2-3 0,2-4-4 16,0-2 4-16,1 1-6 0,3-2 6 16,-3 0 1-16,6 0-3 0,1 0 2 15,-1 4 0-15,-4 0 1 0,1 3 2 16,-3 4 1-16,-3 2-1 0,-4 1 0 0,-5 4-3 16,-6 3 0-16,-6 4 0 0,-1 2-2 15,-8 4 0-15,2-1-3 0,-5 2-2 16,0 0-6-16,0 0-13 0,1 0-26 15,-1 3-46-15,0 3-200 0,3 1-15 16</inkml:trace>
  <inkml:trace contextRef="#ctx0" brushRef="#br1" timeOffset="798789.8275">691 12535 275 0,'0'0'70'0,"0"0"0"15,0 0-3-15,0 0-4 0,0 0-8 0,0 0-11 16,0 0-7-16,17-78-8 0,-14 74-9 16,3-2-7-16,-3 3-2 0,0 0-5 15,1 1 0-15,-3 2 0 16,4 8 1-16,-1 7 1 0,2 8 3 0,0 4 4 15,-5 5-3-15,1 3 1 0,-2 1-2 16,1 4-5-16,2-2 1 0,-3-2-3 16,0-1 0-16,0-3-2 0,-4-3 0 15,2-9-1-15,1-3-1 0,1-4 0 16,-3-1 1-16,3-2-2 0,0-5-1 0,0 1-2 16,0-6-6-16,0 0-15 0,0 0-35 15,-3 0-64-15,3-6-118 0,-3-6-63 16</inkml:trace>
  <inkml:trace contextRef="#ctx0" brushRef="#br1" timeOffset="799068.3486">665 12550 420 0,'0'0'75'0,"0"0"-13"16,0 0-24-16,0 0-8 16,0 0 1-16,0 0-2 0,0 0-4 15,0 0-12-15,81 12-3 0,-64 0-9 0,-4-1-6 16,-3-2-8-16,-4 2-24 0,3 0-38 15,-3 2-74-15,1-2-122 0</inkml:trace>
  <inkml:trace contextRef="#ctx0" brushRef="#br1" timeOffset="799478.5998">942 12403 497 0,'0'0'45'0,"0"0"-1"0,0 0-20 16,0 0-13-16,-85 89-3 0,65-63-2 0,5 2 4 16,0-5-2-16,0 1 0 0,5-9 3 15,4 0-4-15,3-6 1 0,2-5-1 16,-2 1-1-16,3-5 4 0,0 0-2 15,0 0 0-15,0 0-2 0,0-8-3 16,4-9-1-16,5-5 1 0,1-1 0 16,5 2-2-16,-1 1 8 0,-1 5-2 0,-1 4 5 15,-1 5 3-15,-1 4-2 16,2 2-3-16,2 0 1 0,1 8-1 16,2 7 2-16,3 7 3 0,-4 2-6 0,-3 4 1 15,-1 0-6-15,-3 1-2 0,-1 0-1 16,-2-2-1-16,-5-1-1 0,-1-1-2 15,0-9-1-15,0 1-3 0,0-5-7 16,-4 0-11-16,-3 2-15 0,4-8-26 16,3 0-47-16,0-6-126 0,0 0-48 0</inkml:trace>
  <inkml:trace contextRef="#ctx0" brushRef="#br1" timeOffset="799989.8188">1171 12568 450 0,'0'0'73'0,"0"0"-13"0,0 0-23 16,0 0-14-16,0 0-6 0,0 0-2 15,0 0-5-15,0 0-1 0,0 0-2 16,0 0 1-16,-20 6 1 0,20-6-1 0,0 0-3 16,0 0 0-16,1-10-7 0,6-8 3 15,2-7-3-15,-3 0 2 0,3-3-4 16,2-3 1-16,4 3-2 0,0-1 0 15,-3 3 6-15,-2 2-1 0,-1 6 1 16,-5 0 0-16,-1 9 2 0,0-1-1 16,0 0 1-16,0 5 0 0,0 2 0 15,-3 3 0-15,0-2 0 0,0 2-2 16,5 0 1-16,1 10 3 0,4 10 2 16,-1 7 4-16,4 5 1 0,-4 6 3 0,-5-3-4 15,2 4 1-15,-3-3 3 0,-3 1-8 16,0-1 2-16,0-3-7 0,0-1-1 15,0-4-2-15,0-4 0 0,4-8 0 16,-3 1-3-16,2-7 0 0,-3-6-8 16,2 2-15-16,-1-3-20 0,2 0-18 0,-3 0-42 15,3 0-61-15,-3-3-94 16</inkml:trace>
  <inkml:trace contextRef="#ctx0" brushRef="#br1" timeOffset="800131.4728">1158 12808 457 0,'0'0'95'0,"0"0"-15"16,0 0-22-16,0 0-12 0,0 0-9 16,0 0-5-16,0 0-11 0,0 0-8 15,116 35-8-15,-46-53-8 0,10-5-17 0,10-2-99 16,2-6-179-16,-2-6-30 0</inkml:trace>
  <inkml:trace contextRef="#ctx0" brushRef="#br1" timeOffset="801202.2222">778 14126 381 0,'0'0'88'0,"0"0"-18"0,0 0-18 15,0 0-15-15,0 0-5 0,0 0-3 0,0 0-3 16,-12-78-6-16,15 74-5 0,-3 4-5 15,0-2-3-15,0 2-1 0,3 0 2 16,4 6 3-16,3 10 1 0,2 6 1 16,-5 6-1-16,-1 5-2 0,-2 2-1 15,-4 1-3-15,0 1 0 0,0-2-4 0,3-4 1 16,-3-8-2-16,1-3-1 16,1-8 0-16,-1-1 0 0,1 0 0 0,-1-6 0 15,1 0-3-15,-2-5-2 16,0 0-7-16,0 0-12 0,0 0-16 0,0 1-14 15,0-1-22-15,-5-2-37 0,-2-8-100 16,-3 0-54-16</inkml:trace>
  <inkml:trace contextRef="#ctx0" brushRef="#br1" timeOffset="801467.6576">737 14076 504 0,'0'0'63'0,"0"0"-11"0,0 0-18 16,0 0-10-16,0 0-4 0,0 0-3 0,0 0-4 15,81 3-6-15,-62 9-4 0,1 0-2 16,-1 1 0-16,0 0-3 0,-2-3 1 15,-4-1-4-15,0-1-6 0,-3-3-11 16,-4 0-16-16,3 2-27 0,-6-4-62 16,5-2-138-16</inkml:trace>
  <inkml:trace contextRef="#ctx0" brushRef="#br1" timeOffset="801866.8581">1084 14030 491 0,'0'0'59'0,"0"0"-10"16,0 0-16-16,0 0-11 0,0 0 0 15,0 0-3-15,0 0-1 0,-78 84-5 0,71-66-3 16,1-5-3-16,2 0-3 0,-2-5 0 16,3 2-2-16,0 0-1 0,3-7 0 15,-3 2-1-15,3-5-1 16,0 0 0-16,0 0-1 0,0 0-5 0,0 1-8 15,0-1-13-15,0-1-5 0,0-11-8 16,0-2-13-16,0-4-3 0,0 7 7 16,0-1 15-16,0 0 24 0,3 0 18 15,0 1 7-15,0 2 12 0,4 0 9 16,-1 0 6-16,4-2-1 0,-1 5-2 0,-3 0-6 16,1 1-4-16,-2 4-4 0,-2-1-6 15,2 1-5-15,-5 1-4 0,0-1-3 16,1 1 2-16,2 7 5 0,-3 8-1 15,0 10 1-15,0 3-5 0,-6 6-6 16,-5-1-5-16,2-1-1 0,2-2-7 16,1-10-8-16,3-1-19 0,-1-8-20 15,1-4-42-15,3 0-71 0,3-7-96 16</inkml:trace>
  <inkml:trace contextRef="#ctx0" brushRef="#br1" timeOffset="802190.7832">1411 13916 712 0,'0'0'8'0,"0"0"6"0,0 0-1 16,0 0-5-16,94-14-6 0,-65 30-4 16,-5 5 0-16,-6 6-1 0,-5 7 0 15,-9 3-1-15,-4 5 2 0,-8-2 0 0,-7-1 2 16,2-4 2-16,-1-8 0 0,5-7 0 16,3-10 1-16,6-2 1 0,0-5 3 15,12-3 1-15,15 0-3 0,14-14-2 16,12-7-10-16,2-7-23 0,1-1-65 15,-3-1-191-15,0 0-21 0</inkml:trace>
  <inkml:trace contextRef="#ctx0" brushRef="#br1" timeOffset="802939.9436">901 14197 585 0,'0'0'44'16,"0"0"-10"-16,0 0-9 0,0 0-4 15,0 0-3-15,33-83 0 0,-16 72 0 16,6 3 1-16,-1 4-3 0,3 2-3 16,-1 2-4-16,-1 3-3 0,1 9-1 15,-4 3-2-15,-2 4 1 0,-3 1-1 16,-4 1-4-16,-5 1 2 0,-3 3 1 16,-3-1-1-16,0-1 5 0,-6-6-5 0,1-1-3 15,-1-4 0-15,3-3-4 0,-3 2-10 16,2-4-16-16,1-4-31 0,0 1-91 15,3-4-141-15</inkml:trace>
  <inkml:trace contextRef="#ctx0" brushRef="#br1" timeOffset="803538.071">1081 14018 507 0,'0'0'57'16,"0"0"0"-16,0 0-11 0,0 0-23 16,0 0-15-16,122-82-2 0,-70 79-1 0,-3 3-1 15,-1 3 2-15,-9 9-3 0,-6 6 1 16,-7 3-3-16,-7 7 2 0,-9 2-1 15,-10 5 3-15,-6 3-1 0,-11-2 1 16,-2-1 0-16,-7-3 1 0,4-8-1 16,6-6 2-16,2-5-2 0,8-6-1 0,5-4-1 15,1 1 1-15,16-4 3 16,14-8-4-16,18-9 2 0,8-8-3 16,9-2-3-16,3-4-3 0,-1 0-15 15,1 4-26-15,-5 1-106 0,-1 4-146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01-25T07:18:02.3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28286 8008 363 0,'0'0'62'0,"0"0"-3"0,0 0-10 15,0 0-11-15,0 0-8 0,4-79-3 16,2 64-3-16,-1 5-5 0,1-6-6 0,1 3-4 16,1 1-7-16,0 0 3 0,-1-1-5 15,-3 6 4-15,1-2 2 16,0 0-3-16,0 0 2 0,-1 1 1 15,-3 4 1-15,2 0 2 0,-3 4 0 0,0-2 1 16,0 2-2-16,0-1-1 0,2 1-1 16,-2-2-2-16,0 2-2 0,0-1-2 15,0 1 0-15,0 0-2 0,-9 6 1 16,-4 8 1-16,-3 8 4 0,2 3-1 16,1 5 2-16,2 2-4 0,0 3-1 0,2 1 1 15,2 3-1-15,-1-1 1 0,3 2-1 16,2 0 2-16,2-4-3 0,1-3 2 15,0-5 0-15,1-10 0 16,4-2 0-16,0-8 0 0,2-1 1 0,-1-2 0 16,3-5 1-16,4 0 1 0,-3-12 2 15,3-9-2-15,0-6-1 0,-3-5 0 16,3-5-3-16,0 0 1 0,1-1 1 16,0 3-2-16,-1 6 3 0,-2 9-1 15,-5 10 0-15,-3 7-1 0,-3 3-1 0,4 0 0 16,7 3 0-16,4 9 1 0,5 9 1 15,1 3-1-15,-1 2-1 0,2 2 0 16,-3-3 0-16,2 0 0 0,-1-7 1 16,-3-3 0-16,-5-6 0 0,0-6 2 15,-3-3 0-15,-2-13 2 0,3-11 1 0,-4-6-2 16,-3-5 2-16,-3-4-2 16,-2-2-1-16,-8-3-2 0,-4-1-7 15,-2 2 5-15,-3 4-5 0,4 3 5 16,1 9 1-16,5 3-1 0,2 9-1 0,2 0-1 15,3 4-2-15,2 0-3 0,0 1-13 16,0 3-24-16,6 1-51 0,5 6-153 16,5 2-65-16</inkml:trace>
  <inkml:trace contextRef="#ctx0" brushRef="#br0" timeOffset="351.0706">29041 7704 489 0,'0'0'43'15,"0"0"1"-15,0 0-5 0,-91 100-8 16,78-62-10-16,4-3-5 0,8 3-9 15,1-1-4-15,6-5 0 0,7-2-2 16,1-4-1-16,5-5 1 0,1-4-1 16,-7-9 0-16,-3-1 4 0,0-7 5 15,-1 0 4-15,3-12 3 0,1-6-1 16,-6-9-2-16,-4-2-3 0,-2-8-1 16,-1-2-1-16,0-2-8 0,0 2 4 15,0 3-4-15,0 13 4 0,0 1-1 0,0 8-3 16,0 4-4-16,0-3-8 0,0 1-26 15,0 0-48-15,3 0-170 0,0 0-55 16</inkml:trace>
  <inkml:trace contextRef="#ctx0" brushRef="#br0" timeOffset="489.3389">29041 7704 596 0</inkml:trace>
  <inkml:trace contextRef="#ctx0" brushRef="#br0" timeOffset="648.48">29041 7704 596 0,'110'-45'13'0,"-80"44"-3"0,1 1-2 0,2 6-6 0,0 8 0 0,-3 2-1 16,-1 4-4-16,-7 1 2 0,-3-2 0 0,-7 3 1 16,-4-6 9-16,-6-2-3 0,-2-3 10 15,0-3 0-15,-7 0 3 16,-1-8-3-16,-3 0-6 0,1-7 3 15,0-11-7-15,4-8 3 0,6-5-2 0,0-6-2 16,7 1-4-16,7-4-1 0,1 4-1 16,3 1-3-16,3 3-10 0,4 6-27 15,0 2-74-15,3 6-172 0,1-1-11 16</inkml:trace>
  <inkml:trace contextRef="#ctx0" brushRef="#br0" timeOffset="1072.0733">29953 7428 509 0,'0'0'41'16,"0"0"-6"-16,0 0-13 0,0 0-6 15,0 0-5-15,-103 12-4 0,75 11 1 0,5 6 3 16,0 1 0-16,4 4 0 0,4-2 0 15,6 0-3-15,4-3 3 0,5-4-2 16,0-2 1-16,8-3 1 0,4-5 2 16,4-5 2-16,6-5 1 0,1-5-1 15,1 0-5-15,2-11-4 0,1-6 0 0,-1-8-2 16,-2-7 0-16,-2-6-1 16,-6-7-2-16,-2-7-1 0,-4-4 1 0,-5-5-1 15,-4-6 1-15,-1-1-5 16,-3 2-2-16,-5 3 4 0,-1 10-5 0,-3 12 9 15,7 17 1-15,-6 9-3 0,-1 10 0 16,-2 5 0-16,-4 9 0 0,3 12 4 16,-1 9 1-16,5 9 3 0,3 5 5 15,3 1-2-15,5 2 2 0,0-2-7 16,8-5-3-16,4 0-2 0,7-5-3 0,3-5 4 16,5-3-8-16,0-4-7 0,1-8-29 15,-2-4-56-15,-2-8-211 16,-3-3-25-16</inkml:trace>
  <inkml:trace contextRef="#ctx0" brushRef="#br0" timeOffset="1212.7969">30331 7459 656 0,'0'0'32'0,"0"0"4"0,6 82-7 15,-12-40-13-15,-7 8-12 0,-3 5-12 16,-3 3-34-16,-3-1-242 0,-4-1-30 15</inkml:trace>
  <inkml:trace contextRef="#ctx0" brushRef="#br0" timeOffset="2429.6349">30831 6792 614 0,'0'0'21'0,"0"0"-6"16,0 0-5-16,0 0-3 0,0 0-2 15,0 0 0-15,-17 101-5 0,18-69 0 0,5-1-4 16,3-4-3-16,3-4-8 16,2-3-23-16,-2-6-88 0,2-3-152 15</inkml:trace>
  <inkml:trace contextRef="#ctx0" brushRef="#br0" timeOffset="2552.7097">30824 6468 559 0,'0'0'-14'0,"0"0"-2"0,0 0-9 0,0 0-41 16,0 0-113-16,0 0-62 0</inkml:trace>
  <inkml:trace contextRef="#ctx0" brushRef="#br0" timeOffset="2999.7551">31397 6647 396 0,'0'0'34'0,"0"0"-1"16,-107 55-1-16,71-27-4 0,4 3-1 15,3 2-8-15,6 0-6 0,8 1-3 16,5-1-2-16,7-2 1 0,3-4 1 16,8-4 2-16,7-3 2 0,5-7 1 15,5-4-1-15,3-6 2 0,1-3-1 0,1-2-1 16,-2-10-1-16,-3-8-4 0,-3-3-2 15,-6-9 0-15,0-10-3 0,-3-4-1 16,-3-8-4-16,0-5 2 0,-5-6-3 16,-4-2-2-16,-1-3 1 0,0 2-1 15,-4 6 3-15,-4 9 3 0,0 14 1 0,2 14-1 16,3 12 0-16,-4 13-2 0,-3 5 2 16,-3 14 2-16,-3 12 2 15,3 9 1-15,7 6 3 0,5 4 4 16,1 2-4-16,10-2 2 0,10-1-5 0,7-3-3 15,8-5-3-15,10-4-3 0,9-9-2 16,6-8-9-16,4-11-32 0,0-9-177 16,-2-3-105-16</inkml:trace>
  <inkml:trace contextRef="#ctx0" brushRef="#br0" timeOffset="3863.8121">27771 7796 364 0,'0'0'43'16,"-37"113"8"-16,21-41 1 0,7 10-8 15,9 8-9-15,3 4-10 0,19 1-2 0,14-4-7 16,12-9-5-16,13-12-4 0,15-15-8 15,15-16-2-15,10-14-4 0,15-14-20 16,10-11-78-16,7-13-170 0</inkml:trace>
  <inkml:trace contextRef="#ctx0" brushRef="#br0" timeOffset="4379.7619">31631 5882 551 0,'0'0'13'0,"0"0"3"0,0 0 6 16,88-3 0-16,-60 18 5 0,1 9 1 15,-2 7-3-15,0 9-3 0,-2 10-8 0,0 14-2 16,-2 12-7-16,-3 12 4 0,-2 12-2 15,-6 10-7-15,-3 8 5 0,-7 5-14 16,-2 5-8-16,-8 0 1 0,-9-3-40 16,-7 0-118-16,-13-7-127 0</inkml:trace>
  <inkml:trace contextRef="#ctx0" brushRef="#br0" timeOffset="16968.2487">28633 8869 101 0,'0'0'4'0,"0"0"4"15,0 0 2-15,0 0 4 0,0 0 3 16,0 0 3-16,0 0 6 0,0 0 7 16,-62 17 7-16,62-17 4 0,-1 1 2 0,-1-1-5 15,1 2-2-15,-1-2-5 16,0 1-4-16,2-1-8 0,-2 0-6 0,2 2-3 15,0-2-2-15,0 0-1 16,9 0 0-16,5-5-1 0,8-6 1 0,2 1-2 16,1-2-1-16,3-3 1 0,2 0-1 15,2-5-1-15,7 1 2 0,1-5 0 16,9-2 0-16,4-2 2 0,6-3-1 16,1 0 0-16,0 1-1 0,-2 0 0 15,-4 1-5-15,-3 0-2 0,0 1 1 0,-2-1-4 16,-1 1 5-16,-2 1 0 0,-1 1 1 15,1 4 3-15,-3-1 1 0,-1 1 2 16,0 0 0-16,-1 0 0 0,-5 2-1 16,-3 2-3-16,-4 3 0 0,-4 2-3 15,-10 4-1-15,-1 1-1 0,-7 2-1 0,-4 3-1 16,1 2 1-16,-4 1 0 16,0-2-2-16,0 2-3 0,3 0-4 15,-2 0-2-15,-1 0-2 0,5 0-9 16,-2 3-16-16,-1 3-26 0,3 5-53 0,-2-4-118 15,0 7-35-15</inkml:trace>
  <inkml:trace contextRef="#ctx0" brushRef="#br0" timeOffset="17500.1601">28766 9106 142 0,'0'0'24'0,"0"0"-2"16,0 0 1-16,0 0-6 0,0 0-1 15,0 0-1-15,0 0 7 0,0 0 7 16,0 0 10-16,0 0 4 0,-45 32 5 16,45-31-5-16,0-1-1 0,0 0-11 15,6-1-8-15,6-7-5 0,7-3-4 0,0-2-3 16,5-3-2-16,6-2-3 0,7-3-1 15,7-5-1-15,7-4-2 0,7-5 2 16,7-4 0-16,7-6 5 0,5 0 1 16,5-4 4-16,1 1 0 0,-1 4 2 15,-2 1-4-15,-8 7 0 0,-8 6-5 0,-9 2-5 16,-13 7 1-16,-8 6-5 0,-13 4 4 16,-9 5-1-16,-6 5-1 15,-6 1-1-15,0-2 1 0,0 2 0 16,2 0 0-16,-1-1-1 0,1 1-1 0,-1 0 0 15,1 0 0-15,-1 0-2 0,0 0-4 16,1 0-14-16,-1 0-49 0,1-2-176 16,5 1-55-16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01-25T07:19:47.58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4506 3942 183 0,'0'0'78'15,"0"0"5"-15,0 0-6 0,0 0-14 16,0 0-12-16,0 0-13 0,0 0-4 16,0 0-10-16,0 0-1 0,11-55-8 15,-11 49-2-15,0-6-5 0,-3 1-1 0,-4 3 0 16,1 0 2-16,-4 1-3 0,-6 0 1 15,-1 2-4-15,-8-1 0 0,-1 2 0 16,-1 1-1-16,-5 3 0 16,5 0 0-16,-2 0-1 0,0 0 0 0,4 6-2 15,0 1 1-15,2 4-1 0,3 1 1 16,3 2 5-16,-2 1-5 0,7 0 5 16,2 0-5-16,3-3 0 0,1 2 0 15,-1 0-1-15,4-3 0 0,3 5 0 16,0-1 0-16,0 2 0 0,3 3 0 0,4-2 1 15,2-3 0-15,5 1 0 0,-2-2 1 16,4 1-2-16,-3-5 2 0,-2-1 1 16,1-3-1-16,3-2 3 0,2-4 0 15,6 0 0-15,-1-4 1 0,4-10 0 16,0-4-1-16,0-3 0 0,0-4-1 16,-2-2-2-16,-3 0 1 0,-3-1 0 15,-3-2-2-15,1 0-4 0,-6-2 2 16,4 2-3-16,-5-1 5 0,-2 1 1 15,1 1-1-15,-3-1 0 0,-2 1 0 0,0-3 1 16,0 2-2-16,-2-1 1 0,-1 1-1 16,0 1 1-16,0 2 0 0,0 9 1 15,-4 1-1-15,4 6 2 0,-3 1-2 16,0 0 1-16,3 5 0 0,-5-2-1 16,2 5 1-16,0-1 0 0,1-1 1 0,2 4-1 15,-1-2-1-15,1 2-1 0,-2 0-3 16,2 0 2-16,-1 0 0 15,-2 0 0-15,0 0 2 0,0 7-1 16,-1 1 1-16,-3 5 0 0,1 0 0 0,3-2 0 16,0 5 1-16,2 2-1 0,-1 0 0 15,2 6 0-15,0 2 2 0,2 0-1 16,5 0 2-16,0-1-1 0,3 0 1 16,-1-1 1-16,1 0-2 0,-3 1 1 15,3 0 0-15,-2 3 0 0,-1-1 1 0,1 0 6 16,0 1-3-16,-4-3 3 0,5 0-5 15,1-4-2-15,-6-5 0 0,2-3-2 16,0-6-1-16,-5-2-1 0,2 0 0 16,-3-5-1-16,0 0-1 0,0 0-4 15,2 2-10-15,-2-2-22 0,0 1-45 16,1-1-161-16,-1 0-59 0</inkml:trace>
  <inkml:trace contextRef="#ctx0" brushRef="#br0" timeOffset="1323.2356">5069 3814 267 0,'0'0'81'0,"0"0"-12"16,0 0-17-16,0 0-10 0,0 0-13 16,0 0-10-16,0 0-8 0,0 0-6 15,0 0-2-15,-27-21 1 0,10 41 2 16,1 7 1-16,0 2 4 0,7 4-4 0,2 1 3 15,3-3-4-15,4 0 1 0,0-5-1 16,7-4 0-16,3-2 0 0,-1-7 1 16,2-5 3-16,-1-3 3 0,2-4 1 15,7-1 1-15,-2-1-2 0,2-11-3 16,0-5-3-16,-5-4-1 0,-1-7-5 0,-4-2-1 16,-3-6-3-16,-3 0-5 15,-3-2 5-15,0 3-4 0,-2 6 5 16,-5 3-1-16,-2 8-3 0,-1 5 2 15,0 5 2-15,4 4 1 0,2 3 2 0,-8 1 1 16,8 0-1-16,-3 3 1 0,-2 3-1 16,2 2 1-16,4 1 1 0,3 1-2 15,0 4 1-15,0-4-2 0,8 6 0 16,4-4 1-16,3-3 3 0,5-3-1 16,4-1 0-16,5-4 1 0,3-1-2 0,6 0 0 15,1-7-1-15,3-4-1 0,-2-1-1 16,2-2 1-16,-3 2-1 15,0 0 1-15,-4 1-2 0,-2 1 2 16,-4 2-3-16,-7 2 2 0,-6 3 1 0,-3 0 0 16,-9 1 1-16,6 1-1 0,-5-1 0 15,0 1 0-15,-2 1 1 0,3-2 0 16,0 1 1-16,4-4-1 0,1 2 1 16,-2 0-1-16,0-1 1 0,-6 2 0 15,2 1 2-15,-5 1 0 0,0 0-4 0,0 0 0 16,2 0-5-16,-2 0 2 0,0 0 1 15,0 3 1-15,-2 9 3 0,-6 5-2 16,-4 2 1-16,2-1 0 0,0-5 0 16,4-1-1-16,2-5 1 0,2-4 0 15,1 2-1-15,1-5 1 0,-3 0 0 16,3 0 2-16,0 3 1 0,3 0 1 16,7-1 0-16,4-2-1 0,0 0 0 15,-1-3 0-15,-2-5 2 0,-2 2-4 16,-3-2 2-16,1 2-1 0,-6 2 0 0,2 1 0 15,-3-4-1-15,3 3 0 0,-3-1 0 16,3 1-1-16,-3 4 1 0,0-2-1 16,0 2-2-16,0 0 0 0,0-2 0 15,0 2-1-15,0 0 2 0,-3 0 0 16,0 0 0-16,0 5-1 0,2-2 1 16,1-3 0-16,-3 0 0 0,3 0 1 15,0 2 1-15,-1 0-1 0,1-2 1 16,0 0-1-16,0 1-2 0,0-1 3 15,0 0-2-15,0-11 2 0,1 2-1 0,3-6-1 16,-4 4 0-16,0-1-1 0,0 2-2 16,0 3 0-16,-4 0-1 0,-5 7 0 15,-7 0 2-15,-8 3 2 0,-2 15 1 16,-3 7 0-16,0 5 4 0,0 5 2 16,6 0-3-16,8 0 3 0,5-3-6 0,7-4-1 15,3-5 1-15,9-2-2 0,9-9 3 16,9-4-3-16,9-5-2 15,9-3-12-15,7-5-27 0,0-4-81 16,3 0-174-16,-6-4-17 0</inkml:trace>
  <inkml:trace contextRef="#ctx0" brushRef="#br0" timeOffset="2002.9207">6286 3753 358 0,'0'0'75'0,"0"0"-10"0,0 0-15 15,0 0-9-15,0 0-10 0,0 0-7 16,0 0-4-16,0 0-5 0,0 0-1 15,0 0-3-15,-16 0 2 0,16 0 1 0,-2 0 0 16,2 0 0-16,0 0-3 0,0-4-3 16,0-7 0-16,0-4-1 0,3-5-2 15,3 2-2-15,-2-3 0 0,1-2-1 16,-1-1 0-16,2-2-1 0,1-1-1 16,-1 1 0-16,0 2 1 0,-2 5-1 0,-1 6 0 15,1 5 1-15,-2 3 0 0,2 3 0 16,-4 2-1-16,0-1 1 15,0 1-2-15,1-2 0 0,-1 0-1 0,2 2-1 16,-2-1-1-16,1 1 1 0,1 0-1 16,2 0 2-16,3 5 1 0,1 6 2 15,3 6-1-15,-1 5 1 0,-1 1 1 16,1 4 0-16,-1 0 0 0,-2 3 0 16,3-2 0-16,-3 3 4 0,2 0-1 15,-2-3 0-15,2-1-1 0,-5-2-4 0,2-2 0 16,1-2 0-16,-1 0 5 0,0 2-5 15,-2 0 5-15,0-7-5 0,1 1 0 16,-4-5 0-16,1-1-1 0,1 0 0 16,-3-7 0-16,1 2 0 0,-1-6-5 15,0 0-6-15,0 0-21 0,3 6-26 16,0-1-67-16,0 1-156 0,2-2-12 16</inkml:trace>
  <inkml:trace contextRef="#ctx0" brushRef="#br0" timeOffset="2184.5043">6377 4041 462 0,'0'0'90'0,"0"0"-7"16,0 0-23-16,0 0-15 0,0 0-15 15,94 22-8-15,-61-22-8 0,6-9-8 16,6-2-6-16,7-1-18 0,0-5-97 15,0 1-180-15,-3-5-28 0</inkml:trace>
  <inkml:trace contextRef="#ctx0" brushRef="#br0" timeOffset="4518.7667">16564 3814 224 0,'0'0'48'0,"0"0"4"0,0 0-3 16,0 0-7-16,0 0-6 0,0 0-7 15,0 0-2-15,-60-84-5 0,45 75-4 16,1 4-3-16,-8-5 0 0,3 6-3 16,3 0-3-16,-4 2 1 0,0 2-2 15,-3 0 0-15,-8 0-1 0,2 0-1 16,2 3-1-16,1 1 1 0,4 3 2 0,-1-1 1 15,3 1-1-15,1 4-1 0,-1 0-2 16,1 1-2-16,2 1-1 0,-1 2-1 16,2 0 2-16,2 1-2 0,2 0 3 15,3-3 1-15,3 0-4 0,3-4 6 16,1 4-6-16,1-1 2 0,1-2 3 16,0 7 0-16,10-5 2 0,1 2 0 15,1-5 0-15,2-3 0 0,1-3 0 16,4-2-2-16,2-1 0 0,4-1-1 15,4-6 2-15,-3-4-5 0,-2-2 1 0,-1-2 0 16,-1-1-2-16,-3-1-3 0,1-3 4 16,-4-1-5-16,1 0 5 0,-2-1-2 15,1 2-1-15,-4-3 1 0,-1 0 0 16,-1-1 1-16,-1-1 0 0,-3 1-1 16,0-2-1-16,-1-1 0 0,-2 0-2 0,-2-1 2 15,-1 2 0-15,2 4-1 0,-2 4 2 16,0-1 0-16,1 7-2 15,-1-1 2-15,0-2 0 0,0 10 0 16,0-7-1-16,0 6-2 0,0-1-1 0,0 3 1 16,-1 1-1-16,-2 0 0 0,0 0 3 15,-7 0-1-15,4 3 1 0,-4 0 0 16,-4 3 0-16,7 1 1 0,-4 7 0 16,5 2 0-16,2 4 1 0,3 4 1 15,1 5-1-15,0 2 1 0,7 4 1 0,0 0-2 16,2 5 3-16,0-2-2 0,1 2 0 15,-2-4-1-15,1-1 1 0,1-2-1 16,0-3 2-16,-2 0 1 16,0-5-4-16,-1-7 3 0,-1-1-3 0,-3-5-1 15,-1-4 0-15,1-1 0 0,-3-4-4 16,0 0-5-16,0 0-9 0,0 0-26 16,0 0-64-16,0 0-176 0,5-7-10 15</inkml:trace>
  <inkml:trace contextRef="#ctx0" brushRef="#br0" timeOffset="5390.5544">17001 3600 292 0,'0'0'56'0,"0"0"-1"0,0 0-12 15,0 0-11-15,0 0-10 0,0 0-4 16,0 0 0-16,0 0-3 15,-79 73 1-15,76-43-1 0,3 1 0 16,0-1 1-16,3-2 2 0,7-1-3 0,1-4 2 16,5-3-7-16,-1-5-2 0,-3-7-2 15,2-1 1-15,0-6-1 0,3-1-1 16,4-3 0-16,-2-9-5 0,-2-4 4 16,-3-4-7-16,-1-5 1 0,-5-2-4 15,-7-3-4-15,-1-2-7 0,-7 0-2 0,-6 2 3 16,-2 3 3-16,-3 5 8 0,1 6 3 15,3 6 4-15,1 6 2 0,3 2 0 16,-2 2 1-16,2 0-1 16,3 2-1-16,-3 2 1 0,7-1-1 0,0 6 0 15,3 0 2-15,8 5 1 0,9 3 0 16,6-7 1-16,6 0-2 0,4-5 0 16,5 0-1-16,2-3-2 0,3-1 0 15,2-1-1-15,-3 0 0 0,2-5-1 16,-4-2 0-16,-2-2 0 0,-1-2-1 0,-2-1 1 15,0-3 0-15,-5-2 1 0,5-1 0 16,-2-3 0-16,-3 1-1 0,-1 2 1 16,-4 2 0-16,-10 5 3 0,-6 8 2 15,-4 1-2-15,-5 2 0 0,0-2-2 16,0 2-2-16,-10 2 0 0,-5 7 2 16,-8 8-1-16,-1 4-1 0,0 3 0 15,-2 5 0-15,2 0 0 0,1 0 2 16,4-2 0-16,3-3 0 0,7-7 0 15,2 0-1-15,3-8 0 0,2-4 1 0,2 0 1 16,0-3 2-16,7 0-1 0,8-2 0 16,8 0-1-16,2-12-2 0,1-5 2 15,3-3-3-15,0-4 2 0,-3-2-2 16,-2-1 2-16,-5-1-2 0,-6 2 1 16,-6 8 0-16,-4 2-2 0,-3 5 1 0,-1 3-1 15,-14 1-1-15,-5 7 2 0,-9 0 0 16,-1 7 0-16,-1 12 2 0,3 5-1 15,0 5 4-15,6 7 1 16,2 2 1-16,8 0 3 0,4 2-2 0,5-4-2 16,3-1 1-16,3-4 2 0,10 0-6 15,1-5 2-15,8-4-4 0,5-8-2 16,5-5-3-16,9-5-15 0,6-4-34 16,7-10-106-16,1-6-149 0</inkml:trace>
  <inkml:trace contextRef="#ctx0" brushRef="#br0" timeOffset="5871.1869">18191 3651 367 0,'0'0'70'0,"0"0"-18"0,0 0-13 16,0 0-8-16,0 0-4 0,0 0 1 15,86-33 0-15,-63 39-5 0,-2 5-6 16,-3 4-9-16,-5 2-3 0,-7 4-4 16,-6 7 1-16,-2 2-2 0,-10 4 2 0,-6 2 1 15,-2-2-4-15,1 0 7 0,0-4-4 16,3-5 5-16,4-10 5 15,5-6 2-15,6-5 4 0,1 0 3 16,4 0 3-16,12 0-3 0,9-3-6 0,12-1-7 16,8-13-5-16,8-2-3 0,10-8-2 15,6-4-24-15,9 0-53 0,3-5-224 16,0 1-33-16</inkml:trace>
  <inkml:trace contextRef="#ctx0" brushRef="#br0" timeOffset="9431.4328">4911 5035 281 0,'0'0'64'0,"0"0"-15"15,0 0-9-15,0 0-6 0,0 0-2 0,0 0-3 16,0 0-3-16,0 0-4 0,0 0-2 16,-12-43-3-16,12 42-3 0,0 1 1 15,0-2-4-15,-3 0-1 0,3 1-3 16,0 0-3-16,0-2-2 0,0 3-1 16,0-2-1-16,-3 2-1 0,3 0 3 15,0 0 1-15,0 2 2 0,0 14 1 16,-1 4 1-16,1 6 2 0,0 0 1 15,0-2-1-15,0 0-1 0,4 0-1 16,-1 1 0-16,3-3 2 0,-2 3-2 0,0-3 3 16,-1-6-5-16,0 0 1 0,-3-5 0 15,0-5-2-15,3 5 0 0,-3-5-1 16,0 0-1-16,0 0 0 0,0-6-1 16,0 0-1-16,0 0 0 0,0 2 0 15,3-1-2-15,-3 0-3 0,0 1-10 0,0-2-26 16,0 0-44-16,-3 0-130 0,0-6-84 15</inkml:trace>
  <inkml:trace contextRef="#ctx0" brushRef="#br0" timeOffset="9760.2764">4867 5004 374 0,'0'0'74'0,"0"0"-16"16,0 0-17-16,0 0-12 0,0 0-10 15,0 0-2-15,0 0-2 0,0 0-2 0,0 0-2 16,91-6-1-16,-66 17 0 0,1 0-4 16,-3-1-2-16,2-1-1 0,-2 0-3 15,-2 0-1-15,-2-2-4 0,-6-1-4 16,-3-3-16-16,-1 1-29 0,-3 1-70 16,4 2-139-16</inkml:trace>
  <inkml:trace contextRef="#ctx0" brushRef="#br0" timeOffset="10231.315">5434 4950 299 0,'0'0'21'0,"0"0"3"0,0 0-1 15,-78 21-6-15,58-6-1 0,1 3 0 16,-3 2 1-16,2 1 6 0,4-2 3 16,-1 2 4-16,5-7-3 0,1-4-4 15,5-2-8-15,3-5-2 0,0 1-4 16,3-4 2-16,-3 0 3 0,3 0 5 0,0 0 1 15,0 0-3-15,6-4-4 0,5-9-4 16,1-7-3-16,1 1-2 0,0-4-2 16,0 2-1-16,3 1 0 0,0 2 1 15,1 3 2-15,2 3 2 0,3 3 1 16,-7 4 0-16,0 3-1 0,2 2-2 16,-5 2 0-16,8 8 1 0,-5 6 0 15,-4 4 1-15,1 2 1 0,-5 6 3 16,-1 4-2-16,-6 2 2 0,0 3 1 15,0 3-4-15,0-3-2 0,-6 0-4 0,2-5-2 16,-1-5 0-16,2-8-2 0,2-7-5 16,1-7-27-16,0-5-73 0,0 0-192 15,0 0-19-15</inkml:trace>
  <inkml:trace contextRef="#ctx0" brushRef="#br0" timeOffset="11751.4406">4409 4771 301 0,'0'0'55'0,"0"0"4"0,0 0-12 0,0 0-21 16,0 0-13-16,0 0-10 0,0 0-1 16,0 0 4-16,0 0 2 0,-9 27 1 15,12 4 2-15,1 4-3 0,2 5 3 16,1 4 0-16,0 3-3 0,-1 2 1 16,0 1-2-16,0 0-1 0,-3 2-2 0,-3 1 1 15,0-2-2-15,0 2-5 16,0-3 1-16,0-3-1 0,-6-4 1 15,3-4 1-15,-1-4 2 0,1-3-2 16,0-10 1-16,1-2-1 0,1-8 0 0,1-6 1 16,0 0 1-16,0-1-1 0,0-2 1 15,0 2 1-15,0 5-1 0,0-6 1 16,1-1 1-16,5 5-3 0,-3-6 4 16,3 4-2-16,5 4-1 0,-3-4 1 15,5 2-1-15,1-2 0 0,-1-2 0 0,6 1 0 16,3 0 0-16,-2 0 0 0,3-2 0 15,0 0-2-15,6 1 1 0,-1-4-1 16,5 1 0-16,0-1-1 0,8 0 1 16,1 0 0-16,4 0-1 0,2-1 1 15,5-4 0-15,2-1 0 0,6 1 1 16,-2-1-1-16,5-1 1 0,-4 1-2 16,1-4 0-16,-2 3 0 0,-1-2 0 15,-4 0 1-15,2 6 1 0,-4-1-2 16,-7 3 0-16,-2 1 0 0,-5 0 0 0,-2 5 1 15,-4 1 1-15,-3 0 0 0,0-2-1 16,-3 3 1-16,-10-5-2 0,4-1 2 16,-8 1-1-16,-5-2 2 0,3 0 0 15,-4 0 2-15,-2 0-1 0,3 0 1 16,-7 0 3-16,0 0 0 0,0 0 1 16,0 0-2-16,3 0-2 0,0 0-2 15,1-4 0-15,1-4-1 0,-1 0-1 16,-2-2 1-16,1-5 2 0,-2-2-1 15,-1-7 0-15,0-2 0 0,0-1-2 0,0-4-1 16,0 1 1-16,-3 3 1 0,0 6 0 16,2-1 0-16,-2 2-1 0,1 1 1 15,1-9-1-15,-1 4 0 0,-2 0 0 16,4-2 0-16,0-2 0 0,0-2-5 16,0-5 2-16,0-1-4 0,0-2 3 0,0-2 3 15,0 0-1-15,3-2 2 0,-2 3-1 16,2 1 2-16,-1 1-2 15,-1 6 2-15,2 0 0 0,0 4 0 16,0 2 0-16,0 0 0 0,1 2-1 0,0 5 2 16,1 1-1-16,-4 1 0 0,1 3 0 15,-1-5 0-15,-1 8-1 0,0 0 1 16,0-2-3-16,0 7-1 0,0-5 0 16,-1 6-2-16,-1-1 0 0,-2-4 2 15,1 6-1-15,0 0 2 0,-1 0 2 0,1 0 1 16,-1 1 0-16,-5-2 1 0,0 1 1 15,-2 0-1-15,-5 0 0 0,3 3-1 16,-6-2-2-16,-1 2 1 0,0 0-1 16,-5 2 0-16,6-1 1 0,2 1-1 15,-1 1 1-15,4-3 0 0,-2 3 0 0,-1-2 1 16,5 1-1-16,-8 1 0 16,4 0 0-16,-1 0 0 0,-6 1 1 15,2 1-1-15,5-2 2 0,0 0-2 16,-1 0 2-16,5-1-2 0,-6 1 0 0,6-2-2 15,-1 1 2-15,-4-1-1 0,-2 1 0 16,-3 1 0-16,3 0 0 0,-1 0 0 16,0 0 0-16,-2 0 1 15,-2 2 0-15,-2-1 2 0,-2 1-1 0,-2-1 1 16,1 1 1-16,1-2-3 0,-1 1 0 0,0-2 0 16,2 1 1-16,1-3 3 15,7 0-3-15,0 0 1 0,1 0 0 16,0 0-1-16,-2 0 3 0,1-1-1 15,0 1-1-15,-2 0 0 0,-10 0-1 0,-2 0-2 16,0 4 1-16,-6 3 0 0,-6 3-1 16,0-1-1-16,-7 0-1 0,-4 0-4 15,-5 0 2-15,3 0-4 0,2 0-21 16,5 1-89-16,5 1-154 0</inkml:trace>
  <inkml:trace contextRef="#ctx0" brushRef="#br0" timeOffset="13735.5434">5120 5962 190 0,'0'0'55'16,"0"0"-5"-16,0 0-8 0,0 0-12 15,0 0-9-15,0 0-4 0,0 0 0 0,0 0 2 16,0 0 0-16,-7-44 1 0,7 43-5 15,0-1-3-15,0 1-3 0,0-1-3 16,0 0-3-16,-3 1 0 0,3 1-3 16,0 0 1-16,0 0 1 0,0 0 0 15,-3 5 2-15,3 5-1 0,0 2 1 16,0 1 0-16,0 5 1 0,0 0 0 16,0 5 1-16,0-2 1 0,3 0-2 15,0 0 2-15,0 2 0 0,0 0-2 16,0 3 0-16,0-1-2 0,1 4 3 0,-3 2-2 15,2 1 2-15,0 0 0 0,-3-2 0 16,4 0-1-16,-2-3 1 0,-1 1-1 16,2-2 1-16,-1-2 1 0,1 2-1 15,-2 0 5-15,2-1-3 0,-3 1 4 16,3 0-5-16,-3-2 3 0,4 1-3 16,-3-1-1-16,1-1 2 0,-1-1-4 15,1-1 4-15,-1-4-2 0,-1 2 1 16,2-1-1-16,-2-6-2 0,0 6 0 15,0-7-2-15,0-5-1 0,0 4-1 0,0-3 0 16,0-3-1-16,1 2-1 0,-1-6-2 16,0 0-7-16,0 0-20 0,0 0-42 15,0 0-110-15,0 0-112 0</inkml:trace>
  <inkml:trace contextRef="#ctx0" brushRef="#br0" timeOffset="14076.3074">4887 6741 299 0,'0'0'32'0,"0"0"9"0,0 0-2 16,0 0-7-16,0 0-2 0,0 0-2 16,0 0-4-16,0 0-2 0,103 50 0 15,-71-34-6-15,0 1-1 0,-2-2-5 16,2 0-4-16,-3-2-3 0,0-2-3 0,-2-4-4 15,-7-1-8-15,-8-3-20 0,1-3-66 16,-3 0-155-16</inkml:trace>
  <inkml:trace contextRef="#ctx0" brushRef="#br0" timeOffset="14259.134">5508 6645 595 0,'0'0'17'16,"0"0"4"-16,0 0 2 0,0 0-2 16,0 0-9-16,0 0-5 0,0 0-4 15,-97 91-4-15,68-57-10 0,0 2-16 16,-3 2-59-16,6 0-189 0,2-7-8 16</inkml:trace>
  <inkml:trace contextRef="#ctx0" brushRef="#br0" timeOffset="15858.8983">17086 5121 265 0,'0'0'51'0,"0"0"-11"16,0 0-9-16,0 0-8 0,0 0-6 0,0 0-1 16,0 0 3-16,0 0-1 15,0 0 3-15,0 0-2 0,-18-24-1 16,16 18-2-16,1 0 1 0,-1 1-2 15,2 0 1-15,0 5 0 0,-1-1-1 0,1 1-3 16,0-1-4-16,-2-1-3 0,2 2-3 16,0-1-2-16,-1 1 1 0,1 0 2 15,0 3 3-15,-2 10 0 0,2 10 2 16,0 4 3-16,2 4-3 0,4-1 5 16,-2 0-5-16,2 1-1 0,-1-1 0 0,0-1-1 15,-2-3-2-15,-2-6-2 0,-1-1 2 16,2-6-3-16,-2-8 1 15,0 8 0-15,0-8-2 0,0 2 0 16,0-1-2-16,0-6 1 0,0 0 0 0,0 0-1 16,0 0-10-16,0 0-31 0,0 0-59 15,0-14-153-15,0-5-38 0</inkml:trace>
  <inkml:trace contextRef="#ctx0" brushRef="#br0" timeOffset="16176.3282">17052 5099 338 0,'0'0'77'0,"0"0"-16"16,0 0-12-16,0 0-17 0,0 0-10 15,0 0-7-15,0 0-1 0,0 0-3 16,0 0-1-16,96-26 2 0,-74 38-5 0,2 2-3 16,0-1-2-16,-1 2-4 15,2-1-1-15,-5 1-3 0,0 0-8 16,-5-1-30-16,1 0-94 0,-6-4-130 15</inkml:trace>
  <inkml:trace contextRef="#ctx0" brushRef="#br0" timeOffset="16602.3081">17520 5106 174 0,'0'0'75'0,"0"0"-5"0,0 0-11 16,-94 56-21-16,73-36-12 0,4 1-3 15,2-3-6-15,4-3 3 0,6-7-3 0,-1 0 0 16,5-4-5-16,-2-1 1 0,1 2-2 15,2-5 4-15,-1 0-2 0,1 0 0 16,0 0-4-16,6-10-6 0,6-5 0 16,3-6-4-16,1-1 2 0,1-3-1 15,2 0-1-15,3 0 1 0,1 1 0 16,2 4 1-16,1 7 6 0,-8 3 1 16,0 8 0-16,-1 2-1 0,-1 3 2 15,3 13-2-15,-5 4 4 0,1 7 1 16,-5 4 3-16,-3 4 3 0,0 1-4 0,-3 0 1 15,-1-1-6-15,-1-3-5 0,-1-3-2 16,-1-9-4-16,0-2-1 0,2-1-5 16,-1-6-13-16,1 0-48 0,-1 0-155 15,1-6-79-15</inkml:trace>
  <inkml:trace contextRef="#ctx0" brushRef="#br0" timeOffset="18082.7884">16722 5020 259 0,'0'0'54'16,"0"0"-4"-16,0 0-13 0,0 0-6 15,0 0-7-15,0 0-6 0,0 0-4 16,0 0-8-16,0 0-1 0,-16-38 0 0,16 38-2 15,0 0 3-15,0 5 0 0,3 11 1 16,1 4 0-16,1 1 0 0,0 2 0 16,0 2 3-16,1 4-1 0,-1 3 3 15,-2 3 0-15,1 4-4 0,-1 4 1 16,-3 1-4-16,0 2-2 0,0 1 0 16,-4 0-2-16,0-2 0 0,-3-1 0 15,2-6 0-15,1-4 1 0,2-6 0 16,1-6 0-16,1-5 4 0,0-6-1 15,0 0 3-15,3-2 2 0,1-1 0 0,1-1-2 16,-2-4-1-16,1 1-3 0,-3-3 0 16,5 2-2-16,1 0 0 0,1 2 0 15,1-4-1-15,0 1 0 0,3-2 0 16,5 0-1-16,-1 3 0 0,7-1 0 16,0 0 1-16,3 0-1 0,2-2 0 0,2 0-1 15,2 0 1-15,1 0 0 0,2 0-1 16,1 0 1-16,0 0 0 15,1 0-1-15,3 0 1 0,-1 0-1 16,2 0 1-16,2 0 0 0,0 0 0 0,5 0 0 16,0 0 0-16,2 0-1 0,0 0 1 15,-3 0 1-15,0 0-2 0,-1 0 1 16,-4 1 0-16,1-1-1 0,-1 0 1 16,-3 0-2-16,-2 2 2 0,-3-1 0 15,-4 1 0-15,-1-1 2 0,-10 1-2 0,1-2 0 16,-7 2 0-16,2-2 0 0,-4 0 1 15,-5 0 1-15,1 0 1 16,-7 0 1-16,0 0-1 0,0 0 0 16,2 0-1-16,-1 0 1 0,0 0-1 0,1 0 0 15,-1-2 0-15,1-3 0 0,-1-1-1 16,2 2 0-16,-1-6 1 0,-1 5-1 16,1-10-1-16,-1-4 1 0,-1-1-2 15,0-7 1-15,0 1 0 0,0-1 1 16,0-2 0-16,-1-1 1 0,-2-2-2 0,-2 0 1 15,2-3-1-15,-1 2 0 0,-1-2 0 16,-1-2 3-16,1 1-4 0,-1-1-1 16,1 1 3-16,0-2-4 0,0 1 3 15,0 4 0-15,2 1-1 0,2 10 1 16,-2 0 1-16,3 9 0 0,0-1-1 0,0 0 1 16,0 0-1-16,0 1 1 0,0-1 0 15,0-4-2-15,0 0 2 16,4-7-2-16,-2 1-2 0,-2 7 1 15,1 0-2-15,-1 4 0 0,0 8 1 0,0-2 1 16,0 7 0-16,0-1 0 0,0 1 0 16,0-1 1-16,2-1-2 0,-2 0 2 15,0 0 0-15,0 1 0 0,0-1 0 16,0-2 2-16,-3-1-2 0,1 1 1 16,1 1 0-16,-3 0-1 0,-1 2 0 0,-6-3-1 15,1 1-1-15,-2 1 2 0,-1 2 1 16,-2-1-2-16,1 1 1 15,1 0 1-15,0-1 0 0,-1 1 1 16,0 0 1-16,6 0-1 0,-2-1 0 0,4 1 0 16,0 0-1-16,-8 0 1 0,4 0-1 15,-3 0-1-15,-5 0 0 0,1 2 1 16,-2 1-1-16,-6 0 1 0,2 2 0 16,0-4 0-16,3 3 0 0,3-3 1 15,-1 0-1-15,-1 2 1 0,8-3 0 0,-9 2-1 16,8 0 1-16,-2-1-1 0,-4-1 1 15,1 2-1-15,-2-1 0 0,2 2 0 16,-3-2-1-16,-1 1 2 0,-5 2-1 16,3-2 0-16,4 0 3 0,2-1-2 15,-2 1 1-15,2 1-1 0,-6-2-2 16,0 2 1-16,-2 0 0 0,-2-1 1 16,-5 1 1-16,-3 0-1 0,-4 0-2 15,-3 1 1-15,-7-1 0 0,-3 3 0 16,1 1 3-16,-2 0-3 0,1 0 1 0,5 3-2 15,1 0-4-15,4-2-3 0,7 3-20 16,3-1-84-16,4 2-165 0,3 0-4 16</inkml:trace>
  <inkml:trace contextRef="#ctx0" brushRef="#br0" timeOffset="19338.7193">17431 5959 286 0,'0'0'49'0,"0"0"2"0,0 0-12 15,0 0-7-15,0 0-3 0,0 0-3 16,0 0-1-16,0 0-4 0,0 0-3 16,0 0-7-16,-22-68 0 0,22 63-5 15,0 5-3-15,0-1 1 0,0 1-6 16,0 0 2-16,0 0-1 0,0 0 2 15,0 14 0-15,0 5 0 0,0 8 1 0,1 0 1 16,2 1 2-16,-1 1 1 0,2-2 2 16,-1 1 0-16,0-1 1 0,0 2-1 15,0 1-1-15,-1 0-2 0,3 3 0 16,-2-1-1-16,0-1 0 0,2 0 0 16,-2-1 0-16,0-1-1 0,0-4 0 0,1 2 0 15,-2-11 3-15,1 1-3 0,-2-7 3 16,1-5-3-16,-1 0 0 15,1-1 4-15,-1 0-6 0,1 0 3 16,2 0-9-16,-4-4-17 0,4 0-30 0,0-1-98 16,1-2-141-16</inkml:trace>
  <inkml:trace contextRef="#ctx0" brushRef="#br0" timeOffset="19692.0038">17297 6367 472 0,'0'0'40'0,"0"0"2"0,0 0-9 16,0 0-12-16,0 0-4 0,0 0-3 0,0 0-4 16,0 0-2-16,0 0-4 15,91 78 0-15,-70-69-3 0,-1-2-2 16,2 0-1-16,-8-4-4 0,2-1-10 15,2 2-24-15,0-4-73 0,7 1-161 0</inkml:trace>
  <inkml:trace contextRef="#ctx0" brushRef="#br0" timeOffset="19882.953">17824 6300 625 0,'0'0'23'0,"0"0"3"0,0 0-5 16,0 0-5-16,0 0-8 0,0 0-3 15,0 0-5-15,-101 77-3 0,65-48-7 16,-2 6-16-16,-1 1-50 0,3 0-177 16,-2-1-37-16</inkml:trace>
  <inkml:trace contextRef="#ctx0" brushRef="#br0" timeOffset="24410.6623">3765 7661 253 0,'0'0'53'0,"0"0"-4"0,0 0-1 15,0 0 1-15,0 0 1 0,0 0-2 16,-39-79-4-16,35 64-10 0,1 0-4 15,0 5-5-15,-4 1-7 0,4 0-2 0,3 5-4 16,-3 1-2-16,2-2 0 0,-1 0 0 16,1 1-3-16,-1 1 1 0,2 3-1 15,-1-2-2-15,1 2 1 0,0 0-5 16,-2-1-2-16,2 1-1 0,-1 0-1 16,1 1 2-16,0 13 1 0,0 10 0 15,0 9 3-15,4 1 0 0,1 2-1 16,-1 4 4-16,-1 0-2 0,4 0 1 0,-3 0 4 15,1-1-2-15,-2 0 1 16,-2-2-1-16,2-4-2 0,0-3 0 0,-3-8-1 16,0-2 0-16,0-7-3 0,0 0 0 15,0-1-1-15,0-6 0 0,0 0 1 16,0-6 0-16,0 0-2 0,0 0-1 16,0 2-3-16,0-1-10 0,0 1-26 15,0-2-46-15,-6 0-123 0,3-2-103 0</inkml:trace>
  <inkml:trace contextRef="#ctx0" brushRef="#br0" timeOffset="24891.0099">3673 8008 188 0,'0'0'66'0,"0"0"-11"16,0 0-12-16,0 0-9 0,0 0-4 16,0 0 0-16,0 0-4 0,0 0-1 15,0 0-4-15,-51-12-2 0,47 11-4 16,4 1 0-16,-3-2-2 0,3-2 1 15,0-1 0-15,0-4-2 0,11 0 1 0,1 0 0 16,7-1-1-16,0 2 2 0,4-2-3 16,1 1-1-16,4 2-1 0,-4 1-2 15,1 3-2-15,1 3-2 0,-6 0-2 16,3 3-1-16,-5 7 1 0,0 2-1 16,-3 4 0-16,-1-2 0 0,-2 4-1 0,-5-3 1 15,-1 0 1-15,-5 2-1 0,-1 1 2 16,-8 4-1-16,-5-2 1 15,-9-3 0-15,-1 0-1 0,-3-4 0 16,-5-2 2-16,1-3 0 0,-2-7 1 0,6-1 0 16,0 0-2-16,9-5 0 0,2-1-3 15,8 2-1-15,4 1-5 0,-1 0-5 16,4-3-13-16,2-4-20 0,9-1-58 16,2-3-173-16,10 3 1 0</inkml:trace>
  <inkml:trace contextRef="#ctx0" brushRef="#br0" timeOffset="25276.4282">4131 7635 529 0,'0'0'65'16,"0"0"-17"-16,0 0-15 15,0 0-9-15,0 0-11 0,0 0-6 16,0 0-6-16,0 0-4 0,0 0 3 15,0 0 0-15,32 11 1 0,-19 25 2 0,-6 6-1 16,0 5 3-16,-1 6 2 0,0 0-3 16,-2 1 3-16,2-3-2 0,-3-2-4 15,1-8 2-15,1-6-2 0,-1-6-1 16,-1-11 0-16,0-6-2 0,-3-7-4 16,0-5-6-16,0 0-29 0,0 0-90 0,5-2-156 15</inkml:trace>
  <inkml:trace contextRef="#ctx0" brushRef="#br0" timeOffset="26038.9382">4471 7954 266 0,'0'0'64'0,"0"0"-4"0,0 0-12 0,0 0-6 15,0 0-7-15,0 0-11 0,0 0-4 16,0 0-7-16,0 0-3 0,7-9 0 16,-7 7-5-16,2 1 4 0,-2-1-2 15,2 1 5-15,-2-2 1 0,2 2 0 16,-2 0 1-16,1-6-3 0,1 2-2 16,-2-2-1-16,1-4-1 0,-1 8-4 15,3-8 4-15,0 0-5 0,-3 7 2 16,3-1 1-16,-3 0 0 0,1 1-1 15,1 0 1-15,-1-1 0 0,-1 5-1 0,0-1 1 16,0 1-2-16,0-2 1 0,2 0 0 16,-2 1-1-16,0 1 0 0,1-1-1 15,-1 1-2-15,0-2-1 0,0 2-1 16,0 0 0-16,0 0 0 0,2 0 0 16,-1 2 2-16,1 10 4 0,-1 8-5 0,3 5 6 15,-1-2-3-15,3-1-1 0,-2 0 2 16,1-2-1-16,-2-7-1 15,1 2 2-15,3 0 0 0,0-1-1 16,2 4 4-16,-2-7-4 0,2 0 0 0,-2-5 1 16,-1-2-2-16,4 1 3 0,0-2 1 15,-1 0-2-15,1-3 1 0,0 0 0 16,0 0-3-16,2-9 2 0,2-3 0 16,1-6-3-16,-1-2 1 0,-2-3 0 15,-5-3-2-15,3-1 2 0,-1 0-2 0,-2 2-4 16,-4 9 5-16,0 5-4 0,-3 6 4 15,0 5 1-15,0-2-2 0,0 2-1 16,0-1-1-16,0 1 4 0,0 0-4 16,0 0 5-16,0 12-2 0,0 6 0 15,-3 6 1-15,3-2-1 0,0 1 1 16,0 0 0-16,7-2 2 0,2-1-2 16,1-4-1-16,6-1-2 0,-5-4-5 15,5-5-13-15,2-3-43 0,3-3-169 16,5 0-82-16</inkml:trace>
  <inkml:trace contextRef="#ctx0" brushRef="#br0" timeOffset="26739.2569">5090 7986 307 0,'0'0'49'0,"0"0"-17"15,0 0-9-15,0 0-2 0,0 0 4 0,0 0 4 16,0 0 3-16,0 0 1 0,0 0-2 15,0 0 1-15,-3 16-4 0,6-11-3 16,5 1-5-16,1 0-5 0,1-3-1 16,6 0-3-16,-6-2-1 0,9 1-2 15,-3-2 1-15,4 0-2 0,3 0 1 16,-2-3-1-16,0-5 0 0,-1 0 0 16,-2 0-4-16,2-1 1 0,-4-2-3 15,1-1 0-15,-2 1 1 0,-1 0 0 16,-5 3-1-16,0-4 1 0,-1-1-1 0,-2 0-5 15,0-3 5-15,0 0-5 0,-5 5 4 16,-1-2-1-16,0-7 1 0,0 9 0 16,-7-6-2-16,4 6 1 0,-3 3-1 15,0 0 0-15,2 3 0 0,0 3 1 16,4 2-2-16,-6 0 1 0,-4 0 2 16,-6 1-2-16,-6 6 3 0,5 7 0 15,-2 3 1-15,0 3 1 0,-1 4 0 16,0 4 3-16,4 0 0 0,4 1 3 15,4 1-3-15,8-1 0 0,1-3 1 0,15-2 0 16,7-3 3-16,7-4-3 0,7-5-2 16,2-6-3-16,3-4-4 0,1-2-14 15,2-12-37-15,-2-5-188 0,-1-3-85 16</inkml:trace>
  <inkml:trace contextRef="#ctx0" brushRef="#br0" timeOffset="28156.982">5800 8133 500 0,'0'0'42'0,"0"0"-3"0,0 0-12 16,0 0-10-16,0 0-2 0,0 0-8 15,0 0-1-15,-6 87-3 0,0-65 1 16,-4-1-4-16,-1-1-4 0,-1-2-4 0,-1-2-7 16,4-6-18-16,-1 0-43 15,6-5-114-15,1-2-77 0</inkml:trace>
  <inkml:trace contextRef="#ctx0" brushRef="#br0" timeOffset="28942.3116">6190 7959 336 0,'0'0'64'0,"0"0"3"0,0 0-9 16,0 0-14-16,0 0-9 0,0 0-1 15,0 0-5-15,0 0-5 0,0 0-4 16,0 0-3-16,-10 5 1 0,10-5 1 0,0 0-4 15,0 0-1-15,0 0-4 0,0 0-3 16,0 0-1-16,4-3-1 0,1-6-1 16,2-3-2-16,-1-1 0 0,7-7-3 15,-3-1 1-15,4-1-4 0,-2-4 2 16,3-1-1-16,-3-3 2 0,0-4 1 0,-2 2-1 16,-3 0 1-16,-1 5-2 15,-3 7 4-15,0 10-2 0,-3 5 0 16,0 5 0-16,0-1 0 0,0 1 0 15,0-1-2-15,3-1 1 0,-3 0 0 0,0 1-1 16,0-1 3-16,0 1-2 0,0-1 1 16,3 0 0-16,-3 2 0 0,0-1 0 15,1 1 3-15,-1-2-2 0,0 2-1 16,0-1 1-16,0 1-3 0,0-1 2 16,2 1-1-16,-2 0-1 0,0 0 1 0,0 0-1 15,0 1 1-15,2 11 0 0,1 6 1 16,0 7 0-16,2-2 0 0,-4 0 1 15,2 2-2-15,1-1 2 16,1 4-2-16,-1-1 2 0,2 1 3 0,-5 1-3 16,2 1 4-16,0-1-4 0,0-4-2 15,-2-2 2-15,1-6-1 0,-1-2 2 16,1-3-1-16,-2-7-1 0,1 0 0 16,-1-5-1-16,0 5 1 0,2 0-1 15,-2-1 0-15,1 2-1 0,-1-6 0 0,0 0-1 16,0 0-6-16,0 0-9 0,2 2-17 15,-2-2-36-15,5 0-99 0,2 0-127 16</inkml:trace>
  <inkml:trace contextRef="#ctx0" brushRef="#br0" timeOffset="29192.9171">6245 8188 445 0,'0'0'88'0,"0"0"-10"0,0 0-17 16,0 0-15-16,0 0-10 15,0 0-9-15,90 10-7 0,-54-16-9 16,6-5-6-16,4 1-8 0,2 0-12 15,-2 3-47-15,-5 3-225 0,-8-4-34 0</inkml:trace>
  <inkml:trace contextRef="#ctx0" brushRef="#br0" timeOffset="29854.8322">6683 7442 458 0,'0'0'65'15,"0"0"-13"-15,0 0-17 0,0 0-10 16,0 0-5-16,0 0 2 0,81-6-3 16,-43 20-1-16,1 4-5 0,2 8-6 0,-1 5-2 15,-5 8-2-15,-5 4 0 16,-3 4-2-16,-9 3 2 0,-1 5 1 15,-11 0-3-15,-6 3 4 0,-3-3-4 16,-14-1-1-16,-2-1-1 0,-10-1-3 0,-4 0-2 16,-5-5-19-16,-4-1-45 0,-1-3-205 15,-2-5-30-15</inkml:trace>
  <inkml:trace contextRef="#ctx0" brushRef="#br0" timeOffset="30602.3195">3433 7254 314 0,'0'0'27'0,"0"0"3"0,0 0 3 16,0 0-1-16,0 0 2 0,-94 68 1 15,75-22-2-15,-3 11-6 0,2 12 2 16,1 9-10-16,-1 11 4 0,5 3-1 0,1 4-2 15,11 2-2-15,3-2-6 0,6-1-8 16,17-11-3-16,9-6-5 0,14-13-1 16,13-13-3-16,15-13-18 0,17-13-115 15,12-12-144-15</inkml:trace>
  <inkml:trace contextRef="#ctx0" brushRef="#br0" timeOffset="31252.1108">7495 8143 498 0,'0'0'17'0,"0"0"4"15,0 0 2-15,0 0-3 0,0 0-5 0,0 0-2 16,0 0-2-16,0 0 2 0,10 100-2 16,-32-71-1-16,-4-1-4 0,2-3-3 15,-4 1-6-15,3-3-8 0,1-3-23 16,4-2-66-16,5-8-167 0</inkml:trace>
  <inkml:trace contextRef="#ctx0" brushRef="#br0" timeOffset="32102.5864">8043 7724 367 0,'0'0'54'0,"0"0"3"0,0 0-7 15,0 0-16-15,0 0-4 0,0 0-3 16,0 0 1-16,0 0-2 0,0 0-4 16,0 0-3-16,-15 0-4 0,15 0-3 0,0-4-3 15,0-1-3-15,3-4-2 0,4-3 0 16,1-1-2-16,3-4 3 15,-2-1-2-15,-2-4 1 0,2 0-2 16,1-6 0-16,-4-1-2 0,-2-1 1 0,3 1-2 16,-2 3 1-16,-1 8 0 0,0 1-1 15,-1 2 1-15,1 5 0 0,-1 0-1 16,0 1 1-16,-1 5 0 0,-1-1-1 16,1 1 1-16,-2 4 0 0,0-2 1 15,0 2-1-15,1-1-1 0,-1 1 0 0,2-2-1 16,-2 2 0-16,1 0 1 0,-1 0 1 15,4 0 0-15,-1 9 0 0,4 7 1 16,-1 3-2-16,0 1 2 0,-3 1 1 16,4 2 0-16,-3 3 0 0,2 2 0 15,-3 3 0-15,4 1 1 0,-1 1 0 16,1 2 1-16,-1 0-1 0,0-2 0 16,1-1-2-16,2-2 1 0,-2-1 3 15,-1-1-6-15,0-2 6 0,-2-9-6 16,-1 1 1-16,1-8 1 0,-3-5-2 0,1 1 1 15,-2-6 0-15,0 0-1 0,0 0-1 16,0 2-1-16,1-2-5 0,-1 2-15 16,0-2-28-16,0 0-53 15,0 0-121-15,0-4-70 0</inkml:trace>
  <inkml:trace contextRef="#ctx0" brushRef="#br0" timeOffset="32384.5823">8116 8021 462 0,'0'0'74'16,"0"0"-20"-16,0 0-15 0,0 0 0 0,0 0-2 16,0 0-4-16,0 0-9 0,0 0-12 15,99 22-8-15,-57-26-7 0,4-4-9 16,3-2-25-16,5 0-94 0,-5 0-166 16,-6 1-1-16</inkml:trace>
  <inkml:trace contextRef="#ctx0" brushRef="#br0" timeOffset="34735.6315">3561 9103 200 0,'0'0'35'15,"0"0"1"-15,0 0 3 0,0 0-1 16,0 0-4-16,0 0-2 0,51-78-3 0,-40 68 1 15,-3 3-1-15,-4 0-5 0,5 1-4 16,-6 3-5-16,1 0 0 0,-4 3-2 16,0-1-2-16,0 1 0 0,1-2-2 15,-1 2-2-15,0-1-1 0,0 1-3 16,0-2-3-16,0 2 1 0,-14 2 2 0,-4 11 4 16,-6 7 6-16,-5 9 0 15,3 9 4-15,-4 7 4 0,-1 8-4 16,-2 4 0-16,7 4-6 0,0-1-5 15,13-1 0-15,4-4-4 0,9-4 0 0,6-5-3 16,13-4 0-16,10-5-1 0,3-7 1 16,5-4-6-16,4-4-24 0,2-5-81 15,5-3-182-15,-3-5-11 0</inkml:trace>
  <inkml:trace contextRef="#ctx0" brushRef="#br0" timeOffset="36059.0413">3992 9160 255 0,'0'0'57'0,"0"0"-6"0,0 0-12 16,0 0-4-16,0 0-3 0,0 0 0 16,0 0-5-16,0 0-5 0,0 0-5 15,0 0-5-15,-3-72 0 0,3 67-2 16,0 0-1-16,3 2-1 0,-3 3-1 15,0-1-4-15,0 1 0 0,0 0-3 0,0-2-3 16,0 2 2-16,0-1 1 0,3 1-2 16,-3 0 2-16,0 0 0 0,0 0 0 15,0 0 0-15,3 0 0 0,-3 0-1 16,6 9 1-16,-3 0-1 0,0 7 1 16,0 0 0-16,-2-5-1 0,-1 8 3 15,0 1 2-15,0 1 0 0,0 5 1 16,0-7-3-16,0 0 0 0,0 3-1 0,0 0 1 15,0 7 0-15,0 0 0 16,0 0 1-16,0-1 1 0,0 2-1 0,0 3 3 16,0 0-1-16,0-1 0 0,3-1 2 15,1-3-1-15,-1-2 0 0,1-2 1 16,1-1 2-16,2-4-3 0,0 0 3 16,5-3-2-16,-2-2 1 0,-1-4 1 15,2-3-1-15,4-1-1 0,-7-4 1 0,10 1-3 16,-3-3-1-16,-4 0 0 0,3 0-1 15,-1-6 2-15,-6 1-4 0,2-7 1 16,-6-2-2-16,1-6 0 0,-4-7-2 16,0-3 1-16,-7-2-4 0,-3 0 1 15,-2 1-3-15,-5 4 0 0,2 7-2 16,-5 5 1-16,3 7 1 0,1 3 2 16,-1 3 0-16,2 2 2 0,-2 0-2 15,8 0 0-15,5 2-4 0,-1-1-11 16,5-1-12-16,-1 0-13 0,1 0-41 0,0 0-104 15,0 4-72-15</inkml:trace>
  <inkml:trace contextRef="#ctx0" brushRef="#br0" timeOffset="36424.1598">4001 9482 340 0,'0'0'63'15,"0"0"-9"-15,0 0-4 0,0 0-4 16,0 0-5-16,0 0-12 0,0 0-7 16,0 0-9-16,0 0-5 0,0 0-6 15,91-24-4-15,-71 21-7 0,-4 1-11 0,0-1-35 16,-3 0-75-16,-1 1-138 0</inkml:trace>
  <inkml:trace contextRef="#ctx0" brushRef="#br0" timeOffset="36691.5237">4377 9387 489 0,'0'0'29'16,"0"0"-1"-16,0 0-5 0,0 0-7 0,0 0-4 16,0 0-3-16,0 0-5 15,0 0-1-15,0 0-3 0,0 0-1 16,39 88-3-16,-35-78-2 0,2 0-4 15,1 8-24-15,-4-9-62 0,0 4-133 0</inkml:trace>
  <inkml:trace contextRef="#ctx0" brushRef="#br0" timeOffset="36840.0813">4416 9144 672 0,'0'0'14'0,"0"0"-4"15,0 0-5-15,0 0-6 16,0 0-8-16,0 0-9 0,0 0-14 0,0 0-74 16,0 0-168-16</inkml:trace>
  <inkml:trace contextRef="#ctx0" brushRef="#br0" timeOffset="37614.6045">4796 9371 273 0,'0'0'68'0,"0"0"-11"15,0 0-13-15,0 0-5 0,0 0-1 16,0 0-5-16,0 0-6 15,0 0-3-15,0 0-2 0,0 0-1 16,0-42-3-16,13 30-3 0,3-4-1 0,2 2-2 16,-3-1 0-16,0 4-1 0,-5 1-2 15,0 1-3-15,-4 4 1 0,-3 1-3 16,0 1 1-16,-3 3-7 0,0-1 1 16,0 1-1-16,0 0 0 0,0 0 4 15,-9 3-4-15,-7 7 2 0,-4 8 0 0,-3-2 0 16,1 2 1-16,2 2-2 0,1-2 2 15,9-5 0-15,0 2 0 0,7-7 1 16,3 3 0-16,0 3 1 0,16-1 4 16,5 1 0-16,6-2 0 0,6-4 0 15,3-1-3-15,0-2-1 0,-3 1-2 16,-5-1-1-16,-9-3-1 0,-8 1 0 16,-8-1-2-16,-3-2 2 0,0 6 1 15,-7 8 2-15,-15 6 1 0,-7 5 0 16,-7 0-1-16,0-3-2 0,-3 0 2 0,9-2-2 15,3-4 1-15,7-5-1 0,10-4 1 16,3-4-1-16,7-3 0 0,0 0-1 16,0 0-5-16,-3 0-10 0,3 0-15 15,0 0-31-15,0-10-72 0,6-2-156 16</inkml:trace>
  <inkml:trace contextRef="#ctx0" brushRef="#br0" timeOffset="38114.71">5248 9174 445 0,'0'0'62'0,"0"0"-14"0,0 0-16 15,0 0-8-15,0 0-6 0,0 0-3 16,0 0-4-16,0 0-6 0,0 0-4 16,1-32 2-16,-1 32 1 0,0 11 2 15,0 7 3-15,0 11 4 0,0 4-1 0,-3 5 2 16,-1 8-4-16,-4 2-3 0,1 5 1 15,-4 1-2-15,2 0 1 0,0-5 1 16,2-5 0-16,0-7-1 0,4-15 0 16,3-7-3-16,0-9-1 0,0-6 1 15,0 0 2-15,0 0 4 0,0 0 0 16,0 0-2-16,10-10-3 0,3-10-3 16,10-10-1-16,-1-5 1 0,4-2-2 15,4 4 2-15,1 4 0 0,-5 8 2 16,-6 9-1-16,-10 4 0 0,0 8-1 0,0 0-2 15,-1 6 0-15,4 6 0 0,-3 5-1 16,-4 3-1-16,0 1-1 0,-2 4-1 16,3 0-3-16,-1-1-12 0,1-2-22 15,-2-7-43-15,2-2-114 0,3-5-109 16</inkml:trace>
  <inkml:trace contextRef="#ctx0" brushRef="#br0" timeOffset="38351.7533">5775 9679 608 0,'0'0'17'0,"0"0"4"0,0 0-2 15,0 0-6-15,0 0-6 16,0 0-4-16,-29 96-4 0,9-68-5 0,-3-1-9 16,0-1-41-16,-2-2-165 0,-1-4-60 15</inkml:trace>
  <inkml:trace contextRef="#ctx0" brushRef="#br0" timeOffset="40071.041">6034 9406 299 0,'0'0'76'16,"0"0"-12"-16,0 0-11 0,0 0-9 15,0 0-10-15,0 0-5 0,0 0-3 16,0 0-1-16,0 0-2 0,10-69-3 16,6 60-2-16,3-1-1 0,7 3 0 15,0 2-3-15,3 4-5 0,-3 1-4 0,-5 0-3 16,-3 3-2-16,-2 6-1 0,-6 5-1 15,-6 2 1-15,-4 4 1 16,-4 6 1-16,-8 1 1 0,-8 5 0 0,-1 0 1 16,0 1-2-16,-2-1 2 0,6-3 0 15,5-8 1-15,6-9-2 0,3-6 1 16,3-3 1-16,8 3 3 0,8-1 0 16,11-4 0-16,5-1-2 0,7-6-3 15,-3-6 0-15,3 2-2 0,-7-2-1 16,0 1-2-16,-12 5-2 0,-4 0-4 0,-5 1-15 15,0 3-33-15,-1 0-94 0,-4 2-153 16</inkml:trace>
  <inkml:trace contextRef="#ctx0" brushRef="#br0" timeOffset="40317.1488">6614 9115 627 0,'0'0'29'0,"85"0"0"0,-40 7-10 15,0 9-9-15,-5 6-3 0,-8 6-6 16,-6 5 3-16,-8 6-4 0,-11 1 0 16,-7 3 0-16,-7 1-3 0,-11 0 2 0,-6-3 0 15,-1-3-1-15,-1-2-1 16,0-4-3-16,3-3-9 0,1-4-17 15,2-3-59-15,8-7-145 0,5-6-46 16</inkml:trace>
  <inkml:trace contextRef="#ctx0" brushRef="#br0" timeOffset="40672.8987">7315 9561 583 0,'0'0'11'0,"0"0"2"0,0 0 4 0,0 0-1 16,0 0 0-16,0 0-4 0,6 97-6 16,-17-68-3-16,-4 2-3 0,2 0-6 15,-4 1-5-15,-5-5-10 0,6 0-55 16,-4-7-171-16,7-7-27 0</inkml:trace>
  <inkml:trace contextRef="#ctx0" brushRef="#br0" timeOffset="42395.2365">8082 9153 269 0,'0'0'75'0,"0"0"-8"15,0 0-21-15,0 0-10 16,0 0-10-16,0 0-7 0,0 0-9 15,0 0-4-15,0 0-6 0,0 0-1 0,36-46 1 16,-49 51 1-16,-5 8 0 0,-3 4 1 16,1 5 2-16,5-1-2 0,4 4 6 15,6-2-4-15,4 1 3 0,1 1 5 16,13-4 2-16,4 0 1 0,6-2 0 16,6-1-1-16,4-3-3 0,2-1-1 15,0 1 0-15,0 0 0 0,-5 0-5 0,-4-1 0 16,-4 1-3-16,-11-4 1 0,-5 1-1 15,-6 1 0-15,-4 2 0 16,-9 4 0-16,-6-1-1 0,-7-1-3 0,1-2 0 16,-1 0-1-16,-3 0-3 0,0-1 1 15,0-3-3-15,2-3-1 0,-2-3-1 16,6-5-7-16,1 0-10 0,6-3-30 16,3-7-54-16,5 0-61 0,2-5-83 15</inkml:trace>
  <inkml:trace contextRef="#ctx0" brushRef="#br0" timeOffset="42620.4491">8069 9168 539 0,'0'0'50'16,"0"0"-4"-16,0 0-9 0,0 0-15 16,0 0-10-16,104-51-5 0,-58 39-6 15,6-3-6-15,-1 5-23 0,-1-1-150 16,-2 4-117-16</inkml:trace>
  <inkml:trace contextRef="#ctx0" brushRef="#br0" timeOffset="47299.9042">15743 7183 330 0,'0'0'73'0,"0"0"-8"0,0 0-11 0,0 0-8 16,0 0-7-16,0 0-5 15,0 0-5-15,0 0-6 0,0 0-5 16,-19-36-9-16,19 36-3 0,0 0-1 15,0 0-2-15,0 12 5 0,1 8 3 0,5 10-3 16,0 2 4-16,-1 4-5 0,0 2-1 16,2 1 3-16,-1 0-2 0,-1 3 0 15,-1-5-3-15,2 1-2 0,-3-4-1 16,0-6 1-16,-2-6-2 0,2-5 1 16,-3-4-1-16,0-10-2 0,1 3 0 0,-1-6-1 15,0 0-9-15,0 0-22 0,0 2-52 16,2-2-137-16,-2 0-86 0</inkml:trace>
  <inkml:trace contextRef="#ctx0" brushRef="#br0" timeOffset="47695.0905">15789 7632 421 0,'0'0'51'0,"0"0"-6"0,0 0-7 16,0 0-12-16,0 0-4 0,0 0-1 0,0 0 0 15,0 0 1-15,35-80 0 0,-11 73-2 16,3 4-3-16,3 3-5 0,-1 0-4 16,-2 8-4-16,-5 1-3 0,0 4-1 15,-6 1 0-15,-6-1-1 0,-5 0 2 16,-3 2-1-16,-2 2 1 0,-6 1 0 0,-10-2 0 16,-4-3 2-16,-5-2-1 15,-4-4 0-15,-2-1 0 0,0-2-1 16,4-3-2-16,7-1-1 0,2 0-3 15,7 0-8-15,5 0-25 0,4-7-92 0,5-3-164 16</inkml:trace>
  <inkml:trace contextRef="#ctx0" brushRef="#br0" timeOffset="48142.8119">16235 7201 404 0,'0'0'72'16,"0"0"-11"-16,0 0-21 0,0 0-6 16,0 0-7-16,0 0-7 0,0 0-5 15,0 0-8-15,0 0-6 0,0 0 2 16,-3-26 4-16,3 44-1 0,0 10 7 0,3 8-4 15,1 5 2-15,1 0 2 0,1 3-1 16,0 1 1-16,0 1-4 0,0-3 1 16,5-3-4-16,-3-5-2 0,0-3-2 15,0-7-2-15,0-9-1 0,-5-7-2 16,1-1-5-16,-1-4-11 0,0-1-23 0,0 2-43 16,-3-5-134-16,2 0-79 15</inkml:trace>
  <inkml:trace contextRef="#ctx0" brushRef="#br0" timeOffset="48770.9769">16622 7542 253 0,'0'0'25'0,"0"0"10"0,0 0 2 16,0 0-6-16,0 0-6 0,0 0 0 15,0 0 4-15,0 0 4 0,0 0 2 16,-23-45-9-16,26 40-4 0,-2 1-6 16,1-1-1-16,-2-1-4 0,1 1 0 15,1 1-1-15,-1-1-1 0,-1 5 0 16,0-1 1-16,0 1 2 0,0-2-1 16,2 1 0-16,-2-1 0 0,0 1-3 15,0-1-2-15,0 2-4 0,0-1 0 16,0 1 0-16,0 14 1 0,0 8 0 0,1 10 2 15,3 1 0-15,1 2 2 0,-1 0 0 16,3-3 1-16,1-5 0 0,0-4-1 16,1-8 0-16,1-3-1 0,-4-5-2 15,4-7 1-15,4 0 0 0,1-8-2 16,2-11 0-16,0-11-3 0,-2-4 1 0,2-8 0 16,-2-1 1-16,1-1-2 15,-3 4 3-15,-2 8-3 0,-4 9 2 16,-2 11-1-16,-4 7 1 0,-1 5-1 15,0-1-1-15,0 1 0 0,2 1 2 0,-1 13 1 16,1 9 0-16,-1 7 2 0,2 1-2 16,2 1 2-16,0-3-2 0,2-2 1 15,2-6-4-15,1-3-1 0,5-4 1 16,-5-5-5-16,7-4-7 0,5-4-27 16,1-1-68-16,9-1-199 0,-3-8-19 0</inkml:trace>
  <inkml:trace contextRef="#ctx0" brushRef="#br0" timeOffset="49370.9823">17276 7571 279 0,'0'0'58'16,"0"0"-5"-16,0 0-2 0,0 0-4 16,0 0-5-16,0 0-9 0,0 0-8 15,0 0-3-15,0 0 0 0,0 0-1 16,-12 17 2-16,12-13-3 0,6 3-2 16,6-3-2-16,5-4-3 0,3 0-4 15,3-3-2-15,0-6-4 0,0-3-1 16,-2 0-2-16,-1-1 0 0,-1 0 0 15,-3-1 1-15,-2 2 0 0,-1 0 0 0,-5 3-1 16,0-3 0-16,1 0 1 0,-5 2 0 16,2-3-1-16,-6 2 2 0,0 0-2 15,0-1 0-15,0 3-1 0,-7-5-1 16,-8 7-1-16,-4-1 1 0,-2 4 0 16,-4 4 1-16,3 1 1 0,-1 10 2 0,2 4 1 15,3 7 0-15,2 3 6 0,6 5 4 16,3 2 5-16,7 3 1 0,0-1-1 15,12-3-4-15,4-3 0 16,4-2-5-16,6-5-2 0,4-4-2 0,3-5-5 16,4-6-2-16,2-6-7 0,4 0-15 15,-1-8-27-15,4-4-64 0,-2-3-197 16,-4-5-10-16</inkml:trace>
  <inkml:trace contextRef="#ctx0" brushRef="#br0" timeOffset="49644.1234">17980 7681 544 0,'0'0'42'0,"0"0"5"0,0 0-5 16,0 0-14-16,0 90-9 0,0-59-8 15,-3 0-5-15,-3 1 1 0,-7 2-6 16,-1 1 1-16,-9-2-5 0,-5-3-19 16,-2-2-79-16,-3-7-189 0,1-6-19 0</inkml:trace>
  <inkml:trace contextRef="#ctx0" brushRef="#br0" timeOffset="51294.5819">18275 7388 480 0,'0'0'77'16,"0"0"-11"-16,0 0-21 0,0 0-13 15,0 0-9-15,0 0-6 0,0 0-4 16,83-43-6-16,-66 52-2 0,-4 3-1 15,-4 5-2-15,-1 4 1 0,-5 5-1 0,-3 1 0 16,-2 4-1-16,-7 1 1 0,0-2-1 16,-1-1 1-16,0-5-1 0,5-6 3 15,4-1 0-15,1-4 2 0,7-3 6 16,12-1 3-16,5-5-1 0,7-4-3 16,6-5-4-16,4-8-9 0,2-1 2 0,-1-2-7 15,-1-3-19-15,-2 1-79 0,-8-2-203 16,-5 0-29-16</inkml:trace>
  <inkml:trace contextRef="#ctx0" brushRef="#br0" timeOffset="52014.098">15451 7006 374 0,'0'0'63'0,"0"0"-17"0,0 0-15 0,0 0-13 16,0 0-4-16,0 0 2 0,-32 79 0 15,18-29 3-15,-1 10 4 0,2 8-1 16,3 8 2-16,3 3-4 0,5 1-3 16,2-1 2-16,9-4-5 0,10-7 0 15,7-7-3-15,10-10-6 0,9-4-2 16,8-9-10-16,5-6-27 0,7-7-73 16,3-10-186-16,5-5-13 0</inkml:trace>
  <inkml:trace contextRef="#ctx0" brushRef="#br0" timeOffset="52598.7397">18719 7127 469 0,'0'0'44'0,"0"0"4"15,0 0-10-15,84-21-5 0,-45 25-7 16,6 11-1-16,4 6 0 0,3 5-10 16,-6 6-3-16,-2 0-5 0,-7 7-4 15,-7 1 0-15,-10 3 0 0,-8 6 0 16,-12 4-3-16,-4 2 2 0,-18 0-2 0,-7-1 1 15,-5-4 1-15,-4-4-1 0,-1-5-2 16,2-6-2-16,2-3-8 0,4-6-23 16,5-1-53-16,10-8-135 0,6-6-79 15</inkml:trace>
  <inkml:trace contextRef="#ctx0" brushRef="#br0" timeOffset="52943.9415">19539 7814 573 0,'0'0'27'15,"0"0"6"-15,0 0-6 0,0 0-9 16,0 0-7-16,0 0-4 0,0 0 0 16,0 0 1-16,0 0 1 0,0 0-5 15,8 67 2-15,-28-37-5 0,-3 1 0 0,-3-3-1 16,3-1-3-16,-2-2-3 0,2-5-15 15,6-5-39-15,3-4-144 0,6-5-89 16</inkml:trace>
  <inkml:trace contextRef="#ctx0" brushRef="#br0" timeOffset="53502.0343">19902 7303 336 0,'0'0'72'16,"0"0"-3"-16,0 0-11 0,0 0-17 0,0 0-11 16,0 0-7-16,0 0-1 0,62-85 1 15,-33 80-4-15,4 1-8 0,1 4 2 16,-3 2-7-16,-3 8-2 0,-7 5 2 16,-6 5-6-16,-7 5 0 0,-8 7 1 15,-2 8-1-15,-16 3 1 0,-5 6-2 0,-3 1 2 16,0-3 0-16,0-3 3 15,2-6 0-15,3-9 6 0,10-11 2 0,3-6 0 16,5-7 5-16,3-4-1 16,14 1-2-16,13-2-1 0,12-2-7 0,10-9-6 15,10-5-4-15,4-2-4 0,2 0-22 16,1 3-79-16,-5-4-195 0,-2 6-28 16</inkml:trace>
  <inkml:trace contextRef="#ctx0" brushRef="#br0" timeOffset="55343.4015">15740 8626 328 0,'0'0'56'16,"0"0"-4"-16,0 0-10 0,0 0-8 15,0 0-9-15,84-86-7 0,-61 68 1 0,0 4-3 16,-1 0 2-16,-6 7-2 0,-8 2 0 16,-3 4-3-16,-5 1-3 0,0 0-6 15,-12 2-1-15,-8 12 1 0,-10 8 0 16,-4 3 6-16,-2 7-1 0,1 5 3 16,1 2 1-16,4 4 0 0,8 4 0 0,3 1-2 15,13 1 0-15,6-2-5 0,5-5 0 16,13-4-3-16,8-4-1 15,7-7 0-15,8-6 1 0,4-6-3 16,7-6-3-16,9-4-6 0,2-5-22 0,4-2-84 16,4-5-185-16,-6-6-14 0</inkml:trace>
  <inkml:trace contextRef="#ctx0" brushRef="#br0" timeOffset="55935.7223">16408 8699 525 0,'0'0'53'16,"0"0"-9"-16,85-11-15 0,-51 13-13 16,-3 10-7-16,0 5-5 0,-4 4 1 0,-2 5-2 15,-5 1-2-15,-5 4 0 0,-4 1 0 16,-6-2-2-16,-4-2 4 15,-1-2 0-15,0-8 3 0,-4-4 3 16,1-5-2-16,0-4 1 0,1-1 2 0,2-4 1 16,-1 0 1-16,1-4-3 0,0-14-5 15,0-11-2-15,0-9-1 0,6-3-1 16,3 2 0-16,2 0 2 0,2 6 0 16,2 6 0-16,-1 4-1 0,-1 6-1 15,3 4-3-15,-4 5-2 0,2 4-2 0,0 1-6 16,2 3-10-16,2 7-44 0,-1 4-120 15,-7-1-113-15</inkml:trace>
  <inkml:trace contextRef="#ctx0" brushRef="#br0" timeOffset="56590.5629">17089 8904 186 0,'0'0'51'0,"0"0"-6"15,0 0-7-15,0 0-9 0,0 0-6 16,0 0-5-16,0 0 2 0,0 0 4 0,0 0 7 16,0 0 1-16,-10 9-4 0,10-8-3 15,0 1-2-15,0 0-1 0,0-1 0 16,0 1-1-16,0-1-1 0,1 2 0 16,2 0-4-16,2 0 0 0,4-1-4 15,3-2-2-15,6 0-2 0,5-7-3 0,0-3-2 16,-2-2-1-16,2-2 0 15,-3-1 0-15,-3 0 0 0,-5 3-1 0,-5-4-2 16,-3 6 2-16,-4-4-2 0,0-4 0 16,-1 5 0-16,-7-1 0 0,3 5-2 15,-5 4 0-15,-5 2 1 0,-1 3 2 16,-3 0 2-16,1 12 0 0,3 5 1 16,2 5 0-16,6 6 1 0,4 4 1 15,3 1 2-15,0 1 0 0,7-4-1 16,5-1 2-16,7-6-5 0,2-5 0 0,5-6-1 15,5-5-2-15,2-5-3 0,3-2-9 16,0-12-24-16,4-6-46 0,-3-7-182 16,3 0-48-16</inkml:trace>
  <inkml:trace contextRef="#ctx0" brushRef="#br0" timeOffset="57202.5745">18010 8747 390 0,'0'0'65'0,"0"0"-17"0,0 0-16 16,0 0-14-16,0 0-9 0,0 0-1 15,-92-36-2-15,72 36 0 0,-5 0 3 16,2 4 1-16,-2 3 5 0,1 5 2 16,1 0-1-16,2 2 0 0,1 2-6 15,4 1-1-15,5 3-3 0,3-7-1 0,4 5 1 16,4 1 2-16,0-1 1 0,7 4 3 15,6-7 2-15,3-3 1 0,-4-6-3 16,5-4-1-16,2-2-1 0,1 0-4 16,6-8-2-16,0-4-3 0,-1-3 1 15,-3-2-2-15,-1 0 0 0,-1-1 0 16,-5-1 0-16,-3 3 0 0,-4 2 0 16,-2 1 0-16,-3 3 1 0,-2-3-2 15,-1-7 2-15,0 1-2 0,0-6 0 16,0 2-1-16,0-2 1 0,0 3-1 0,0 4 2 15,0-1 1-15,0 5-5 0,0 0 6 16,0 0-5-16,0 8 3 0,0 1 1 16,0 5-2-16,0-2 1 0,0 2 0 15,-1 0 1-15,-1-2-1 0,-2 2 3 16,-3 8-5-16,-3 10 4 0,0 6-2 0,4 5 2 16,1 3 3-16,5 1 1 0,0 4 2 15,0-2-1-15,3 3 0 0,5-4-4 16,-1-3 0-16,4-2-4 15,1-7-1-15,3-4-4 0,3-1-15 0,2-4-53 16,2-8-223-16,1-5-30 0</inkml:trace>
  <inkml:trace contextRef="#ctx0" brushRef="#br0" timeOffset="57391.999">18363 8966 670 0,'0'0'14'16,"0"0"7"-16,0 0 1 0,0 0-4 15,-40 79-9-15,27-56-4 0,-3 6-7 16,-6 3-6-16,-1 4-28 0,-6 4-65 16,-7 0-189-16,3 2-16 0</inkml:trace>
  <inkml:trace contextRef="#ctx0" brushRef="#br0" timeOffset="59314.7476">18726 8732 341 0,'0'0'45'0,"0"0"-18"0,0 0-6 0,0 0 0 16,0 0 0-16,0 0 1 0,0 0-1 16,0 0-3-16,0 0 0 0,0 0 0 15,-52 2 3-15,51-2 0 0,1 0 1 16,-2 0-2-16,1 0-2 0,1-2-4 16,0-4-4-16,0-1-1 0,11-5-2 15,5-2 2-15,6 3 0 0,2 1 0 16,1 1-1-16,1 0 1 0,-1 2-2 0,-7 3 0 15,-1-1 0-15,-6 4-2 0,-2 1-3 16,1 0 1-16,-6 3-1 0,1 10-2 16,-5 6 0-16,0 6 0 0,-2 3 0 15,-7-3 0-15,1 0 0 0,-1-4 0 16,0-7 0-16,4 0 0 0,0-6 0 0,4-3 0 16,-1 0 1-16,2-5 0 0,0 0 0 15,0 0 1-15,0 0-1 16,2 0 1-16,11 0-1 0,7-6 0 15,7-2 1-15,2 1-1 0,2-1 2 0,-2 5-1 16,-3 1 0-16,-9 2 0 0,-3 0-2 16,-5 9 0-16,-4 6 1 0,-4 7-1 15,-1 3 0-15,-15 4 0 0,-6 2 0 16,-7 1-1-16,-5-2 0 0,0 0 2 16,-3-3-2-16,2-2 2 0,2-5-1 0,4-4-1 15,6-6 0-15,12-4-2 0,4-3-2 16,2-3-9-16,-2-5-23 15,2-9-49-15,1-5-171 0,3-7-56 16</inkml:trace>
  <inkml:trace contextRef="#ctx0" brushRef="#br0" timeOffset="59616.2523">19101 8531 511 0,'0'0'22'0,"0"0"12"0,85 16 8 15,-46 2-4-15,6 7-4 0,-2 4-11 16,2 4-7-16,-6 5-4 0,-7 6-4 0,-6 6 1 15,-8 6-3-15,-9 2 0 0,-9 0-4 16,-8-4 2-16,-14-6-4 0,-10-3 3 16,-7-6-2-16,-4-4-7 0,-5-5-7 15,2-4-37-15,0-4-130 0,8-8-121 16</inkml:trace>
  <inkml:trace contextRef="#ctx0" brushRef="#br0" timeOffset="59996.4048">19778 9147 562 0,'0'0'8'0,"0"0"3"0,0 0 2 16,0 0 3-16,0 0-6 16,-11 91-2-16,-4-64-2 0,-4 2-5 0,-6-1-2 15,-7 0-8-15,-3 1-38 0,-8-3-216 16,0 0-15-16</inkml:trace>
  <inkml:trace contextRef="#ctx0" brushRef="#br0" timeOffset="61670.9109">20080 8643 349 0,'0'0'84'0,"0"0"-8"16,0 0-15-16,0 0-17 0,0 0-10 15,0 0-4-15,0 0-5 0,0 0-2 16,0 0-7-16,0-40-4 0,1 40-4 0,7 0 1 15,3 11 0-15,1 6 3 0,-4 5-2 16,2 6 0-16,-2 4-3 0,-3 4 0 16,1 4-1-16,-3-1 0 15,0 0-2-15,-3 0 0 0,0-5-2 0,0-2 0 16,0-9-3-16,0-5 1 0,0-6-1 16,0-6 0-16,0 1-1 0,0-7-5 15,-1 0-8-15,1 0-16 0,0 1-59 16,0-1-154-16,-2 0-72 0</inkml:trace>
  <inkml:trace contextRef="#ctx0" brushRef="#br0" timeOffset="62135.1021">20846 8654 260 0,'0'0'63'0,"0"0"-15"0,0 0-17 0,0 0-12 16,0 0-6-16,0 0 1 0,0 0 1 15,-95-37 2-15,72 42 4 0,0 6 1 16,1 6-1-16,-1 5 2 0,1 3-2 16,4 5-2-16,1 4-1 0,5 1 2 15,6 0 1-15,6-2-2 0,0 1 2 16,14-6-3-16,5-1 2 0,8-8-2 0,5-3-2 15,5-8-2-15,4-4-7 0,1-4-3 16,1-10 0-16,-2-6-2 0,-6-5 0 16,-8-6 0-16,-7-1-2 0,-13-6-1 15,-7-1-2-15,-7 0-1 0,-14 2-6 16,-8 1-12-16,-2 5-30 0,-2 2-129 16,0 6-126-16</inkml:trace>
  <inkml:trace contextRef="#ctx0" brushRef="#br0" timeOffset="73847.6519">5122 13098 374 0,'0'0'46'0,"0"0"-21"16,0 0-12-16,0 0-1 0,0 0 4 16,0 0 2-16,0 0-4 15,0 0 0-15,0 0-1 0,-24-30 0 0,20 27 3 16,0-5 1-16,1 5 2 0,0-1 0 16,0-6 1-16,2 5-1 0,-4-5-2 15,2-1-2-15,2 5 0 0,-1 2-1 16,1-2-4-16,-3-1-2 0,4 1 0 15,0 1-3-15,0 5 1 0,-3-1 1 0,3 1-4 16,0-1 0-16,0 0-1 0,0-1-1 16,0 0 2-16,0 1 1 0,-3 0-3 15,3-1 1-15,0 2-2 0,0-2 0 16,0 2 0-16,0 0 1 0,0 0 2 16,0 0 2-16,0 2 0 0,-1 12 0 15,1-1 0-15,0 7-1 0,0-1 1 16,0 3-2-16,0 4-1 0,0-1 2 15,0 1-1-15,0 2 1 0,0 0 4 16,0 1-3-16,1 0 2 0,-1-1-2 0,3-3-2 16,0 0 1-16,-3-3 0 0,0 1 1 15,0-8-1-15,0 5 1 0,0 0 0 16,0 1-1-16,0 8 0 0,0-5-1 16,0 1-1-16,0-4 0 0,0-4-1 15,0-3-1-15,0-1 1 0,0-3 0 0,5 1-1 16,-5-7 0-16,2 3-1 15,-2-7 0-15,0 0-1 0,0 0 0 16,0 1-6-16,0 1-13 0,0-2-42 16,-7-2-92-16,-6-10-165 0,-6-4-12 0</inkml:trace>
  <inkml:trace contextRef="#ctx0" brushRef="#br0" timeOffset="74846.6876">4996 13174 364 0,'0'0'58'0,"0"0"-17"16,0 0-15-16,0 0-9 0,0 0 0 15,0 0 2-15,0 0 3 0,0 0 2 16,0 0-1-16,-16-26 0 0,14 25-1 0,2 1-1 16,0-2-5-16,-1-4-3 0,1 0-3 15,-2 0-3-15,2-5-3 0,0 5-1 16,0-4 0-16,0-3-2 0,-2 1 0 16,2-1 0-16,0 1-1 0,0-3 2 15,0 3-1-15,0 0 4 0,0 6-1 0,0-4 2 16,0 5 1-16,0-1-3 15,4-3 1-15,-3 5-1 0,1-1-1 16,-1-4 2-16,1 4-3 0,-1 1-1 16,2-7 1-16,-3 7 0 0,3-1-1 0,0-4 2 15,-3 4 0-15,3 0 0 0,-2 3-1 16,1-3 1-16,1 3-1 0,-2-3 0 16,3 1 0-16,-2 2-1 0,-1-2-1 15,5-2 0-15,1 0 1 0,1 2 0 16,0-1 0-16,1 0 0 0,0 1 0 0,-2 0 0 15,6 0 0-15,-3 2 1 0,3-2-1 16,-3 3 0-16,2-2 0 0,-1 1-1 16,1-1 0-16,-2 3 0 15,3-3 2-15,-3 2-4 0,0 0 2 0,2 1 2 16,5-2-2-16,-4 0 1 0,6 2-1 16,1-1 1-16,0-1-1 0,-1 1 0 15,0 1 0-15,-6 0 1 0,1 0-1 16,4 0 1-16,-4 0-1 0,1 0-2 15,-4 1 2-15,-5 2-1 0,3 2 1 0,-6-4 0 16,1 2-1-16,-4-3 1 0,3 3 0 16,-2 1 0-16,2-2 0 0,0 3 0 15,1-1 0-15,-1-2 0 0,2 4 0 16,1 0 0-16,-1 2 0 0,-1-2 1 16,-1 1-1-16,2-1 0 0,-4-2 0 15,4 3-1-15,-4-2 1 0,-1-1 1 16,3 6 0-16,-3-6 0 0,0 0 0 15,0 8-1-15,0-5 1 0,0 5 0 16,0 0 0-16,0 0 0 0,0 5 1 0,-6-4 1 16,0 7 0-16,-4-4 0 0,2-1 1 15,-4-3-2-15,-1 1 2 0,0 0 0 16,1-1-1-16,-2-2 1 0,1 2-2 16,-4-1-1-16,-1 1 0 0,-5 0-2 15,-3 2 3-15,-3 0-1 0,-1 0-1 0,-2 1 5 16,6-3-6-16,3 0 3 15,8-5-3-15,2 1-2 0,5-5-3 16,3-2-9-16,1 3-15 0,4-4-27 16,0 0-40-16,0 0-115 0,0 0-88 0</inkml:trace>
  <inkml:trace contextRef="#ctx0" brushRef="#br0" timeOffset="75214.8136">5119 13300 269 0,'0'0'71'0,"0"0"-19"0,0 0-7 15,0 0-4-15,0 0-3 0,0 0-7 16,0 0-8-16,0 0 2 0,0 0 8 16,0 0 6-16,-58 21 2 0,72-9-6 15,11 5-12-15,5-1-3 0,8 3-5 16,1-1-4-16,7 3-3 0,-4-1-3 15,7-2-4-15,-1-1-1 0,7 0-1 16,-2-5-8-16,-2-2-27 0,0-3-99 0,-8-5-170 16,-1-2-22-16</inkml:trace>
  <inkml:trace contextRef="#ctx0" brushRef="#br0" timeOffset="77530.0401">3868 12553 407 0,'0'0'51'0,"0"0"1"0,0 0-17 16,0 0-10-16,0 0-8 15,0 0-2-15,0 0-2 0,0 0-1 16,0 0-4-16,-10-23-1 0,16 28 4 16,2 8-4-16,7 7 3 0,-1 6-3 0,1 4-4 15,0 5 1-15,0 4-1 0,2 6 1 16,-4 6 1-16,-4 6 1 0,-2 4-3 16,-4 4 3-16,-3-1-4 0,0 0 1 15,0-3 2-15,-6-3-4 0,1-3 3 16,-1-5-3-16,0-2-1 0,0-2 1 0,-1-1-2 15,-3-1 4-15,1 1-2 0,-1-2 2 16,-3-3-1-16,6-3 0 0,-2-1-2 16,6-4 0-16,-1-4-1 15,4-3 2-15,0-1-1 0,0-3 1 0,7 1 6 16,-1-3-5-16,1 0 2 0,2 0-2 16,-2-5-3-16,0-2 0 0,-1-2 1 15,0-2 0-15,4 4 0 0,-6-6 0 16,2 2-1-16,-3 0 1 0,3 1 0 15,0-2 1-15,-1 2 0 0,1 2 0 0,0-3 1 16,3 2 1-16,2 0-1 0,1-3 2 16,2 4 0-16,2-2 0 0,-1-2-1 15,2 1 0-15,0 1-1 0,-1-2 0 16,3 1-1-16,-3-2-1 0,4 2 1 16,-4-2 1-16,-2-2 1 0,1 0-1 15,2 0-2-15,1-2 1 0,5 0 1 16,0 0 1-16,0-1-1 0,0 1 0 15,5 0-2-15,1-2 0 0,1 1 0 16,-1-1 0-16,4 2 2 0,-1-2-2 0,3 0-1 16,-1 1 1-16,1-1-1 0,1 0 1 15,2 0 1-15,1-6-1 0,4 1 1 16,4 0-1-16,3-3-1 0,5 0 0 16,0-1-1-16,0 0 1 0,0 1 0 15,1 0-1-15,-2 0 0 0,-2 0 1 0,0 2 1 16,0 0 0-16,-4 2 3 15,1-1-2-15,-1 2-1 0,4-2 1 16,1 3-1-16,9-5 0 0,2 1 0 16,1-3 0-16,6 1-1 0,1-1-1 0,-1 0-1 15,0 0-3-15,1 0 4 0,-8 1 0 16,-5 1 1-16,-10 1 1 0,-4-2 2 16,-7 2-1-16,-8 0 0 0,2 0 0 15,-3 2-2-15,0-3 2 0,-2 1-1 16,5 2 1-16,-5-3-1 0,0 2 0 0,-3-1 2 15,-1-1-1-15,-8 3 1 0,-1-1 0 16,-5 4-1-16,-5-1 7 0,1 1-3 16,-5 1 4-16,2-5-1 15,0 2-3-15,-1-1-1 0,2 0-1 0,-3-1-2 16,0 0-1-16,0-8 0 0,0 3-1 16,0-3 0-16,0-6 1 0,-6 1 0 15,-2-6-1-15,-1 1 3 0,0 3-2 16,1 1 2-16,2-1 0 0,0 1 0 15,2-3 0-15,-1-2-1 0,1-2-1 0,1-2 0 16,3 0-1-16,0-1 1 0,0 0-1 16,0-2 2-16,0 3 0 0,-4-2 0 15,4 1 0-15,0 1 1 0,0 1-1 16,-1-2-4-16,-1 2 5 0,1-4-4 16,-1 1 4-16,1-2 0 0,-2-3-2 0,0-1 0 15,0-5 0-15,0-3 1 16,0-3-1-16,0-3 1 0,-1 0-2 15,1 1 2-15,2 3-1 0,1 6 1 16,0 5 2-16,0 3-2 0,0 3 0 0,0 3-5 16,0 0 4-16,0 2-4 0,0 1 3 15,0 0 2-15,0-2-2 0,0-1 0 16,0-5-1-16,4-2 0 0,2-2-1 16,-2-3 1-16,5 2 2 0,-2 0-1 15,3 4 0-15,-1 7 2 0,-2 9-2 0,-1 2 2 16,-2 5-1-16,-1 4 1 15,0 2 1-15,-3 3-1 0,0-1 0 16,0 1-1-16,0-6-1 0,0 0 0 16,0 0-1-16,0-4 0 0,0 8 0 0,-3-3 0 15,-7-1 0-15,1 2 1 0,-1 1-1 16,-9 1 2-16,-2 2 0 0,-5 0 0 16,-9 0 1-16,3 0-1 0,-4 0 0 15,1 2 0-15,-1 0 1 0,3 1-2 16,1 0 1-16,0 0 0 0,3 0 0 0,0 1 0 15,2-2 0-15,-2 1-1 0,3 2 2 16,-1-1-1-16,-4 0 0 0,-1 1 0 16,-1-3-1-16,-2 1 1 15,-1 0 0-15,3 0 0 0,-2 2 0 0,3-2 0 16,-2 0 0-16,-1 2 0 0,2-3-1 16,-2 1 1-16,0-1 0 0,2 1 0 15,0 0 0-15,-2 0 0 0,5 0 1 16,-1 1-1-16,2-2 1 0,2 1-1 15,1 0 1-15,0-2 0 0,4 2-1 0,-1-1 0 16,9 0 0-16,-4 1 0 0,1-1 0 16,-1 0 0-16,0 0 0 0,-1 1 0 15,0-2 0-15,-1 0 0 0,-9 3 0 16,3-1 0-16,-1 1 1 0,-4 1 0 16,1 0-1-16,2-1 0 0,-1 1 0 15,2-1 0-15,1 1-1 0,0 1 1 16,0-2-1-16,0 2 0 0,1-1 1 15,2-2 0-15,4 0 1 0,2 1-1 16,-2-1 0-16,2 1 0 0,-8 0 0 0,5 3 0 16,-2-3 0-16,2 1 0 0,-2 1 0 15,-1-2-1-15,3 1 1 0,-5-1 0 16,-1 0 0-16,0 0 0 0,-4-1 1 16,1 1-2-16,2 3 2 0,-2-2-1 15,-2 2 0-15,1-2 0 0,0 2-1 0,-1 1 1 16,-2-3 0-16,1 2-1 15,0 2 1-15,-1-2 0 0,6-1 1 0,-1 0-2 16,6-1 1-16,5-2-1 16,1 2 0-16,3-4 1 0,3 2-1 0,-3-1 2 15,3 1-1-15,-2-3 0 0,8 3 1 16,-9-2-1-16,7 1 0 0,-3-2 3 16,-2 1-3-16,1-1 0 0,-2 0 1 15,1 0-2-15,-7 0 1 0,-2-3 1 16,3-1 0-16,1 2 0 0,3-1-1 0,0 1 0 15,1 1 1-15,5 0-1 0,3 1 0 16,4 0-1-16,-2-2 1 0,2 2-1 16,-1 0-2-16,-1 0 2 15,1 0-1-15,-1 0 2 0,-2 0 0 0,1 3 0 16,-1 8 0-16,-3 3 0 0,4 2 0 16,0 8-2-16,0 5-2 0,3 6-23 15,0 6-259-15,0 3-36 0</inkml:trace>
  <inkml:trace contextRef="#ctx0" brushRef="#br0" timeOffset="85378.8247">3191 7970 136 0,'0'0'33'16,"0"0"4"-16,0 0-1 0,0 0 4 15,0 0 2-15,0 0 5 0,0 0-2 16,0 0-1-16,0 0-7 0,-14 0-6 0,12 0-9 15,1 0-7-15,-1 0-2 0,1 0-4 16,-5 0-2-16,-1 0-2 0,0 0 0 16,-5 0-1-16,8 0-1 15,-9 0-1-15,1 0 0 0,2 4 0 0,-6-1 0 16,0 4 1-16,-4-1 0 0,3 1 1 16,-1 0 2-16,-2-2-2 0,1 3 2 15,2 0 1-15,-2-2 1 0,2 2-1 16,1-4 1-16,4 1-1 0,-2 1 1 15,1-1 0-15,-2 2 0 0,4-1 0 0,2-2-2 16,2 1 0-16,-3 0-3 0,1 1 0 16,0-2 0-16,2 1-1 0,-3 0-1 15,3-1 0-15,-5 5 0 0,4-3-1 16,-4 3 2-16,2 2-2 0,-2-2 2 16,-2 5 1-16,-2-2 2 0,1 0-2 15,-3 0 3-15,0 0-3 0,1 2-1 16,1-1 2-16,0 1-3 0,-1-1 1 15,8-3-1-15,-1-1 0 0,-3 2 0 16,3-2 1-16,-5 4-1 0,1 0 2 0,2-1-1 16,-2 0 0-16,1 1 1 0,-3 2-2 15,4-2 1-15,1 1 1 0,-2-2 0 16,4-1-1-16,2-2 0 0,-3 1 0 16,1 1 0-16,0-1 0 0,-5 0 0 15,4 0-1-15,-2 3 1 0,-8 1 4 0,4 2-5 16,0-2 5-16,-1 1-6 15,1-1 0-15,-1-1 1 0,2-1-2 16,4-5 1-16,-1 4 1 0,5 0 0 16,-6-1-2-16,3 6 2 0,2-7-1 0,-2 1 1 15,6-2-1-15,-2 1 0 0,0 0-1 16,2 0 1-16,-3 5 0 0,0-6 1 16,-2 7-1-16,3-2 0 0,-1 1 0 15,-6 6 1-15,4 1-1 0,-1 0 0 16,-3 3 1-16,0 2-1 0,-3 2 0 0,3-4 1 15,-4 0 1-15,2-1 2 0,-2-2 0 16,5-1 0-16,-2 0-3 0,4-1 0 16,-2 2 0-16,1 1-1 15,-1 1 1-15,0-1 1 0,-3 3 4 0,0 1-2 16,1-2 3-16,-1-2-4 0,-2 2-1 16,7-4-1-16,-3 0 1 0,4-2-1 15,2-4 0-15,2 0 0 0,-3 1 0 16,5-7-1-16,-1 10 0 0,-1-4 1 15,1 4 0-15,-5 3 1 0,2 0-2 0,0 2 0 16,-2 3 0-16,0 1 0 0,-2 2 1 16,1 0 2-16,-3-2-3 0,3 1 2 15,-1-5-2-15,0 2 1 0,4-2-1 16,-2 0 2-16,0-1-2 0,1 1 1 16,-1 0-1-16,0 0 2 0,-2 1 2 15,1 1-3-15,1 0 3 0,0 1-4 16,2 0 0-16,0-1-1 0,-2 3 1 15,3 0 0-15,-1 5-1 0,0 0 3 16,1 1-3-16,3 4 2 0,2 1-2 0,-1 0 1 16,1 1-1-16,1-4 1 0,0-1-1 15,0-1 2-15,0-3-1 0,1 1 1 16,2-1 4-16,6 0-4 0,-2 0 3 16,0 0-4-16,-1 1-1 0,-3 1 2 15,3 3-2-15,-3-1 1 0,1 3-1 0,-1 1 1 16,4 2-1-16,0 2 1 15,1-1-1-15,2 1 1 0,1-1-1 16,1-2 1-16,2-3-1 0,-1 0 2 16,-1-1 3-16,4-1-2 0,-6 0 2 0,4-1-4 15,-5-1 0-15,3-2-1 0,-1 0 1 16,-1 0 0-16,3-2 0 0,-1 2 0 16,-2-1-1-16,4 1 0 0,-2 1 0 15,4-2 2-15,-3 2-1 0,3-1 0 16,-2-1-1-16,-2 0 1 0,5-1-1 0,-2 0 2 15,-1-2-2-15,1 0 2 0,2-2 4 16,-2-1-9-16,3-3 5 16,-3 1-4-16,2-4-1 0,2 0 5 0,-6-1-1 15,4-1 0-15,-4 2-1 0,-1 2 1 16,4-1-1-16,-6 1 2 0,4-1-1 16,-5 0 0-16,1 0 0 0,0-1 0 15,-1 0-2-15,0 1 2 0,-1-1-1 16,-2 0 1-16,3 0 0 0,-2 0 0 15,6-1-1-15,-3 0 1 0,3 1 0 0,0-1 0 16,2-1 0-16,-1 3 0 0,2-3 0 16,-2 3 0-16,-2-3 0 0,4 3 1 15,-3-4-2-15,1 0 1 16,-1 0-1-16,-1-1 1 0,2-1 2 0,-2 1-2 16,2 0 4-16,-2 0-4 0,1-1 4 15,0-1-4-15,-4-1 0 0,-2-2-1 16,3 1 1-16,-3-2 0 0,2 4-2 15,-3-4 3-15,1-2-2 0,0 2 1 16,-4-2 1-16,3-1-1 0,-2-1-1 0,1 2 1 16,-1-3 0-16,-1 0 0 0,1 3 2 15,-1-3-2-15,4 3-1 0,-1 2 1 16,-3-5-1-16,4 2 1 0,-4-1 1 16,4 2-1-16,1 0 0 0,-1 0 1 15,6 0-3-15,-6-2-1 0,10 3 1 0,-2-3-1 16,-4-1 1-16,4 3 2 15,-6-6-1-15,-1 3 1 0,2 1 0 16,-4 0-1-16,3 0 1 0,2 1-1 16,-5 0 1-16,3 0 0 0,1 0 0 0,-6 1 0 15,5-1 0-15,-2 1 0 0,-1-1 0 16,4-1 0-16,0 2 2 0,-1-3-2 16,1 0 0-16,0-1-1 0,-1 1 1 15,1-2 0-15,0 2 0 0,-1-1 0 16,1 3-1-16,-3-1 1 0,6 3 0 0,-4-3 0 15,5 3 0-15,-2 1 0 0,5-2 0 16,3 1 1-16,-2 1-2 0,-1-3 1 16,2 1 0-16,1-2 0 0,-7-1 2 15,0 0-2-15,-1 0 0 0,-1-1-1 16,1-1 1-16,-3 1 0 0,2 1 1 16,-7-3-2-16,4 3 1 0,-4-1 0 15,-1-1-3-15,6 4 3 0,-4-4 0 16,0 0 0-16,2 4 1 0,-1-4-1 15,4 3 1-15,-3 1-1 0,5-4 0 0,-1 2 0 16,-1 0-1-16,5 0 1 0,-4-1 0 16,4 3 0-16,-6-1 0 0,2-2-1 15,-2 3 1-15,-5-4-1 0,6 3 0 16,-4-3 1-16,-2 0-1 0,5 4 0 16,-3-4 1-16,4 3 0 0,0-1 1 15,-1 0-1-15,1 0 0 0,0 0 0 16,0 0 0-16,0-2 0 0,2 2 1 15,-2-3-1-15,3 2 1 0,-9-2-1 16,8 0 0-16,-6 0 1 0,5 0-3 0,2 0 1 16,0 0 2-16,-3 0-1 0,-4 0 3 15,7 0-2-15,-7 0-2 0,0 0 1 16,-2 0-1-16,2 0 1 0,1 0 1 16,-3 0-1-16,2 0 0 0,-3 0 1 15,3 0-2-15,-2 0 1 0,6 1 0 0,-4 1 0 16,0-2 1-16,4 2-1 15,-7-1-1-15,4-1 1 0,-1 1 1 16,-6-1 0-16,0 0 0 0,0 0-1 16,1 0 0-16,1 2-1 0,-2-2-3 0,0 0-2 15,0 0-12-15,0 0-16 0,-9-2-16 16,2 0-25-16,4-2-69 0,3 4-155 16</inkml:trace>
  <inkml:trace contextRef="#ctx0" brushRef="#br0" timeOffset="86626.4084">3492 12691 157 0,'0'0'52'0,"0"0"5"15,0 0 8-15,0 0 1 0,0 0-5 16,0 0-6-16,0 0-11 0,0 0-3 16,0 0-7-16,0 0-6 0,-19-8-4 15,19 8-8-15,-3-1-2 0,3 1-4 16,-3 0-3-16,3 0-1 0,0 0-2 0,-1 0-2 15,1 0 0-15,-3 0-1 0,3 0 1 16,-1 0-1-16,1 0 2 0,0 0 1 16,0 0 2-16,0 0 2 15,0 0-1-15,0 0 1 0,0 0 1 0,0 0-1 16,0 0 1-16,0 0-1 0,0 0-1 16,0 0-1-16,0 0-1 0,0 0-1 15,0 0-1-15,0 0 0 0,0 0-1 16,0 0-1-16,0 0 0 0,0 0 0 15,0 0 0-15,0 0 0 0,0 0 1 0,0 0 0 16,0 0 2-16,0 0 0 0,0 0-1 16,0 1 0-16,0-1 0 0,-2 0-1 15,2 0 1-15,0 0 0 0,0 0-1 16,0 0-1-16,-1 0 1 0,1 0-1 16,0 0 1-16,0 0-1 0,0 0 1 15,0 0-1-15,0 0 1 0,0 0-1 16,0 2-1-16,0-2 2 0,0 2-1 15,0 1 0-15,8 3 0 0,1 4-1 16,4 2 1-16,4 0 0 0,-2 1 0 0,2 1 0 16,3-1 0-16,-1 2 0 0,3 0-1 15,1-4 1-15,-1 3 0 0,-2-2-1 16,0 1 0-16,-1-4 1 0,-2 2-1 16,-5-3 1-16,-1-2-1 0,-3-1 0 15,-7-4-1-15,8 4 1 0,-5-3 0 0,1 2 1 16,0-1-1-16,-5-3 1 15,0 0-1-15,0 0-1 0,0 1 1 16,3-1 0-16,-3 2 0 0,3-2-1 16,-3 0 2-16,3 1-2 0,-3-1 1 0,3 0 0 15,-2 1 0-15,1-1 1 0,-1 0-1 16,1 2 1-16,-1-2 0 0,1 0 0 16,-1 0 2-16,1 1 0 0,-1-1-1 15,-1 0 0-15,0 0-1 0,4 0 0 16,-4 0 1-16,0 2 0 0,0-2-1 0,0 0 0 15,0 0-1-15,3 2 1 0,-3-2-1 16,0 0 0-16,0 0 0 0,0 0 0 16,-3 5 0-16,-1-3 1 15,-3 7-1-15,-2 2 0 0,-1 0 0 0,-3 6-1 16,0-1 1-16,-3 4 1 0,1 1-1 16,-3 1 1-16,-2 1-2 0,-1 2 0 15,-5-1 1-15,3 1 1 0,-1-1-1 16,0 2 2-16,0 1 2 0,-1-1-3 15,2-2 4-15,1-1-4 0,2-2-1 0,4-3 0 16,3-6 0-16,6-1-1 0,1-4-1 16,2-4 0-16,1 1-3 0,3-4-2 15,0 0-11-15,0 0-24 0,-3 0-135 16,-1-7-150-16,-8-9-23 0</inkml:trace>
  <inkml:trace contextRef="#ctx0" brushRef="#br0" timeOffset="93030.9165">15223 7746 175 0,'0'0'58'0,"0"0"-3"15,0 0-3-15,0 0-4 0,0 0-4 16,0 0-6-16,0 0-5 0,0 0-10 0,0 0-8 15,0 0-5-15,1-37-5 0,-1 36-2 16,1 1 0-16,-1 0-1 0,0 0 2 16,0 0 0-16,0 0-1 15,0 0 1-15,0 0 2 0,0 0-1 0,0 7 2 16,2-1-1-16,-2 6 3 0,0 7-2 16,0-1 1-16,0 5 1 0,-7-2-3 15,-1 0 3-15,-2 1-3 0,-1-2 0 16,0 0-2-16,0 0 0 0,-1-3-1 15,4 0-1-15,2-7 0 0,-3 4-1 0,2-3 0 16,4 0-1-16,-3 3-1 0,0 1 1 16,2-1 0-16,-4 4 1 0,2-1 1 15,-3 1 0-15,0 2 2 16,-2 3-1-16,-1-1 1 0,-2 3 2 0,-1-1 1 16,0 0 0-16,-2-1-1 0,0-2-1 0,3-1 0 15,-1-2-2-15,7-6-1 16,-1 1-1-16,3-6 1 0,-1 1-1 15,1 1 0-15,2-1 1 0,-1-1 0 16,1 1 0-16,-2-1 1 0,2 1-2 0,-3 4 0 16,1 2 0-16,-1 2 0 0,-3 0 1 15,1-2 1-15,0 3 2 0,-2 0-2 16,1-1 2-16,-2 4-4 0,1-6 0 16,-1 1-1-16,4-4 2 0,-1 0-2 15,0-1 1-15,-1 2 0 0,-3 2-2 0,4-5 1 16,2 3-1-16,-2 1 0 0,-1 0 0 15,1 4 1-15,0 0 0 16,1 0 1-16,1 1-2 0,-2 0 1 16,0 0 0-16,-2 3 0 0,-1 1 0 0,-4-2 1 15,0 5-1-15,-2-2 1 0,0 1-1 16,-1-1 0-16,1-1 0 0,2 0 1 16,0 1-2-16,1-4 2 0,-2 3-1 15,1-2 0-15,-1-1-1 0,-1 0 2 16,0 0-2-16,-4-1 1 0,0 2 4 0,-1 1-3 15,-1 2 3-15,-2 1-5 0,-2 2 1 16,-2 0 0-16,-1 0-1 0,2-1 1 16,-4 2-1-16,0-2 1 15,1 3-2-15,2-1 2 0,-2 0-1 0,0 1 0 16,0 2 1-16,0-1 1 0,1-2-1 16,-3 0 0-16,1-1-1 0,1 0 1 15,-1-2-1-15,-3 2 2 0,-3-3-1 16,0 1 0-16,0-1-1 0,-2-2-1 15,4 1 2-15,-1-3 0 0,6 2 4 0,0-1-3 16,2 0 2-16,1 0-4 0,-1-3 1 16,1 1 0-16,-3-1-1 0,2-2 2 15,-1 1-2-15,-2 1 2 0,3-3-1 16,-1 2-1-16,-2-1 1 0,4 0 0 16,-3 1 0-16,-1-2 0 0,3 4-1 15,-1-3 0-15,1 2 1 0,0 2 0 16,-1 0 0-16,-1 3 1 0,2-1-2 15,-2 0 1-15,0-1-1 0,-1 2 1 16,0-1 0-16,-2-2 1 0,2 1-2 0,-2-2 1 16,-2 1 0-16,-1-1 0 0,3-1 0 15,-4-1 0-15,0 1 0 0,0 0 0 16,0 1 4-16,0 0-3 0,-3-1 2 16,3 1-3-16,-2 0 1 0,0 0-2 15,0-1 1-15,2 0 0 0,-1-1-2 0,2 1 2 16,0 0 0-16,2 0 1 0,0 1-1 15,-3-2 0-15,3 3-1 16,-2-1 1-16,-1 0 0 0,-1 2 0 16,-1 0-1-16,1 0 1 0,-3 1 0 0,-1 0 0 15,3-1-1-15,-3 2 1 0,2-2 0 16,1 1 0-16,-1-2-1 0,5-1 1 16,-1-3 0-16,5 0 0 0,1-1 0 15,0-2 0-15,2 0-1 0,2-1 1 16,1-1 0-16,-1 0 0 0,1-2 1 0,4 2-1 15,-3-1 0-15,1 0 0 0,1 0-1 16,-2 0 1-16,1-1 0 0,2 1 0 16,4-2 0-16,-1 2 0 15,4 1 4-15,2-4-5 0,2 1 7 0,3-2-8 16,1 1 2-16,-1-2 0 0,0 1 0 16,2 1 0-16,3-5 2 0,-5 4-2 15,6-3 0-15,-1-1 0 0,-4 4-3 16,4-2 3-16,0-2-1 0,-3 4 1 15,4-2 0-15,0 0 0 0,-5 3-1 0,3-3 1 16,-2 3 0-16,-5 1 0 0,-2 1 1 16,-2 1-1-16,-3-1 0 0,1-1 0 15,-3 1-1-15,-1 1 2 0,2 1-1 16,-5-3 0-16,1 2 0 0,-2 0 1 16,0 0-1-16,0 0 0 0,2-1 0 0,0 2-1 15,1-2 0-15,0 1 1 16,1 1 0-16,-1 0 0 0,-2 1 0 15,1 0 0-15,0 2-1 0,-2 0 1 16,-1 2 0-16,-2-3 0 0,3 3 1 0,-3-2-1 16,-1 1-1-16,-2 0 1 0,0-2 0 15,0 0 1-15,-1 0 0 0,1 0-2 16,0-1 1-16,2-1-1 0,3 0 0 16,1-2 1-16,0 3 2 0,2-2-2 15,1 0-1-15,0 0 1 0,0-1-2 0,1 1 2 16,-2 0-1-16,-1 1 1 0,-2 0 0 15,-1-1 0-15,1 0 0 0,-1 0 0 16,2-1 0-16,0-2 0 16,3 1 0-16,0 0-1 0,1-1 1 0,3 0 0 15,-1 2-1-15,1-3 1 0,-1 3 1 16,0-1-1-16,-2 1 4 0,2 0-4 16,-3 1 3-16,-2 0-3 0,-1 2-1 15,0-4 2-15,0 3-1 0,2-3 0 16,-1 1 0-16,3-1 0 0,2 2-1 0,-3 0 1 15,2 1 1-15,-2-1-1 0,-1 0-1 16,1-2 1-16,2 2-1 0,0-1 2 16,-1-2-3-16,2 0 2 15,-2 0-1-15,5-3 1 0,2 2 1 0,4-4-1 16,-1 2 0-16,-1 0 0 0,3-1 0 16,0 1 0-16,6-2 1 0,-8 2-2 15,8-1 1-15,-6 1 0 0,-1 0-2 16,0 0 2-16,-4 2 1 0,0-1-2 15,-4 3 2-15,0-1 0 0,0-1-2 0,2 0 1 16,1-1 0-16,3 1 0 0,-4 0 1 16,-1 1-1-16,-6 1 0 0,1 1 0 15,2-1-1-15,-2 3 1 16,0-1-1-16,3 0 1 0,-5 1-1 0,3 1 1 16,-2 0-1-16,-2 1 1 0,4-2 0 15,-1 1 0-15,0-1 1 0,3-2-2 16,1 0 2-16,0-2-2 0,0 0 1 15,-1 0 0-15,3-1-1 0,4-3 1 16,-6 3 0-16,4 2 0 0,-3-2-1 0,-6 3 1 16,3-1-1-16,-1 0 1 0,-1 2 0 15,4 0 1-15,-1-2 0 0,2 0 0 16,4-1-1-16,1-1 0 0,-3 0-1 16,7 0 2-16,-6 1 0 0,6-3-1 15,0 2 1-15,-7 2 0 0,8-3-1 0,-6 4 2 16,0 1-2-16,2 0 0 0,-6 2 0 15,-2-1 0-15,1 1-1 16,-3 0 2-16,-1-2-1 0,4 0 0 16,-3 0 2-16,2 1-1 0,7-6 1 0,0 2-1 15,3-3-1-15,-2 2 2 0,-3-1-2 16,6-1 0-16,-6 3 0 0,7-3 0 16,-1 2 5-16,2-2-5 0,2-2 5 15,-3 4-4-15,5-2-1 0,0 0 0 16,-4 3 1-16,1-1 0 0,-5 3-1 0,-1 3 1 15,-1 0 0-15,0-1-1 0,3-2 1 16,-2-1-1-16,5-2 0 0,3-2 0 16,-4 2-1-16,5-2 2 15,0-2-2-15,-2 2 0 0,5-3 1 0,0 0-4 16,0 0-1-16,0 0-7 0,-3 2-19 16,3-2-17-16,0 0-31 0,0 0-45 15,10 0-80-15,3-3-59 0</inkml:trace>
  <inkml:trace contextRef="#ctx0" brushRef="#br0" timeOffset="93614.6936">7117 12616 245 0,'0'0'20'16,"0"0"22"-16,0 0 15 0,0 0 4 15,0 0-5-15,0 0-9 0,0 0-14 16,0 0-7-16,0 0-7 0,-13 2-3 0,13-2-1 15,0 0-4-15,-3 0 1 0,3 0-1 16,0 0 1-16,0 0 1 0,0 3 1 16,3 5-2-16,9 3 0 15,1 2-1-15,7 1 1 0,3-1-3 0,6 1 2 16,7-2-1-16,3 0 2 0,6-2-1 16,0-3-2-16,1-1 1 0,2-3-3 15,-5 3-2-15,-5-6-1 0,-6 3-2 16,-12-1 0-16,-10-2 0 0,-3 2 0 15,-7-2-1-15,0 0 0 0,0 0-2 0,2 0 2 16,-1 1-1-16,1-1-2 0,-1 0 0 16,1 0-6-16,-1 0-12 0,1 0-20 15,0 0-44-15,-2 0-95 16,0-3-128-16</inkml:trace>
  <inkml:trace contextRef="#ctx0" brushRef="#br0" timeOffset="94248.5964">7062 12678 249 0,'0'0'49'0,"0"0"3"0,0 0 0 15,0 0-5-15,0 0-7 0,0 0-5 16,0 0-8-16,0 0-3 0,0 0 1 16,0 0-1-16,-33-8-1 15,33 6-1-15,-1 2-4 0,1 0-3 0,-2-1 1 16,2 1-2-16,-1 0-2 0,1 0-1 16,-2-2-2-16,2 2-4 0,0 0-1 15,0-1-2-15,0-1-1 0,0 1 1 16,0-1-1-16,0-4 2 0,0 1 1 15,0-3 2-15,3-2-1 0,0 0 1 0,3-4-2 16,-1 1 1-16,1-7-1 0,0 1-5 16,0-2 4-16,5 0-5 15,-2-3 2-15,3 0 2 0,-1-1-1 0,4 0 0 16,-2-3 4-16,4 1-3 0,-1-2 1 16,-3 0 2-16,2 1 0 0,-4 1-1 15,-1 3 1-15,-1 0-2 0,-2-1-1 16,0 4 0-16,-1 2-2 0,0 0 3 15,0-1 0-15,1 8 0 0,-1-1 0 16,-2 5 1-16,2-1-2 0,0 1 0 0,-2 5-1 16,-1 1-1-16,-3 2-2 0,0-2-2 15,0 2-14-15,0 0-53 0,1 0-176 16,-1 0-85-16</inkml:trace>
  <inkml:trace contextRef="#ctx0" brushRef="#br0" timeOffset="111118.379">11311 9960 504 0,'0'0'35'0,"0"0"-3"0,0 0-13 16,0 0-3-16,0 0 3 0,0 0 4 16,0 0 3-16,0 0 1 15,0 0-1-15,43 45 1 0,-11-31-2 0,4 3-1 16,6 2-4-16,4 0-5 0,5 1-4 16,1 1-2-16,3 2-5 0,-3 0 1 15,-4-1-3-15,-4 1-1 0,-6-1 0 16,-3-3-1-16,-6-1 0 0,-6-2 1 15,-9-5-2-15,-2-3 0 0,-5-3 0 0,-3-2-1 16,-1 0 0-16,-3-3-2 0,0 0-1 16,0 0-7-16,0 0-9 0,0 0-10 15,-7-1-24-15,-1-6-31 0,-7-3-88 16,5-2-122-16</inkml:trace>
  <inkml:trace contextRef="#ctx0" brushRef="#br0" timeOffset="111454.7418">11792 9728 613 0,'0'0'29'0,"0"0"-4"16,0 0-8-16,0 0-4 0,0 0-1 15,0 0 1-15,-82 38 0 16,64-11 2-16,0 8 3 0,-4 2-6 16,2 6 5-16,-3 6-6 0,-2 4-1 0,1 4 1 15,-1 2-1-15,-3 1 1 0,-1 3-2 16,-1-4 2-16,3-3-3 0,-2-4 1 16,0-7 3-16,0-4-5 0,4-4 2 15,2-8-5-15,6-5-2 0,3-9-2 16,8-7-1-16,3-4-1 0,3-4-1 0,-2 0-2 15,2 0-8-15,0 0-20 0,11-8-72 16,3-5-212-16,-1-10-25 0</inkml:trace>
  <inkml:trace contextRef="#ctx0" brushRef="#br0" timeOffset="151838.9989">25694 7061 449 0,'0'0'55'0,"0"0"-1"0,0 0-9 15,0 0-8-15,0 0-7 0,0 0-7 16,0 0-4-16,0 0-2 0,0 0-2 16,0 0 0-16,-18-26-4 0,18 25-2 15,-2 1-2-15,2 0 0 0,0 0-1 16,-1 2-1-16,-2 13 3 0,-1 8 1 15,1 5 0-15,2 3 3 0,1 2 2 16,0 3-4-16,0 2 3 0,6 3-4 0,2 0-1 16,-1 3 2-16,1 0-4 0,0 2 0 15,-1 1-3-15,-2 0 0 0,-2 0-2 16,-3-2 2-16,0-1-3 0,-3-2 2 16,-3-5-2-16,-3-3 0 0,4-5 5 15,-1-4-5-15,1-8 5 0,2-6-4 0,2-2-2 16,-1-4 0-16,1-1-1 0,0 1-1 15,1-5-3-15,-2 0-8 0,2 0-18 16,0 0-30-16,-2-5-61 16,2-15-131-16,0-8-72 0</inkml:trace>
  <inkml:trace contextRef="#ctx0" brushRef="#br0" timeOffset="152226.6642">25536 7175 515 0,'0'0'60'0,"0"0"-12"0,42-79-11 16,-13 53-9-16,13 3-4 0,4 2-1 16,9 3 1-16,6 3-2 0,1 5-1 15,0 5-8-15,-6 3-5 0,-7 2-2 16,-11 9-5-16,-12 7-1 0,-10 3 0 16,-10 7 0-16,-6 6 0 0,-16 3 1 15,-15 4 4-15,-12-1-4 0,-9 0 3 16,-6-2-4-16,-3-4 1 0,1-4 0 15,3-9 0-15,7-4 1 0,6-7-1 16,8-6-3-16,13-2-4 0,6 0-17 0,4-12-36 16,8-2-71-16,4-4-184 0,4 0 1 15</inkml:trace>
  <inkml:trace contextRef="#ctx0" brushRef="#br0" timeOffset="152918.4087">26356 7799 459 0,'0'0'59'0,"0"0"-5"16,0 0-16-16,0 0-9 0,0 0-8 15,0 0-2-15,0 0-3 0,0 0-1 16,0 0 1-16,42-84-1 0,-42 65-1 16,-5-1-1-16,-5-4-4 0,-4 3-3 15,-2 1-2-15,-4 5-2 0,-2 1-1 16,0 3 1-16,5 5 0 0,-2 6-1 15,0 0 0-15,-1 9 0 0,-6 8 0 16,3 4 2-16,0 6 0 0,1 5 2 0,4 3 1 16,1 2 1-16,6 1 3 0,2 0-3 15,8-4 2-15,1-2-3 0,8-4-1 16,7-7 0-16,3-6 2 0,6-6 1 16,2-9 0-16,3 0-2 0,1-15-1 15,0-6-1-15,1-9-5 0,1-8 3 0,-1-3-3 16,-2-5 2-16,-1 3 2 0,-7 1-2 15,-3 9 1-15,-7 10 2 16,-5 11-2-16,-3 7 0 0,-3 5-2 16,0-2-1-16,0 2 0 0,2 13 2 0,-2 6-1 15,1 12 0-15,-1 1 0 0,1-1 0 16,4 1-1-16,3-1 0 0,2-2 3 16,2-3-6-16,5-3-1 0,2-7-10 15,4-4-18-15,3-5-28 0,2-2-63 16,1-4-151-16,-5-1-49 0</inkml:trace>
  <inkml:trace contextRef="#ctx0" brushRef="#br0" timeOffset="153226.8589">26765 7612 645 0,'0'0'39'0,"0"0"6"0,0 0-13 16,98 44-10-16,-63-22-10 0,-2 2-9 16,-5 5-3-16,-7 1 0 0,-5 2 2 15,-7 1-4-15,-8 0 6 0,-1-4-5 16,-10-4 2-16,-7-7 2 0,2-6 1 16,-2-6 3-16,4-6 2 0,0 0 1 0,0-14 0 15,7-8-3-15,4-9-6 16,2-8 1-16,9-5-4 0,8-4 2 15,4 1 0-15,7 4-2 0,2 3 1 16,2 7-3-16,1 5-2 0,-1 7-8 0,-3 3-27 16,-5 6-64-16,-3 1-202 0,0 7-21 15</inkml:trace>
  <inkml:trace contextRef="#ctx0" brushRef="#br0" timeOffset="153667.744">27611 7374 658 0,'0'0'55'0,"0"0"-12"0,0 0-14 16,0 0-11-16,0 0-9 0,0 0-3 15,0 0 1-15,0 0-3 0,0 0 4 0,0 0-2 16,42 116 0-16,-39-71 0 0,-2 3-1 16,-1 1-2-16,0 1-1 0,0-3-2 15,-3-2 1-15,-1-6 2 0,-1-5-4 16,3-9 4-16,0-12-5 0,2-5-1 16,0-8-4-16,0 0-9 0,0 0-20 15,0 0-28-15,0-11-55 0,2-8-161 16,3-8-27-16</inkml:trace>
  <inkml:trace contextRef="#ctx0" brushRef="#br0" timeOffset="154078.6173">27511 7676 516 0,'0'0'47'0,"0"0"-1"0,0 0-10 15,0 0-14-15,0 0-8 0,0 0-7 16,116-2-2-16,-74-1-4 0,4 1 1 0,-1-3-1 15,0-1-1-15,-5 0 0 0,-2-2-1 16,-2-1 0-16,-6 1 1 0,-9 5 1 16,-4-2 0-16,-7 3 2 15,-6 0 1-15,6 2 2 0,-7 0 2 0,3 5 1 16,-2 1 3-16,-2 4 0 0,-1 7 1 16,-1 4-2-16,0 4 0 0,0 0-1 15,-1 2-3-15,-1-3-1 0,1 0-5 16,1 2 3-16,0-4-6 0,0-4-1 15,0-6-10-15,0-1-19 0,0-4-23 0,1-1-52 16,4 2-95-16,-2-4-93 0</inkml:trace>
  <inkml:trace contextRef="#ctx0" brushRef="#br0" timeOffset="154248.6589">28009 7330 678 0,'0'0'12'0,"0"0"4"16,0 0 0-16,0 0-7 0,0 0-4 0,0 0-4 16,0 0-6-16,0 0-3 0,0 0-8 15,0 0-21-15,-19-12-42 0,19 12-178 16,0 0-34-16</inkml:trace>
  <inkml:trace contextRef="#ctx0" brushRef="#br0" timeOffset="154591.5061">28518 7254 665 0,'0'0'44'0,"0"0"-7"15,0 0-12-15,0 0-12 0,0 0 2 0,0 0-4 16,0 0-1-16,60 103-1 0,-49-64-1 16,-2 5-4-16,-1 4 1 0,-4-1-4 15,-1 0 0-15,0-3 0 0,-3-1-2 16,0-6 1-16,0-3-1 0,0-5-1 15,0-10 1-15,-1-3 0 0,-2-5-2 0,1-6-1 16,-4 4-24-16,3-6-39 0,0 0-139 16,-5-3-118-16</inkml:trace>
  <inkml:trace contextRef="#ctx0" brushRef="#br0" timeOffset="155026.9902">28419 7621 563 0,'0'0'36'0,"0"0"1"0,0 0-7 16,0 0-11-16,93 11-5 0,-56-11-2 16,4 0-5-16,2-6-2 0,1-3-1 15,0-4-3-15,-5 1 1 0,-1 0-1 16,-5 1-1-16,-4-1 0 0,-4 4 0 0,-9 1 0 15,-5 4 1-15,-2 3 0 0,-2 0 0 16,5 10 2-16,1 3 2 0,-6 2 2 16,2 4 1-16,-5 0-1 15,-1 2-1-15,1 2-2 0,-1 0-3 0,0-1-2 16,-1-6-2-16,1 0-6 0,-2-3-14 16,1-8-28-16,2 5-54 0,-3-5-121 15,0 0-71-15</inkml:trace>
  <inkml:trace contextRef="#ctx0" brushRef="#br0" timeOffset="155159.2213">28969 7307 615 0,'0'0'-4'16,"0"0"-1"-16,0 0-7 0,0 0-20 15,0 0-54-15,0 0-122 0,76 31-56 16</inkml:trace>
  <inkml:trace contextRef="#ctx0" brushRef="#br0" timeOffset="155734.7492">29471 7471 453 0,'0'0'47'0,"0"0"-4"15,-86 47-8-15,56-16-13 0,1 3-2 16,3 7-1-16,4-1 0 0,3 0-3 16,6-1-2-16,5-4 3 0,8-4-2 15,0-5 6-15,10-3-3 0,3-4-1 16,-3-10 1-16,6-3-3 0,-1-6-1 0,0-4-3 15,1-10-5-15,0-8-7 0,-6-6 1 16,0-8-3-16,-1-3 2 0,-3-4 2 16,1-1-2-16,2 1 1 15,-2 4 0-15,3 8 2 0,3 6-1 0,2 7 3 16,3 7 2-16,4 5 4 0,6 3 0 16,3 3 2-16,4 0-1 0,4 9-3 15,-1 3-1-15,-5 5-5 0,-3 4-2 16,-5 5-1-16,-6 3 1 0,-3 3-1 15,-9 3 2-15,-4 0-2 0,-3-1 1 0,-6-1-1 16,-4-5 1-16,-5-3 5 0,4-5-3 16,2-9 3-16,2-3-4 0,6-4 1 15,1-4 0-15,0 0 0 0,0-4-4 16,0-14-4-16,8-12 3 0,7-9-6 16,6-3 3-16,5 1 2 0,3 4 1 0,3 7 4 15,3 6 3-15,1 7 2 16,-1 5-1-16,-5 8-1 0,-6 4-3 15,-4 2-1-15,-5 11 1 0,-3 4-1 16,-2 5 1-16,0 3-3 0,0 3-1 0,2 0-7 16,-2-2-9-16,0-2-24 0,1-2-35 15,-3-8-106-15,-2-5-144 0</inkml:trace>
  <inkml:trace contextRef="#ctx0" brushRef="#br0" timeOffset="156186.7278">30201 7840 316 0,'0'0'84'15,"0"0"-15"-15,0 0-18 0,0 0-9 0,0 0-7 16,0 0-3-16,0 0-1 0,0 0-3 16,0 0 0-16,0 0-4 0,-19 13-9 15,26-14 1-15,6-8-8 0,2-5 5 16,2-2-5-16,2-7-3 0,3-4-1 15,1-5-2-15,1-3-1 0,1 0-1 0,-2 1 2 16,-4 6-2-16,-6 8 2 0,-6 10-1 16,-5 0 0-16,-2 5-1 0,-3 1-1 15,-9 3-1-15,-4 4 1 0,-4 12 0 16,0 7 0-16,4 8 1 0,1 2 0 16,7 0 0-16,2 2-1 0,4-4-1 0,2-1 1 15,5-3-1-15,3-3 3 16,0-8-8-16,3-2-14 0,2-5-34 15,4-5-92-15,4-3-162 0</inkml:trace>
  <inkml:trace contextRef="#ctx0" brushRef="#br0" timeOffset="156514.7239">30668 7536 703 0,'0'0'41'16,"84"13"-2"-16,-39 8-13 0,-3 3-15 15,-8 6-8-15,-8-1-3 0,-8 3 2 16,-13-3-2-16,-5 0 1 0,-5-5 0 0,-13-3 1 15,-2-5 3-15,-5 0 1 0,2-5 4 16,7-6 8-16,6 1-2 0,2-6 3 16,5 0-4-16,3-11-8 15,1-12 0-15,19-9-6 0,11-13-5 0,8-8-4 16,6-5-13-16,5-2-10 0,2 6-32 16,-4 4-124-16,-2 7-139 0</inkml:trace>
  <inkml:trace contextRef="#ctx0" brushRef="#br0">24742 6597 380 0,'0'0'54'0,"0"0"-6"16,0 0-10-16,0 0-13 0,0 0-9 15,0 0 0-15,0 0-2 0,0 0 1 16,25 89-2-16,-21-41 0 0,3 9 0 15,-1 6-3-15,1 12 0 0,3 4-2 0,2 6-4 16,-1 1 0-16,1 3-3 0,-1 3-3 16,0-1 2-16,-3 0-1 0,1-1 2 15,-2-5 1-15,-2-5-2 0,0-5 3 16,0-5-2-16,-1-5 1 0,-1-3 3 16,0-3-2-16,-2-1 4 0,-1-4-2 0,0-5 2 15,2-3-4-15,-1-7 2 16,1-4-2-16,2-5 2 0,3-5 4 15,2-6-1-15,1-2 4 0,2-3-2 16,3-4-1-16,1-1 4 0,6-2-4 0,1-3-1 16,4-2 0-16,5-2-4 0,5 0-2 15,5 0 1-15,7-3-1 0,7-3 0 16,8-4-1-16,4 3 0 0,6-2-5 16,3-1 3-16,2 2-1 0,2 0-1 15,-1 2 4-15,0 1-1 0,2 3-1 0,2 1 1 16,0 1-3-16,5 0 2 15,3 0 0-15,4 0 0 0,4 0 0 16,6 0-2-16,4 1-3 0,0 3-2 16,3 1-1-16,-5-1 1 0,-1 0 4 0,-5 3 1 15,-4 0 8-15,-1 0-5 0,-2 0 7 16,0-2-4-16,1 2-2 0,1-5 1 16,4-2-2-16,6 0 0 0,3-5 0 15,7-2 1-15,5-4-5 0,4 0 5 16,1-1-5-16,-1 3 4 0,-2 0 3 0,-5 1-5 15,-7 2 4-15,-5 2-2 0,-3-1-3 16,-5 3 4-16,-2-3-3 0,-2 0 0 16,1 0-3-16,1 2-5 15,2-1-3-15,-1 1-1 0,1-2 2 0,-1 2 5 16,-2 0 5-16,-4 0 2 0,-6 0 1 16,-6 0 2-16,-7 0 1 0,-7-2 1 15,-5 3-1-15,-6-3-2 0,-3 0-1 16,-6-1-2-16,0 0 0 0,-3 1 0 15,0-1 1-15,0 2-1 0,1-2 4 0,0 0-1 16,-2 1 1-16,-1-1 0 0,-4 0-3 16,-6 2 2-16,-12 0 3 0,-2 0 1 15,-7 1 1-15,-2-3 0 0,0 0 0 16,-4-3-1-16,4-4 1 0,-2-2-3 16,1-4-2-16,3-1 0 0,0-3-2 0,2 2-2 15,2-3 0-15,1 0-2 16,0 2 2-16,-2 1-1 0,-1-3 1 15,-5 1 0-15,-4-4 1 0,-3 0 0 16,0-3 1-16,-9-5 0 0,-1-3-3 0,0-6 3 16,1-6-5-16,3-7-2 0,4-7-4 15,2-8-5-15,1-3 1 0,9 0-1 16,1 4 9-16,3 6 6 0,-4 8 3 16,-1 9 6-16,-2 6-2 0,-6 3 3 15,-1 5 3-15,-1 5-1 0,-8 0 2 0,1 2-2 16,-3 1 0-16,0 0-1 15,2 2-4-15,0 0 0 0,0-1-4 16,0 1 0-16,-1 1 0 0,0 1-2 16,-2 3 2-16,0 2-1 0,-2 2 0 0,-2 1 0 15,-4 6 1-15,-2-2 0 0,0 6 1 16,-5 1-2-16,-4 1-2 0,-5 2-2 16,-5 0 1-16,-7 0 0 0,-6 0 3 15,-4 2 0-15,-5-1 0 0,-5-1-2 16,-4 0 2-16,-2 0 0 0,-3 0-3 0,-2-1 2 15,-5-2-1-15,0-1-2 0,-6 1 4 16,-1 2 0-16,-2 1 0 0,-1-2 0 16,0 1-1-16,-2 0 0 15,0-3 0-15,-1 1-1 0,0 0 2 0,-1-1 1 16,0-2-2-16,0 1 0 0,1-1 1 16,4 2-3-16,5-3 3 0,5 1-1 15,2 2-1-15,7-3 1 0,0 2 0 16,3-1-3-16,1-1 3 0,-1 2 0 15,2-2 0-15</inkml:trace>
  <inkml:trace contextRef="#ctx0" brushRef="#br0" timeOffset="159314.3272">26026 4284 299 0,'0'0'73'0,"0"0"3"15,0 0-9-15,0 0-17 0,0 0-12 16,0 0-7-16,0 0-8 0,0 0-3 16,0 0-4-16,0 0-3 0,27-77-1 15,-27 77-3-15,0 0-2 0,0-1-3 16,2 1-2-16,-1-1-3 0,-1 1 2 15,0 0 2-15,0 6 3 0,-8 10 2 16,-10 9 2-16,-5 3 0 0,-4 6 0 0,-5 5 2 16,-6 4-1-16,1 4 4 0,1 4-5 15,-1 5 4-15,3 5-4 0,0 5-3 16,5 6 1-16,3 6-3 0,8 2 2 16,9 4-2-16,9-1-1 0,7-4 1 15,19-5-4-15,15-3 1 0,15-11-2 0,17-8-5 16,10-10-7-16,13-10-36 0,5-9-97 15,-3-13-177-15,-2-5-23 16</inkml:trace>
  <inkml:trace contextRef="#ctx0" brushRef="#br0" timeOffset="160958.4719">26490 4886 358 0,'0'0'78'0,"0"0"-9"0,0 0-12 16,0 0-11-16,0 0-9 0,0 0-3 0,0 0-3 15,0 0-5-15,0 0-5 0,0 0-4 16,-32-15-2-16,32 4-3 0,2 3-3 16,5-5-1-16,5 3-1 15,1 1-2-15,2-4-1 0,0 3-1 0,-1-1-1 16,-3 4 1-16,-1-1 0 0,-2 3 1 16,-2-1 0-16,1 0 1 0,-4 4-2 15,0-2 1-15,-3 4-1 0,0-1-2 16,0 1 1-16,0-2-2 0,2 0 0 15,-2 1 0-15,0 1-1 0,0-2 1 0,0 2-1 16,0-1 0-16,-3 1 0 0,-9 1 1 16,-5 8 0-16,-4 5 0 0,1 3 0 15,0 5 0-15,1 3 1 0,1 5-1 16,0 2 0-16,7 2 1 0,0-3-1 16,3 2 1-16,5-2 0 0,2-2 0 15,1-2 0-15,0-4 1 0,8-3 0 16,-1-7 1-16,2-2-2 0,-3-3 2 15,4-5 0-15,0 1 1 0,2-4 1 16,5 0-1-16,2-7 0 0,3-8-1 0,-1-5-1 16,-1-2-2-16,-2-2 2 0,0 0-2 15,-3 3 0-15,1 1 0 0,-7 6-1 16,1 4 0-16,-3 5-1 0,-4 2 1 16,6 3-2-16,-1 0 1 0,5 8 1 15,2 5 0-15,-3 5 1 0,2 4 0 0,-1 0 0 16,1 1 0-16,2 0 0 0,3-5 0 15,0-1 1-15,0-5 0 16,-4-6 0-16,1-3 2 0,2-3 0 16,-1-6-1-16,6-9 1 0,-1-6 0 0,-6-2 0 15,0-6-2-15,-8-3 3 0,-3-6-4 16,-5-1 0-16,-2-1 1 0,-6 2-1 16,-3 5-1-16,0 4 1 0,2 7-2 15,3 5 0-15,2 7-1 0,2 7-3 16,2 3-4-16,0-1-5 0,0 1-7 0,0-1-7 15,0 1-8-15,-1 0-14 0,1 0-14 16,0 0-36-16,0 2-57 0,0 7-118 16</inkml:trace>
  <inkml:trace contextRef="#ctx0" brushRef="#br0" timeOffset="161499.4104">27513 4907 338 0,'0'0'40'0,"0"0"-4"0,0 0-8 15,-79 28-5-15,59-9-4 0,4 6 2 16,0 1 2-16,5 1-4 0,1 1 2 0,6-2-1 16,4-2 3-16,0-2 4 0,2-4 1 15,5-4 1-15,4-5-1 0,-3-3-3 16,4-6-5-16,4 0-6 0,0-2 0 16,1-11-10-16,-1-2-1 0,-3-8 0 15,-4-3-4-15,-2-6 0 0,-4-4-2 0,-3 1 1 16,0-2-1-16,0 4 3 0,0 9 0 15,-2 5 1-15,2 8-1 16,0 2 1-16,10 0 1 0,6 6 0 16,8 0 1-16,5 3-1 0,2 10 1 0,3 5 0 15,-3 6-1-15,-2 4-1 0,-3 2 1 16,-6 3-2-16,-3 2 1 0,-8-2-1 16,-4-1 0-16,-5-3 1 0,0-6 1 15,-5-4 1-15,0-9 0 0,4-2 0 16,1-5 1-16,-6 0-1 0,-2-6-1 0,-1-10 1 15,0-9-4-15,7-6 0 0,2-3-2 16,10-3 0-16,3 1-4 0,4 2 4 16,1 4-2-16,4 8-2 15,1 4-4-15,0 4-14 0,2 7-20 0,1 6-46 16,2 1-129-16,0 0-78 0</inkml:trace>
  <inkml:trace contextRef="#ctx0" brushRef="#br0" timeOffset="161950.6223">28393 4923 440 0,'0'0'63'16,"0"0"-9"-16,0 0-16 0,0 0-15 15,0 0-8-15,-81-7-4 0,50 18-2 16,-3 4 4-16,-2 5 0 0,1 0 1 0,3 3 2 16,5 1 1-16,4-1-4 0,7-1 2 15,5-7 0-15,6 0 0 0,5 1 1 16,2-4 0-16,7 3-1 0,6-5-1 16,4-3-4-16,1-4-2 0,3-3-5 15,3 0-1-15,0-8 0 0,2-2-2 16,-1-7 2-16,0-5-2 0,-2-3 1 0,0-8-4 15,-3-7 2-15,-5-6-1 16,-3-2 0-16,-5 0 0 0,-3 3 1 16,-3 6 2-16,-2 13 0 0,-1 13 0 0,0 6 1 15,0 7-2-15,0-1 0 0,0 1-2 16,-5 3 2-16,-6 11 1 0,0 10 1 16,1 7 4-16,2 7-2 0,3 5 2 15,3-3-1-15,2 1-1 0,2-4-2 16,6-2-1-16,7-5-3 0,2-3-4 0,5-6-11 15,2-3-32-15,1-6-122 0,4-4-157 16,-3-5 5-16</inkml:trace>
  <inkml:trace contextRef="#ctx0" brushRef="#br0" timeOffset="162100.0187">28772 5253 658 0,'0'0'32'0,"0"0"-3"0,-58 102-13 16,31-67-7-16,-2 0-9 0,-6 0-10 16,-2-2-75-16,-4-1-201 0,-4-8-24 15</inkml:trace>
  <inkml:trace contextRef="#ctx0" brushRef="#br0" timeOffset="163194.498">29874 5167 574 0,'0'0'46'0,"0"0"-1"16,0 0-10-16,0 0-11 0,0 0-10 0,0 0-4 15,-42-92-3-15,29 79 0 0,0 1-2 16,-3 1 0-16,0 4-1 0,-4 2 1 16,-3 3 1-16,-3 2 1 0,-7 2 1 15,-3 7-1-15,-4 3 0 0,0 4-1 16,-2 2 0-16,3 2-2 0,3-1 0 0,4 2-1 15,7 1-1-15,9 0 3 0,5-6-3 16,8 2 5-16,3-2 0 0,7 1 2 16,11 1 2-16,5-4 0 15,3-5-1-15,3-4-4 0,3-5-1 0,1 0-2 16,-4-5-2-16,1-4 1 0,-2-6-1 16,-2-2-1-16,-2-4 1 0,-2-5-6 15,-6-4 3-15,-1-7-6 0,-4-5 0 16,-4-5 0-16,-1-8-5 0,-1-1 3 15,0-1 0-15,-1 6 5 0,1 7 1 0,-2 9 6 16,-2 10-2-16,-1 5 1 0,0 10 0 16,0 3-2-16,0 2 0 0,0 5 0 15,-6 5 0-15,-3 12-1 0,-2 8 2 16,2 10-1-16,3 9 2 0,2 6 1 16,2 5 4-16,2 0 0 0,6-1 0 15,6-4 1-15,5-4-5 0,1-5 3 16,5-4-6-16,0-7-1 0,-2-6-3 15,0-4-16-15,1-5-37 0,-9-5-127 16,5-6-138-16</inkml:trace>
  <inkml:trace contextRef="#ctx0" brushRef="#br0" timeOffset="163875.2691">30250 4982 421 0,'0'0'39'0,"0"0"3"0,0 0-7 0,-78 57-11 16,64-32-4-16,5 5 3 0,4-1 4 16,4 0 2-16,1-2-5 0,4-3 1 15,7-1-8-15,3-3-2 0,2-5-2 16,3-5-2-16,-6-2-3 0,4-6-3 15,-1-2 0-15,1-3-3 0,3-8 0 0,-4-4-2 16,-5-6-2-16,-4-6-8 0,-7-3-2 16,0-5-11-16,-10 2 2 0,-3 0 5 15,-5 4 4-15,2 5 10 0,4 8 3 16,3 7-1-16,6 6 3 0,-2 0-2 16,2 1 1-16,-1 1-1 0,1 0 0 0,3 1-1 15,-2-3 2-15,2 3 1 16,0 0 3-16,0 3 2 0,0 3 1 15,0 5 4-15,4 1 0 0,4-2-1 16,7 1-2-16,2-4-4 0,3-4-2 0,1-3-2 16,5 0-2-16,0 0-1 0,3-6 0 15,0-3 0-15,2 0-1 0,1-2 1 16,0 3 2-16,-2-2 2 0,-4 3 0 16,-7 1 0-16,-7 2-1 0,-6 4-4 15,-6 0 2-15,0 0-1 0,0 0-2 0,0 10 2 16,-11 7-2-16,-4 6 1 0,-4 6 1 15,1 2-1-15,1 2 5 16,7 1 1-16,3-2-2 0,2-4 4 16,5-2-5-16,2-3 1 0,8-5-1 0,5-6 1 15,6-4-7-15,4-5-19 0,2-3-30 16,2-2-82-16,3-5-163 0</inkml:trace>
  <inkml:trace contextRef="#ctx0" brushRef="#br0" timeOffset="164195.3632">31019 5004 655 0,'0'0'21'0,"0"0"-4"16,0 0-8-16,0 0 1 0,0 0-1 16,0 78 1-16,0-43-4 0,0-2-2 15,0 1 1-15,0-4-5 0,0-1 1 16,0-8-3-16,0-1-4 0,2-8-10 15,-1-6-26-15,1 1-48 0,-2-7-158 16,0 0-44-16</inkml:trace>
  <inkml:trace contextRef="#ctx0" brushRef="#br0" timeOffset="164307.9218">31086 4663 604 0,'0'0'-13'16,"0"0"-32"-16,0 0-101 0,0 0-115 15</inkml:trace>
  <inkml:trace contextRef="#ctx0" brushRef="#br0" timeOffset="164789.8103">31566 5130 449 0,'0'0'62'16,"0"0"-17"-16,0 0-13 0,-98 11-9 15,70 4 2-15,1 5 5 0,-2 3-5 16,0 2 2-16,0 3-13 0,3-1 2 15,4 0-3-15,5 1-1 0,5-2 5 0,5-4-8 16,7-1 2-16,3-2 4 0,10-6-2 16,8-3-2-16,3-7-1 0,5-3-6 15,1-8-3-15,4-9-1 0,1-4-1 16,-1-6-2-16,-3-7 1 0,-2-5-3 16,-4-7 0-16,-5-6-2 0,-4-3-1 0,-6-3-2 15,-5 2 4-15,-4 7 3 16,-1 10 3-16,-1 13 4 0,-1 10-1 15,1 13 1-15,1 3-4 0,-5 0 0 16,-1 5 2-16,-3 13 2 0,-2 12 3 0,3 8 0 16,-1 6 3-16,3 6-1 0,2 2 0 15,1 0 1-15,3 1-2 0,0-3-3 16,2-4-1-16,6-5-5 0,4-6-1 16,-2-8-2-16,-1-7-4 0,2-10-12 15,1-5-28-15,3-5-76 0,4-13-190 0,-1-14-17 16</inkml:trace>
  <inkml:trace contextRef="#ctx0" brushRef="#br0" timeOffset="164950.3334">32097 4827 774 0,'0'0'31'16,"94"83"3"-16,-51-33-8 0,-10 2-10 15,-11 3-12-15,-9 1-3 0,-12 0 2 16,-5-1-4-16,-19-3 2 0,-7 2-2 0,-10-1-4 15,-10 0-10-15,-8 0-39 0,-7 0-166 16,-7-7-114-16</inkml:trace>
  <inkml:trace contextRef="#ctx0" brushRef="#br0" timeOffset="165810.9434">24579 6690 417 0,'0'0'61'16,"0"0"1"-16,0 0-12 15,0 0-17-15,0 0-11 0,0 0-7 0,0 0-5 16,0 0 1-16,-34-20 4 0,34 20 5 16,12 1 2-16,7 3-1 0,9 3-2 15,6-4-2-15,6-2-4 0,8-1-1 16,5 0-3-16,7 0-2 0,3 0-3 15,2 0 1-15,3 0-2 0,2 0 0 0,-2 0 1 16,1 0-3-16,-1 0-1 0,0 0 0 16,0 0-2-16,3 0 2 0,-2 0-1 15,4 0 1-15,0 0 0 0,1 0 1 16,-1-1 0-16,-1 1 0 0,-4 0 1 16,-3 0-1-16,-6 0 2 0,-3 0 0 15,-5 0 0-15,-3 0 1 0,-3 0-1 16,-3 0-1-16,-5 0-1 0,2 0 1 15,-1 0-1-15,4 0 0 0,-2-2 2 16,5-1-2-16,-1-2 1 0,4 1-1 0,3 0 1 16,6-1 1-16,6 2-2 0,7 0 1 15,6 0 1-15,7 2 0 0,4-1 0 16,8 0-1-16,6-1 0 0,2 1-2 16,0 2 0-16,-1 0-1 0,-3 0 0 15,-7 0 0-15,-2 0-2 0,-4 0-3 0,-3 0-7 16,-2 0-20-16,-2 0-40 0,-2-1-150 15,1-3-107-15</inkml:trace>
  <inkml:trace contextRef="#ctx0" brushRef="#br0" timeOffset="166834.9068">28513 8807 176 0,'0'0'85'16,"0"0"0"-16,0 0-7 0,0 0-19 16,0 0-14-16,0 0-14 0,0 0-2 15,0 0-3-15,0 0-3 0,0 0-4 16,-20-37-4-16,20 36-5 0,-1 1-3 15,1 0-2-15,-2 0-2 0,2 0 0 0,-1 13 2 16,1 9 3-16,0 10-1 0,0 1 0 16,0 5 1-16,-2 0 0 0,2 3 2 15,0 3-3-15,-1 1 3 0,-1 4 4 16,-1 2-4-16,0 6 2 0,0 0-4 16,1 1-3-16,-2 0 2 0,1-2-2 15,1-2 2-15,2 0-2 0,0-3 2 16,0 0-1-16,0-3 1 0,0-1 2 15,0 0-3-15,2 0 4 0,1-1-4 16,2-1-3-16,1-2 3 0,-2-1-1 0,2 1 0 16,-1-3 0-16,-1-1 0 0,-1 2-3 15,-1-3 1-15,-2-2-1 0,0-2 0 16,0-4 0-16,0-2 0 0,0-1-3 16,-2-9 3-16,2-8-2 0,0 1 1 15,0-5-1-15,0 0 0 0,0 0-1 0,0-6 0 16,0 0-1-16,0 0-1 0,0 2-2 15,0-1-9-15,0-1-13 16,0 2-24-16,0-2-35 0,0 0-75 16,-4-3-153-16</inkml:trace>
  <inkml:trace contextRef="#ctx0" brushRef="#br0" timeOffset="167116.1673">27951 10275 609 0,'0'0'12'15,"0"0"12"-15,87 57 6 0,-49-34-1 0,6 1-4 16,5 1-12-16,2-3-8 0,4 3-4 16,0-4-9-16,-2-3-5 0,-4-1-19 15,-3-6-32-15,-3-1-76 0,-7-7-146 16</inkml:trace>
  <inkml:trace contextRef="#ctx0" brushRef="#br0" timeOffset="167315.3603">29073 10179 716 0,'0'0'10'0,"0"0"3"16,0 0 4-16,0 0-1 0,-88 70-2 15,36-34-4-15,-6 5-4 0,-11 2-3 0,-2 2-2 16,0 1-3-16,1 2-16 0,8-1-41 15,11-1-195-15,7-8-67 16</inkml:trace>
  <inkml:trace contextRef="#ctx0" brushRef="#br0" timeOffset="168015.9424">26835 11519 528 0,'0'0'46'16,"0"0"-2"-16,0 0-8 0,0 0-5 15,0 0-3-15,0 0-3 0,0 0-1 16,0 0-5-16,-12 78-1 0,12-46-5 0,0 1 0 15,0 2-5-15,4 1-1 0,1 1-3 16,2-4-1-16,0-1 3 0,-1-2-5 16,0-4 3-16,-4-7-4 15,0-9-3-15,-2 0 1 0,0-3-4 0,0-1-6 16,0 0-15-16,0-3-21 0,0 2-55 16,0-1-124-16,-4-4-83 0</inkml:trace>
  <inkml:trace contextRef="#ctx0" brushRef="#br0" timeOffset="168287.9144">26568 11568 567 0,'0'0'42'16,"0"0"9"-16,0 0 4 0,0 0-14 0,0 0-12 16,0 0-12-16,0 0-7 0,104-44-5 15,-67 34-2-15,6-1-1 0,0 0-2 16,5 4-1-16,-2-2-4 0,-4 5-3 16,-3 1-10-16,-8 3-17 0,-5 0-21 15,-10 4-40-15,-5 8-111 0,-4-3-83 0</inkml:trace>
  <inkml:trace contextRef="#ctx0" brushRef="#br0" timeOffset="168846.8429">26418 12000 546 0,'0'0'23'0,"0"0"7"0,0 0 4 16,0 0-10-16,88 34-11 0,-46-34-7 16,7 0-7-16,3-5-2 0,3-5-4 15,0-1-6-15,-1-3-5 0,-4-1-8 16,-2-2-15-16,-4-1-16 0,-3-1-7 15,-6-1 10-15,-3-2 20 0,-6 1 28 0,-4 0 26 16,-4 1 16-16,-2 4 19 0,-4 4 5 16,-6 4-1-16,-3 6-14 0,-3 2-11 15,0 0-11-15,3 0-5 0,1 3 0 16,4 8 0-16,1 6 1 0,-3 5-2 16,-2 4 3-16,1 3-4 0,2 2 2 15,-2-3-5-15,1-2-1 0,2-3-3 16,2-3-2-16,-5-7-1 0,4-2 0 15,-3-7 1-15,1-4 1 0,8 0-2 16,-2-10-1-16,7-11-2 0,0-6-2 0,2-9-1 16,4-3-2-16,6-4 3 0,4 2-1 15,4 2 3-15,-2 7 2 0,-5 6-2 16,-4 10 0-16,-9 5-1 0,-2 8-1 16,-4 3-1-16,-2 11 0 0,-1 8 0 15,-1 7-1-15,-5 6 2 0,-2 3 0 0,-2 4-1 16,2-1 4-16,3-1-5 0,4-2 3 15,3-6-4-15,6-5-5 16,1-8-5-16,6-8-18 0,1-8-24 16,2-1-43-16,2-15-91 0,-2-7-133 0</inkml:trace>
  <inkml:trace contextRef="#ctx0" brushRef="#br0" timeOffset="169112.756">28319 11355 415 0,'0'0'47'16,"0"0"9"-16,0 0 1 0,0 0-12 16,0 0-12-16,0 0-7 0,0 0-3 15,0 0-2-15,-72 94 1 0,71-58 0 16,1 4-2-16,0 7-4 0,1 7-4 15,4 0-8-15,0 4 0 0,-2-2 1 0,-1-2-5 16,-1-4 3-16,2-7-6 0,0-5-2 16,0-13-9-16,-2-10-22 0,1-2-32 15,-1-10-99-15,1 2-142 0</inkml:trace>
  <inkml:trace contextRef="#ctx0" brushRef="#br0" timeOffset="169299.0452">28027 11798 597 0,'0'0'70'0,"0"0"-11"0,0 0-20 16,0 0-12-16,89 2-16 0,-47-2-7 15,2-4-6-15,-2-3-11 0,-2-3-24 0,-3-1-54 16,-8-1-195-16,-4 2-35 0</inkml:trace>
  <inkml:trace contextRef="#ctx0" brushRef="#br0" timeOffset="169838.8245">28677 11910 313 0,'0'0'83'0,"0"0"-1"0,0 0-8 0,0 0-15 16,0 0-18-16,0 0-11 0,0 0-9 15,0 0-7-15,0 0-5 0,52 8-3 16,-26-15-3-16,-4-4-1 0,1-4-5 15,-3-3 2-15,-4-3-4 0,1 0 4 16,-4-4 0-16,-1 1 1 0,-5-2-2 0,-1 0 1 16,-6-1 1-16,0 4 0 0,-2 2 0 15,-4 9 0-15,-6 3 0 0,-6 9 0 16,-6 0 3-16,-7 10 0 0,1 9 2 16,1 3 2-16,3 6 1 0,5 2 4 15,6 0-1-15,6 0 1 0,7-1 3 0,2 1-9 16,15-3 3-16,10-4-7 0,8-5-3 15,5-6-2-15,8-3-11 0,0-8-18 16,3-1-31-16,3-6-54 16,0-8-129-16,3-2-47 0</inkml:trace>
  <inkml:trace contextRef="#ctx0" brushRef="#br0" timeOffset="170267.0946">29407 11644 576 0,'0'0'9'15,"0"0"9"-15,0 0 8 0,0 0 3 16,0 0-3-16,0 0-5 16,0 0-4-16,-90 44-3 0,67-14-1 0,3 2-3 15,0 0-1-15,4-2 2 0,6-2-5 16,4-8 4-16,4-4-8 0,2-5 1 16,2-4-1-16,10-1 1 0,5-6 0 15,7 0-1-15,1-7 0 0,3-7-6 16,-1-4 4-16,0-2-3 0,1 0 2 15,-1 0 3-15,1 4 1 0,-2 2 4 0,-1 5 5 16,-1 3 0-16,-1 6-2 0,-3 3-2 16,-4 12-5-16,-3 11 4 0,-4 10-4 15,-5 10 3-15,-4 12-4 0,-9 9-2 16,-11 12 0-16,-7 6-1 0,-3 1 2 16,-4-4-3-16,1-9 3 0,4-14 2 0,3-12-3 15,3-12 3-15,8-14-2 16,7-9 0-16,-5-10 0 0,3-5 3 15,-6-13-4-15,0-7-2 0,4-9 2 16,4-8-4-16,2-4 2 0,4-4 2 0,2-6-3 16,0-1 2-16,8 4 0 0,2 4 1 15,3 8-2-15,0 5 1 0,3 7-5 16,2 6-7-16,0 2-18 0,2 3-38 16,2 2-86-16,-2 0-162 0</inkml:trace>
  <inkml:trace contextRef="#ctx0" brushRef="#br0" timeOffset="170778.4405">30098 11915 506 0,'0'0'27'0,"0"0"9"15,0 0 2-15,0 0-8 0,0 0-7 16,0 0-5-16,0 0-6 0,83-39-2 16,-59 21-6-16,-1-5 2 0,-1-3-5 15,0-1 1-15,-8-4-1 0,-2-1-3 16,-9-1 0-16,-3 0-2 0,-8 4 3 15,-9 4 1-15,-4 9 1 0,-3 12 2 16,-3 4 1-16,-2 10 5 0,1 13 3 0,4 6 7 16,6 6 1-16,4 3 2 0,10 1-5 15,4 2-2-15,4 0-2 0,12-3-7 16,6-3 0-16,7-5-6 0,7-4-8 16,5-8-10-16,4-6-26 0,9-2-34 15,2-9-91-15,3-1-139 0</inkml:trace>
  <inkml:trace contextRef="#ctx0" brushRef="#br0" timeOffset="171171.152">30569 11641 591 0,'0'0'9'16,"0"0"10"-16,0 0 4 0,0 0 6 15,93 100-9-15,-71-70-7 0,-3 2-3 16,-8 0-9-16,-2 0 4 0,-9-3-4 15,0-5 2-15,-7-4 2 0,-1-7 1 0,3-5 3 16,3-5 1-16,2-3 3 0,-1 0 4 16,1 0 3-16,0 0 1 0,0-2-6 15,4-14-5-15,11-10-4 0,8-12-6 16,6-1 2-16,7-6-6 0,4 1 2 16,4 2 1-16,-2 2-4 0,-2 5-4 15,-5 4-12-15,-8 4-26 0,-1 3-55 16,-4 5-202-16,1 4-17 0</inkml:trace>
  <inkml:trace contextRef="#ctx0" brushRef="#br0" timeOffset="171319.1191">31760 11805 138 0</inkml:trace>
  <inkml:trace contextRef="#ctx0" brushRef="#br0" timeOffset="207162.335">12870 14341 591 0,'0'0'56'16,"0"0"-8"-16,0 0-14 0,0 0-14 15,0 0-6-15,0 0 0 16,0 0 2-16,0 0-1 0,0 0-3 0,0 0-4 16,-54-35-3-16,54 35 2 0,-3 2 1 15,0 11 2-15,0 7 2 0,-1 9-3 16,0 3 1-16,-3 5 0 0,1 1 1 15,-3 8 3-15,0 2-3 0,-2 6 0 16,-1 1-4-16,-2 2-3 0,2-2-2 0,-1 0 0 16,5-4-1-16,0-5-1 0,4-7 0 15,1-4-1-15,3-8 1 0,0-9-3 16,0-6-2-16,0-1-5 0,3-6-6 16,-3-1-7-16,1 3-12 0,-1-7-24 15,-11 0-38-15,-8-8-111 0,-4-9-111 16</inkml:trace>
  <inkml:trace contextRef="#ctx0" brushRef="#br0" timeOffset="207431.8166">12660 14484 596 0,'0'0'26'0,"0"0"7"16,0 0-1-16,0 0-8 16,0 0-13-16,0 0 0 0,0 0 5 15,94-79 2-15,-48 61 1 0,6-4-5 0,8 0-3 16,0-3-5-16,4-2-3 0,-5 4-2 16,-4 2-1-16,-10 6-3 0,-6 4-3 15,-16 5-8-15,-4 5-11 0,-9 1-7 16,-6 1-19-16,-2 13-29 0,-2 4-73 15,-10 6-131-15</inkml:trace>
  <inkml:trace contextRef="#ctx0" brushRef="#br0" timeOffset="207727.8697">12754 14736 623 0,'0'0'67'0,"0"0"-17"0,0 0-22 15,0 0-11-15,0 0-4 0,0 0-2 16,107-36-1-16,-68 22-4 0,2-2-1 15,-2 3-4-15,-2 1-3 0,-2 3-2 16,-6 3-9-16,-10 1-7 0,-2 5-21 16,-5 0-19-16,-8 1-51 0,6 10-102 0,-7-3-73 15</inkml:trace>
  <inkml:trace contextRef="#ctx0" brushRef="#br0" timeOffset="207971.44">12641 15131 625 0,'0'0'68'15,"0"0"0"-15,0 0-18 0,0 0-19 16,0 0-14-16,84 18-8 0,-42-18-5 15,3-6-3-15,2-1-4 0,1-4-4 0,3-2-10 16,-3 0-17-16,1-3-26 0,-4-1-53 16,-4-1-189-16,-3-1-7 0</inkml:trace>
  <inkml:trace contextRef="#ctx0" brushRef="#br0" timeOffset="208235.6474">13305 14780 759 0,'0'0'41'15,"0"0"-1"-15,0 0-13 0,0 0-15 16,0 0-8-16,91 30-2 0,-56-13 1 15,-2 3-2-15,0 4-3 0,-1 3 0 16,0 2-4-16,-2 0-3 0,-5-1-8 16,-5-1-13-16,-7-2-19 0,-4-5-21 0,-5-5-54 15,-4 0-128-15,-2-8-38 0</inkml:trace>
  <inkml:trace contextRef="#ctx0" brushRef="#br0" timeOffset="208415.55">13619 14666 702 0,'0'0'33'0,"0"0"4"15,0 0-3-15,-70 85-18 0,40-49-7 0,0 6-6 16,-2 3 0-16,0 2-3 0,0-2-1 16,5 0-3-16,1-8-3 0,4-3-14 15,3-7-19-15,8-9-39 0,5-6-88 16,3-7-135-16</inkml:trace>
  <inkml:trace contextRef="#ctx0" brushRef="#br0" timeOffset="209574.8277">14285 14719 551 0,'0'0'25'16,"0"0"1"-16,-88-6-7 0,55 15-3 0,-2 6-1 15,2 3 3-15,1 4 1 0,2 2 2 16,4 4-1-16,4 0 0 0,7 1-1 15,6 1-2-15,6-2-2 0,3-3-2 16,4-1-6-16,10-5 1 0,4-2-3 16,2-5 0-16,0-8 0 0,5-4 0 0,-3 0-1 15,1-13 1-15,-2-7-4 0,-2-6 1 16,-2-6 1-16,-2-6 0 0,-1-1 1 16,-2-2-1-16,1 5 4 0,-3 4 3 15,-3 9 0-15,-1 8 1 0,0 5-1 16,-5 6-4-16,2 1-2 0,-3 3-1 0,0 0-1 15,0 12 0-15,0 11 0 16,-1 6 1-16,-5 4-4 0,2 1 3 16,2-3-3-16,2 0 2 0,0-3 0 15,9-3-1-15,2-7 1 0,-2-4-1 0,5-8 1 16,3-5-1-16,1-1 1 0,8-12-1 16,-2-6 0-16,0-8 1 0,1-3-1 15,-1-2-1-15,2-3 3 0,-1 2-4 16,-2 2 3-16,0 2-2 0,-4 4 1 15,-3 5 0-15,-6 6 0 0,-2 6 1 0,-5 4-1 16,-3 3 0-16,0-2 0 0,0 2-1 16,2-1-1-16,-1 1 1 0,-1-2 0 15,0 2 1-15,2-1 1 16,-2 1 0-16,0 0-1 0,0 0 0 0,0 7-1 16,-5 8 2-16,-2 7 0 0,2 5 3 15,-1 5-1-15,1 4-1 0,1 3 0 16,2-1-1-16,2 1 0 0,0-6 0 15,0-3-1-15,5-8 0 0,4-5-1 16,-3-6 0-16,6-6 1 0,3-5 0 0,4-3 1 16,7-15-2-16,1-9 2 0,0-11-3 15,0-6 0-15,0-6 0 0,1-2 0 16,-1 2 0-16,2 4 4 16,-2 8-3-16,-2 8 3 0,-3 7-3 0,-8 11 1 15,-5 5 2-15,-2 7 0 0,-1 7 0 16,-2 11-1-16,-1 9 0 0,-3 7-2 15,-4 4 2-15,-6 4-1 0,1 1 0 16,5-1 0-16,2-3 1 0,2-5-2 16,3-5 2-16,7-8-1 0,-1-7-1 0,2-8 1 15,3-6 0-15,3-6 0 0,6-12 0 16,-3-12-2-16,2-9 0 0,-2-4-2 16,1-6-1-16,0 2 0 0,2 1 0 15,0 5 3-15,1 8 1 0,-1 7 2 16,1 7-1-16,-8 8 1 0,1 6-1 0,-2 5 1 15,-1 9 1-15,1 10-1 0,-4 3 0 16,-5 7 0-16,-4 3 0 0,-1 2-2 16,-1-1 2-16,0-1-1 15,0-2 0-15,0-4 0 0,0-7 0 0,0-4-1 16,2-4 1-16,-1-6-1 0,-1-1 0 16,6-4 1-16,2-13-3 0,4-10-2 15,5-9-2-15,-2-3-1 0,-2-4-3 16,7-2 3-16,0 0 1 0,5 1 6 15,1 5 2-15,3 6 1 0,1 8 7 0,1 7-1 16,-2 8 5-16,-5 6 0 0,-1 13-6 16,-7 12 2-16,-3 9-5 0,-4 9-3 15,-5 7 2-15,-4 9-3 16,0 8 1-16,-1 7-2 0,-8 6 2 0,-2 1 3 16,0-1-3-16,0-3 3 0,1-9-3 15,1-6-2-15,5-8 0 0,1-8-2 16,0-10 0-16,1-10-7 0,1-12-8 15,1-8-12-15,0-6-21 0,-5 0-42 16,0-6-95-16,-2-14-138 0</inkml:trace>
  <inkml:trace contextRef="#ctx0" brushRef="#br0" timeOffset="209772.3658">15804 14668 737 0,'0'0'53'16,"94"-11"-3"-16,-44 11-17 0,-6 0-18 16,-9 12-10-16,-11 3-5 0,-13 3 0 0,-11 5-2 15,-11 2-1-15,-21 2-4 0,-13 1-5 16,-11 1-4-16,-9 1-8 0,-3-7-26 16,0-1-65-16,9-10-193 0,9-4-19 15</inkml:trace>
  <inkml:trace contextRef="#ctx0" brushRef="#br0" timeOffset="210064.131">16381 14327 714 0,'0'0'33'0,"0"0"7"0,0 0-5 16,0 0-9-16,0 94-7 0,0-42-5 0,0 4-1 16,-2 1-6-16,-1 0 0 0,0 0-5 15,0-5-5-15,1-2-3 0,2-4-7 16,0-8-11-16,8-5-19 0,4-8-30 15,-2-10-69-15,7-9-172 0</inkml:trace>
  <inkml:trace contextRef="#ctx0" brushRef="#br0" timeOffset="210426.3099">16599 14798 687 0,'0'0'39'0,"0"0"-1"16,0 0-6-16,0 0-17 0,0 0-6 16,0 0-2-16,0 0-2 0,0 0-1 15,0 0-3-15,90-3-1 0,-66-9-1 16,0-3 0-16,0-5 0 0,-2-5 0 0,-2-5 0 15,-6-6-1-15,1-3-5 16,-8-1 5-16,-3 3-3 0,-4 12 5 16,0 5 4-16,-1 11-1 0,-8 6 2 15,-7 3 1-15,0 9 1 0,-5 14 3 0,1 7 7 16,2 7-4-16,4 1 3 0,5 1-7 16,6-1-5-16,3-3-2 0,6-3-4 15,9-5-2-15,8-4-9 0,4-6-12 16,5-7-46-16,4-7-137 0,0-3-126 15</inkml:trace>
  <inkml:trace contextRef="#ctx0" brushRef="#br0" timeOffset="210711.9566">17338 14523 838 0,'0'0'23'0,"0"0"-3"16,0 0-5-16,0 0-12 0,0 0-3 0,0 0 2 16,0 0-5-16,0 0 3 0,0 0-6 15,0 0 1-15,-70 50 1 0,66-47 1 16,4-3 4-16,-7 0 0 0,3 0 2 16,-4-1 0-16,1-4 0 0,4-6-5 15,3-2 6-15,0 3-2 0,0-6 5 16,5 9 0-16,0 1-2 0,3 1-1 15,-5 1-4-15,1 3-3 0,-4 1-10 16,0 0-29-16,3 10-99 0,-3 4-186 16,0 6-22-16</inkml:trace>
  <inkml:trace contextRef="#ctx0" brushRef="#br0" timeOffset="210943.5022">17244 14938 764 0,'0'0'30'15,"0"0"1"-15,0 0-10 0,0 0-12 0,0 0-6 16,0 0-2-16,0 0-2 0,0 0-1 16,0 0 1-16,0 0-1 0,-35 53 3 15,35-53 0-15,8-5 0 0,3-5-1 16,6-5-5-16,-2-2-13 0,-2 0-30 15,-4 3-66-15,-5-2-199 0,-2 5-14 0</inkml:trace>
  <inkml:trace contextRef="#ctx0" brushRef="#br0" timeOffset="211406.9711">13390 15520 539 0,'0'0'75'15,"-94"16"-12"-15,48-5-19 0,7-1-13 16,3 1-6-16,4 1-5 0,10-5-6 16,11-1-4-16,6-2-1 0,5 0 7 0,6 2 1 15,13 2 2-15,18-1-2 0,19-7-5 16,20-4 1-16,30-12 0 0,28-8 0 16,34-6 0-16,33-5-2 0,30-3-4 15,27-1-2-15,22 2-1 0,14 1-3 16,5 4 1-16,-5 2-2 0,-14 2 0 0,-21 2-5 15,-30 2 2-15,-34 3-1 16,-36 5 4-16,-38 1 0 0,-34 5 0 16,-38 4-1-16,-29 3-2 0,-23 1 0 15,-31 2-3-15,-20 0-2 0,-14 6-4 0,-13 3-6 16,-10 3-6-16,-7 4-5 0,-9 0-10 16,-3 2-6-16,-3 2-18 0,-4-1-29 15,0 2-66-15,-3-1-135 0</inkml:trace>
  <inkml:trace contextRef="#ctx0" brushRef="#br0" timeOffset="211742.4241">13762 15733 469 0,'0'0'29'0,"-148"39"23"15,79-23 6-15,4 3-6 0,4 0-9 16,9-1-13-16,7-1-3 0,11-2-5 0,10-7-1 16,10-1 1-16,14-3-3 0,14-2 0 15,21 0-4-15,24-2-2 0,29-10-5 16,27-9 5-16,34-8-3 16,29-7 4-16,25-3 1 0,22-5-3 0,13-1-1 15,3 4-5-15,-4 1 1 0,-12 3-4 16,-15 5 1-16,-28 4-3 0,-23 5-1 15,-28 6 0-15,-31 4 0 0,-26 4-1 16,-26 2-1-16,-24 3 0 0,-15 2-3 16,-15 0-2-16,-17 0-5 0,-19 3-10 0,-17 2-31 15,-7-2-90-15,-7-3-191 0,5 0-21 16</inkml:trace>
  <inkml:trace contextRef="#ctx0" brushRef="#br0" timeOffset="220390.4017">19740 13746 355 0,'0'0'67'16,"0"0"-6"-16,0 0-13 0,0 0-11 15,0 0-8-15,0 0 1 16,0 0-3-16,0 0-5 0,0 0-8 0,-19-37-5 16,12 37-2-16,-3 0 2 0,-6 0 0 15,-3 9 2-15,2 1 2 0,-1 3 0 16,1 4 0-16,-2 1-2 0,0 7-1 15,1 4 1-15,-4 4 1 0,2 5-3 16,-2 4 3-16,-1 2-5 0,2 2-1 0,-2 0 2 16,2 2-2-16,0 2 5 0,0 0-3 15,-1 2 0-15,1 0-1 0,-1-1-2 16,-3-1 1-16,1 2 1 16,-2-2 2-16,0-1-3 0,2-4 0 0,0-1-6 15,1-6-1-15,4-3 2 0,-1-5-1 16,4-4 2-16,1-5 0 0,6-7-2 15,3-6 2-15,0-2-1 0,3-4 2 16,0 0 0-16,-5-2-1 0,6 0-1 16,-7-2 1-16,3-3-2 0,3-6 0 0,3-6-2 15,0-1 2-15,6-8 0 0,10 1 0 16,2-3 0-16,6 2 0 0,5 0 2 16,4 2-2-16,3 3 3 0,3 3-1 15,2 4 0-15,-1 5 1 0,2 4-1 16,-3 5-1-16,-3 2-1 0,-4 11 0 0,-4 6 0 15,-7 4 1-15,-5 1 1 16,-3 3-3-16,-5-1 0 0,-6-5 1 16,0-1-1-16,-2-6 0 0,0-8 0 15,0 2-2-15,0-8-4 0,0 0-4 0,0 0-11 16,0 1-12-16,3-1-30 0,3 0-76 16,1 0-180-16,-3-15-14 0</inkml:trace>
  <inkml:trace contextRef="#ctx0" brushRef="#br0" timeOffset="221623.0289">20093 14661 388 0,'0'0'83'16,"0"0"-19"-16,0 0-26 0,0 0-5 16,0 0-2-16,0 0 2 0,0 0-1 15,0 0-2-15,0 0-6 0,0 0-4 16,62-20-3-16,-52 18-4 0,3-6-2 0,0 0-3 15,-1-5-3-15,-2-4-3 16,-2-3-4-16,-2-2 3 0,-3-4-6 16,-3-2 6-16,0 1 0 0,-9 1-1 15,-5 3 3-15,-4 4-3 0,-5 5 0 0,-1 7 1 16,-5 5 2-16,-3 5 2 0,-1 12 2 16,0 8 2-16,-1 7 1 0,4 6 2 15,4 3 3-15,4 2-2 0,9 3 3 16,7 0-4-16,6-5-5 0,0-1-1 15,11-4-3-15,6-7 1 0,2-4-1 0,5-6 0 16,2-9 0-16,3-4-2 0,0-4 1 16,1-12-1-16,1-7 0 15,-1-7 0-15,1-6 0 0,-3-4 0 16,-3-5 1-16,0-1-3 0,-4-1-3 0,0 7 4 16,-7 4-5-16,-4 10 6 0,-3 10-1 15,-4 8 0-15,-3 4 3 0,0-1-3 16,0 4 1-16,0 13 0 0,0 11 2 15,0 12-1-15,0 1 3 0,0 1-4 16,0-1-1-16,6-2-2 0,4-5-2 0,8-4-3 16,-1-5-6-16,3-7-7 0,3-8-15 15,1-6-24-15,0-3-61 0,-1-6-155 16,-3-11-59-16</inkml:trace>
  <inkml:trace contextRef="#ctx0" brushRef="#br0" timeOffset="222509.7252">20872 14439 462 0,'0'0'69'16,"0"0"-22"-16,0 0-13 0,0 0-5 15,0 0-3-15,0 0-4 0,0 0-2 0,0 0-3 16,0 0-3-16,70-89-2 0,-63 76-2 16,-1 3 0-16,4-3-2 15,-5 5-2-15,-2 4 2 0,2-1-3 16,-5 5 0-16,0-2-2 0,0 1-2 0,-12 1 0 16,-8 0-2-16,-7 1 2 0,-4 12 0 15,1 4 2-15,1 2 0 0,2 5 3 16,5-1 0-16,4 4 2 0,8-2-1 15,7 2 1-15,3 0 3 0,13 1-3 16,7 0 3-16,3 0-5 0,2-1-5 0,-2-2 0 16,-4-1-2-16,-7-3 0 0,-6 1 0 15,-6-3-1-15,-3-1 0 0,-10 0 2 16,-8-3 0-16,-2-1 1 0,0-3 1 16,-2-4-2-16,8 0 0 0,7-4-2 15,0-3 0-15,3 0 2 0,1 0-1 16,2 0-1-16,4-5 1 0,1-4 0 15,11-6-1-15,8-3 2 0,6 1 0 16,6-1 0-16,2-2 2 0,4-1-2 16,1-2-2-16,-1-2-1 0,-2-2 0 0,-1-3-3 15,-2-2-4-15,-3-6 1 0,-1-5-6 16,-1-7 3-16,-1-3 2 0,3-7-2 16,4-4 4-16,2 6 3 0,2 2 5 15,2 10 4-15,-6 13 4 0,-2 11 1 16,-10 8 2-16,-3 9 1 0,-5 5 0 0,-4 15-2 15,-1 10-1-15,-9 12-3 16,-3 12-2-16,-13 10 0 0,-8 10-3 16,-7 4 4-16,-1 3-1 0,1-5-2 15,-1-3 2-15,3-7-2 0,4-8 1 0,4-7 1 16,5-10 1-16,4-12-1 0,7-10 0 16,3-8-1-16,2-6 0 0,0-2 0 15,11-13-2-15,10-10-2 0,11-12 4 16,5-6-4-16,12-1-2 0,6 2 4 15,8 6-3-15,0 4 6 0,-2 13 2 0,-6 8 0 16,-10 7 0-16,-9 4-1 0,-10 15-2 16,-7 8 0-16,-11 5 0 0,-6 8-5 15,-2 3 1-15,-12 1-16 16,-4 4-17-16,0 1-25 0,-2 1-53 0,3-2-149 16,-2-7-68-16</inkml:trace>
  <inkml:trace contextRef="#ctx0" brushRef="#br0" timeOffset="223170.5646">22808 13748 479 0,'0'0'45'0,"0"0"2"15,0 0-8-15,0 0-7 0,-46 88-4 16,10-26 2-16,-9 15 0 0,-4 14-1 0,-3 11-3 16,-3 7-6-16,4 4-3 0,2-2-1 15,9-4-1-15,6-5 0 0,11-8-5 16,15-9-7-16,8-9 0 0,17-12-4 16,17-12 0-16,16-15-4 0,11-14-6 15,8-10-15-15,11-12-32 0,-1-2-78 16,2-15-183-16,-10-9-3 0</inkml:trace>
  <inkml:trace contextRef="#ctx0" brushRef="#br0" timeOffset="224002.8704">22995 14373 431 0,'0'0'62'0,"0"0"4"0,0 0-22 16,0 0-13-16,0 0-7 15,0 0-1-15,0 0-2 0,0 0 1 16,0 0-4-16,-10-9-3 0,10 4-2 0,7-1-4 16,2 1-1-16,4-3 0 0,1-1-2 15,-1-2-1-15,6-1 0 0,-1-1 0 16,-1 1-1-16,-3 2 3 0,2 0-3 15,-4-3-1-15,-2 4-1 0,-3-2-1 16,-1 2 1-16,-3 1 0 0,1-4 0 0,-2 8 1 16,-1 0-1-16,-1 4 1 0,0-7 0 15,0 3-1-15,0-1 0 0,0 1 1 16,0 4-1-16,0-2 0 0,-1-1 1 16,-2 0-2-16,0 0 0 0,1 0 1 15,-4 3-1-15,-6 3 0 0,-4 11 1 16,-7 7 0-16,0 6 1 0,1 7 0 15,-1 3 1-15,1 5 2 0,1-2-2 16,1 3 2-16,2 0 2 0,3-3-3 16,5-2 2-16,1-4-4 0,5-2-1 0,3-6 0 15,1-8-1-15,0-3 1 0,10-5 0 16,4-5-1-16,6-3 1 0,4-2-1 16,3-14 0-16,2-7-1 0,1-4 1 15,1-4 0-15,0-2-5 0,1-1 4 16,-1 4-3-16,-2 6 3 0,-5 5 0 0,-9 6 0 15,0 8 0-15,-1 3-1 16,0 5 1-16,2 9 2 0,0 6-3 16,-5 4 2-16,2 2 3 0,-4-1-4 15,0 0 4-15,0-4-5 0,-3-8 1 0,0 0 0 16,-1-6 0-16,-2-4 0 0,4-1 1 16,4-2 0-16,2-9 0 0,8-9 1 15,-4-5-5-15,0-4 3 0,-1-1-3 16,0-2 3-16,-3-4 1 0,-3 2-1 15,-5-1 0-15,-2 1-1 0,-3 3 1 0,0 2-2 16,0 7-2-16,-2 0-1 0,1 9-3 16,-1 4-9-16,2 2-7 0,0 5-14 15,0-2-25-15,0 2-19 16,0 0-55-16,0 2-145 0,0 5 1 0</inkml:trace>
  <inkml:trace contextRef="#ctx0" brushRef="#br0" timeOffset="224371.2263">24205 14336 462 0,'0'0'66'0,"0"0"-8"0,0 0-23 15,0 0-13-15,0 0 2 0,-92-7 2 16,60 28 4-16,-1 4-2 0,1 5-3 16,0 2-5-16,5 1-5 0,5 0 1 0,4 0-7 15,7-3 2-15,5-3-4 0,6-4-2 16,2-3-1-16,11-5-1 0,1-5 1 16,6-5-1-16,-1-5 1 0,3-1-2 15,-1-12-2-15,-1-5 2 0,-2-5-2 16,-2-5-5-16,-3-4 4 0,-6-3-4 0,-1-2 3 15,-4 2 2-15,-2 4-2 16,0 8 2-16,0 4 2 0,0 7-1 16,0 8 0-16,0-1-2 0,0 5-8 15,0-2-8-15,0 2-23 0,0 0-45 0,0 0-117 16,3 2-116-16</inkml:trace>
  <inkml:trace contextRef="#ctx0" brushRef="#br0" timeOffset="224504.2243">24205 14336 635 0</inkml:trace>
  <inkml:trace contextRef="#ctx0" brushRef="#br0" timeOffset="224661.9806">24205 14336 635 0,'68'2'58'0,"-31"-2"-3"0,6 14-20 0,-1 4-18 0,-1 5-12 0,-3 5-3 16,-6 3-2-16,-6 1-1 0,-8 0 4 15,-8-2-5-15,-8-1 4 0,-4-6-3 16,-14-5 1-16,-6-4 1 0,-4-7 0 0,0-4 1 16,0-3 1-16,4-9-3 0,8-8 3 15,7-6 1-15,7-4-6 0,8-6 3 16,11-2-8-16,9 0-4 16,5 3-8-16,3 3-11 0,4 6-15 0,1 10-22 15,0 2-55-15,-1 6-107 0,-3 4-48 16</inkml:trace>
  <inkml:trace contextRef="#ctx0" brushRef="#br0" timeOffset="225126.3376">25303 14395 568 0,'0'0'60'0,"0"0"-7"16,0 0-17-16,-87-31-18 16,57 31-5-16,-4 1-1 0,0 10-2 15,-4 4 1-15,2 3 2 0,1 4-1 0,4 0 1 16,5 4 3-16,5 0-7 0,5 1 6 16,9 0-5-16,7 1 0 0,0-4 2 15,12-1-3-15,8-5 1 0,4-1-4 16,3-5-1-16,3-4-2 0,1-5-1 15,-1-3-2-15,-1-3 1 0,0-10 0 0,-2-3-4 16,-1-7 3-16,-4-4-1 0,-5-5-6 16,-3-6 4-16,-5-5-7 15,-3-7 2-15,-3-4-1 0,0-6-1 16,1 0 3-16,-1 1 2 0,0 6 5 0,1 10 0 16,-1 14 1-16,0 12 1 0,-1 11 0 15,-2 6 2-15,0-1 2 0,1 4 0 16,1 16 2-16,-2 15-2 0,0 13-2 15,-2 6 0-15,-7 5-2 0,-4 3 1 16,3 1-3-16,1-3 2 0,2-1 1 0,2-6-4 16,5-4 2-16,0-9-7 0,11-7-5 15,4-7-8-15,5-12-23 0,3-8-48 16,0-5-204-16,3-14-39 0</inkml:trace>
  <inkml:trace contextRef="#ctx0" brushRef="#br0" timeOffset="225450.4546">25857 13912 744 0,'0'0'46'15,"87"53"-1"-15,-43-14-14 0,-2 9-16 0,-7 14-5 16,-6 7-6-16,-10 11 0 0,-10 2 1 16,-9 5-4-16,-3 0 2 0,-16-8-2 15,-7-2-3-15,-12-10 2 0,-4-5-2 16,-8-9 0-16,-3-4-4 0,0-8-3 15,0-6-12-15,3-6-21 0,3-7-47 0,8-5-178 16,5-11-63-16</inkml:trace>
  <inkml:trace contextRef="#ctx0" brushRef="#br0" timeOffset="225883.5978">27173 14381 636 0,'0'0'54'0,"0"0"-1"16,0 0-20-16,0 0-13 0,0 0-4 15,90-43-1-15,-49 36-1 0,7-1 0 16,4 3-4-16,3-2-2 0,0 1-2 16,-3 1-4-16,-3 0-2 0,-8 4-1 15,-8 0-4-15,-10 1-5 0,-11 0-13 0,-6 0-21 16,-6 0-33-16,0 0-76 0,-8 4-156 16</inkml:trace>
  <inkml:trace contextRef="#ctx0" brushRef="#br0" timeOffset="226068.2678">27237 14619 770 0,'0'0'39'0,"0"0"0"15,0 0-11-15,0 0-18 0,94 38-5 16,-51-38-8-16,6 0-6 0,3-5-22 15,3-6-56-15,0-5-226 0,4-5-28 16</inkml:trace>
  <inkml:trace contextRef="#ctx0" brushRef="#br0" timeOffset="229326.6128">28944 14352 541 0,'0'0'53'0,"0"0"-15"15,0 0-15-15,0 0-4 0,0 0-4 16,0 0 0-16,0 0 3 0,0 0-1 15,0 0 0-15,-20-54 0 0,20 42-3 0,0 6-2 16,0-6-2-16,0 0-1 0,0 1-1 16,4-5-1-16,5 3-3 15,3-3-1-15,-1 2 1 0,3 2-1 16,1 2 0-16,2 0 0 0,-5 4 0 0,2 2-1 16,-1-2 0-16,-2 2 1 0,4 0-1 15,-4 1 2-15,1 0-1 0,0 0-1 16,0 0 1-16,1 1-1 0,-2 1 1 15,2 1 0-15,0-1-2 0,9 1 1 16,-4-2 1-16,8 2-3 0,-3 0 2 0,0 0 0 16,-1 4-2-16,-1 4 2 0,2 0-1 15,-3 2 0-15,1 1-1 0,-1 0 0 16,-2 2 0-16,0 1 0 0,-2 1 0 16,-3 0 0-16,-3 0 0 0,-1-4 0 15,-3 3 0-15,-4 1 0 0,0-3 0 16,-1 8 0-16,-1-1 1 0,0-1 0 15,-4 7-1-15,-3-5 1 0,-2-2-1 16,0-1 2-16,1-2-1 0,-5 0 1 16,1 0-1-16,-2-3 0 0,1 0-1 0,1-1 0 15,1-3 4-15,0 0-4 0,0 2 5 16,-2-1-4-16,-2 2 1 0,4-4-2 16,-1 1 1-16,-1-1 1 0,3-1-2 15,-4 1 0-15,-2-2 0 0,6-2 0 16,-8 1 0-16,8-1 0 0,-2-3 0 0,0 1 0 15,6-1-2-15,-6 0 2 16,5 0 2-16,1 0-4 0,-1 0 4 16,4-1-1-16,0-2 0 0,2-8 1 15,1 0-1-15,3-6-1 0,5-3-4 0,1 0 4 16,2 3-3-16,-2 2 2 0,-1 4 2 16,0 1-2-16,-1-1 2 0,-1 2-1 15,2-3 0-15,-1-2 0 0,3 1 2 16,-2-4-2-16,3 0 0 0,-1 1 1 15,-2-1-1-15,1 2 0 0,-2 3 0 0,0-1-1 16,2 1 2-16,1 1-2 0,5-2 2 16,-2 0-1-16,1 3-1 0,-2-2 2 15,2 1-1-15,-1 2-1 16,1 0 3-16,0 0-2 0,0 0 1 0,-2 1-2 16,1 2 0-16,-4 2 1 0,3 1 0 15,6 0 0-15,-5-1 0 0,4 1 1 16,2 0-1-16,-9 0 0 0,10 0 1 15,-1 0-1-15,-7 2 0 0,8-1 0 16,-4 0 0-16,-3 1 0 0,4 1 0 0,-5 0-1 16,-1 0 1-16,0 0 0 0,1 0 0 15,3 3 0-15,1 2 0 0,1 1 0 16,-4-2-1-16,-1 3 2 0,0 0-2 16,-3-1 1-16,2 5 1 0,-3 0-1 15,-3-4 1-15,2 7 0 0,-3 1-3 16,-1-4 2-16,-1 7 0 0,-2 3-1 15,0 0 2-15,-2 6 0 0,-2-1-4 16,1 0 4-16,0-2-2 0,-1 0 1 16,1 1 3-16,0-1-1 0,0-2 4 0,0 1-2 15,2-5 3-15,-1 1-5 0,2-1 0 16,0-1 0-16,0 0 0 0,6-4 1 16,1 0-2-16,5-3-1 0,4 4 3 15,5-5-1-15,7-3 1 0,7-5-2 16,7-1-2-16,8-4 0 0,9-7-1 0,5-7-4 15,3-5-16-15,1-7-50 16,1-8-252-16,-1-7-36 0</inkml:trace>
  <inkml:trace contextRef="#ctx0" brushRef="#br0" timeOffset="235570.6773">20327 16191 450 0,'0'0'73'0,"0"0"-17"16,0 0-12-16,0 0 0 0,0 0-7 16,0 0-6-16,0 0-7 0,-77 2-5 15,77-2-2-15,3 1 1 0,13-1 0 16,13 0-1-16,12 0-1 0,6-7 0 15,7-4 0-15,6-1-1 0,6 0 0 0,7 0-2 16,7-1-2-16,0 3-2 0,2-2-4 16,-4 3-2-16,-9 0-2 0,-9 1 1 15,-11 4-2-15,-10 2 1 0,-14 1-1 16,-10 1-1-16,-9 0 1 0,-6 0-2 16,0 0 2-16,0 0-2 0,2 0-2 15,-1 0 2-15,-1 0-7 0,0 0-5 16,-4 1-12-16,-8 8-13 0,-5-2-22 15,1 3-28-15,-3-3-53 0,0 1-104 16,-1 0-53-16</inkml:trace>
  <inkml:trace contextRef="#ctx0" brushRef="#br0" timeOffset="236033.8319">20248 16296 563 0,'0'0'64'0,"0"0"-10"16,0 0-15-16,0 0-15 0,0 0-1 15,0 0 2-15,112 9-9 0,-64 4-2 0,0 2-5 16,-1 3-6-16,-5 1-1 0,-7 6-3 16,-7 0 0-16,-13 7 3 0,-9 3-5 15,-7 5 3-15,-19 2-3 0,-9 0 1 16,-9-3 2-16,-4-3 3 0,-1-2-1 15,2-4 3-15,6-3 3 0,8-2-2 0,8-9 3 16,14 1 1-16,6-3-2 0,21-6-1 16,14 0 1-16,13-8-5 0,11 0 0 15,13-11 0-15,9-8-3 16,12 1 4-16,8-2-2 0,6 2-2 0,2 0 1 16,-4 1-3-16,-10 0-6 0,-10 3-14 15,-10 2-40-15,-11 1-145 0,-7 0-128 16</inkml:trace>
  <inkml:trace contextRef="#ctx0" brushRef="#br0" timeOffset="236790.5241">20614 17374 524 0,'0'0'59'0,"0"0"-2"0,0 0-21 0,0 0-14 16,0 0-3-16,0 0 0 0,0 0-1 16,0 0-4-16,0 0-5 15,-17 51-8-15,52-60-2 0,-5-6 0 16,-1 0 2-16,-7-2-2 0,-7 6-1 0,-7-5 1 16,-1 7 2-16,-5 3 0 0,-2-2 3 15,0 2-4-15,-10 1 0 0,-5-1 3 16,-3 6-1-16,-5 4 8 0,1 6-2 15,-1 5 3-15,1 2 1 0,3 1-1 16,2 2-2-16,4-2-1 0,1 2-3 0,6-8 1 16,4 5-1-16,2-7 0 0,0-3-1 15,0-2-1-15,0-5 1 0,11 0-1 16,8-7 1-16,5-7-4 0,1-4 1 16,-2-6-3-16,0-3 2 0,-3-4 0 15,-3-1 0-15,-6 2-6 0,-5-3-6 16,-6 5 6-16,0 5-7 0,-12 10 12 15,-5 8 1-15,-8 5 1 0,-5 9 0 16,-5 14 8-16,-2 6 7 0,-1 7-5 16,1 6 4-16,3 3-9 0,5 0 0 0,9 1 5 15,7 0-4-15,9-4 4 0,5-7-3 16,16-3-1-16,9-2-3 0,11-10 1 16,6-5-5-16,8-8-4 0,-1-7-10 15,5 0-24-15,-3-2-56 0,0-11-133 16,-5-6-109-16</inkml:trace>
  <inkml:trace contextRef="#ctx0" brushRef="#br0" timeOffset="237164.2164">21375 17051 467 0,'0'0'68'15,"0"0"-7"-15,0 0-25 0,0 0-15 16,0 0-5-16,-86 71-1 0,60-31 14 0,2 3-4 16,1 6 7-16,6-1-5 0,8-1-11 15,8 1 2-15,2-5-4 0,17-4-4 16,6-5 0-16,12-6-6 0,5-11-4 16,2-5-3-16,3-7-12 0,0-1-25 15,-3-4-54-15,-4-4-103 0,-4-10-121 16</inkml:trace>
  <inkml:trace contextRef="#ctx0" brushRef="#br0" timeOffset="237388.5843">21141 17409 756 0,'0'0'55'16,"0"0"-4"-16,0 0-19 0,0 0-19 15,0 0-5-15,84-8-7 0,-32 0-5 0,4-2-9 16,2-4-25-16,-4-1-59 0,-4-6-209 16,-5 0-30-16</inkml:trace>
  <inkml:trace contextRef="#ctx0" brushRef="#br0" timeOffset="238666.5021">22145 17170 245 0,'0'0'69'0,"0"0"-2"0,0 0-7 16,0 0-1-16,0 0-13 0,0 0-7 15,0 0-6-15,0 0-4 0,13-80-3 0,-9 77-4 16,-4 3 2-16,-5 12-4 0,-9 11-3 16,-4 13-1-16,-6 5 7 0,-3 7-8 15,-2 4 7-15,0-2-7 0,2 4-11 16,4-6 1-16,5-4-3 0,4-9 0 15,5-12 0-15,6-8 0 0,3-8-3 0,6-7 4 16,12 0-4-16,9-5 0 0,6-15 2 16,4-10-3-16,6-2 2 0,1-5-1 15,0 2-1-15,-2 9 0 16,-2 1 0-16,-7 14 1 0,-5 6 2 0,-6 5 1 16,-4 9 0-16,-3 7 1 0,-4 1-1 15,-2 3-1-15,-3 2 1 0,-2-4 0 16,-2-1-2-16,0-5 2 0,-2-6-1 15,2 6-2-15,-2-7 6 0,0 0-1 16,4-2 1-16,2-5 1 0,4-12-3 0,5-8 0 16,-1-6 1-16,3-5-4 0,-1-4-2 15,2-3-1-15,-1-3-11 0,-1 0 8 16,-1 2-3-16,-1 5 1 0,-1 7 7 16,0 5-7-16,-4 10 3 0,-2 7-6 15,-4 2-17-15,5 5-26 0,0 0-80 16,3 2-182-16</inkml:trace>
  <inkml:trace contextRef="#ctx0" brushRef="#br0" timeOffset="239422.538">23076 17183 517 0,'0'0'68'0,"0"0"-7"0,-78 25-28 16,49-3-2-16,0 0-8 0,2 7-4 16,4 2 5-16,5 0-3 0,4 1-5 15,8 2-4-15,3-5-3 0,3-4-6 16,1-2 1-16,5-8-1 0,3-3-1 15,5-9-1-15,1-3-2 0,4-3 0 0,1-12 1 16,-1-8 1-16,2-7-2 0,2-4 1 16,-1-7 0-16,4 0-12 0,0-1 7 15,3 4-6-15,3 4 6 16,-2 9 11-16,2 7 3 0,0 8 2 0,-3 8 1 16,0 2-1-16,-3 12 0 0,-5 6-6 15,-3 7 4-15,-5 2 4 0,-7 5-9 16,-6 0 8-16,-2 2-12 0,-14-6 0 15,-3-1-1-15,-5-4 1 0,-4-8-2 16,2-5 3-16,2-6-1 0,6-4 3 0,6-2 0 16,7-12-5-16,5-4 0 0,5-5-7 15,13-5-9-15,11-3-12 0,6 6-25 16,7 0-10-16,8 3-1 0,5 3 11 16,5 4 18-16,3 0 9 0,5 3 17 15,0 1 0-15,0 2 11 0,-4 6 0 16,-8 3 0-16,-8 0 9 0,-13 6-6 15,-12 3 2-15,-13 0 7 0,-10 7 8 16,-12 2 13-16,-14 9 12 0,-10 0 2 16,-7 2 0-16,-2 2-3 0,-1-4-7 0,5 0-8 15,5-4-6-15,7-2-4 0,9-5-6 16,10-9 0-16,7-2-6 0,3-4 2 16,10 0-5-16,13-1-1 0,10-1-1 15,8-12-5-15,4-7 1 0,1-5-2 16,2-6-3-16,-2-7-7 0,-1-5-14 0,-5-9-2 15,-3-5-7-15,-7-5 6 16,-9-3 10-16,-7 5 6 0,-10 6 12 16,-4 14 7-16,-3 17 15 0,-10 16 6 15,-6 8 4-15,-1 25 1 0,-6 9-5 0,3 13-4 16,6 9-5-16,5 5 3 0,9 2 0 16,3 1-5-16,15-5 0 0,11-3-13 15,10-7-10-15,10-8-28 0,6-12-129 16,7-13-165-16,-2-17-40 0</inkml:trace>
  <inkml:trace contextRef="#ctx0" brushRef="#br0" timeOffset="244553.6748">22790 15995 611 0,'0'0'39'0,"0"0"5"16,0 0-2-16,0 0-19 0,0 0-15 15,0 0 0-15,0 0 2 0,0 0 5 16,0 0-1-16,11 77-2 0,-18-37-1 0,-5 6-2 15,-3 2-1-15,-1 2-2 16,-5-1 2-16,1-3-4 0,1-4 5 16,1-7-1-16,2-3-5 0,0-5 5 15,6-10-8-15,4-6 3 0,4-7 2 0,2-4 0 16,0-1-1-16,0-16-8 0,2-12 3 16,8-10-4-16,7-7 5 0,4-7 2 15,3-5-1-15,2-5 1 0,3-1-1 16,3 3 1-16,0 7-1 0,-1 14 1 15,1 10 0-15,-3 10 2 0,-1 10 2 0,-6 10 0 16,-1 9 1-16,-1 12-1 0,-2 9-4 16,-1 10 0-16,-2 5 0 0,0 5-2 15,0 2 2-15,-2 1-2 16,-3-4 0-16,-1-4-4 0,-2-4 3 0,-6-5-2 16,-1-5 0-16,0-4-1 0,-1-7-13 15,-6-8-4-15,-3-5-18 0,2-5-19 16,-6-2-23-16,-1-9-60 0,1-9-128 15,-3-8-35-15</inkml:trace>
  <inkml:trace contextRef="#ctx0" brushRef="#br0" timeOffset="244728.3084">22659 16305 685 0,'0'0'43'0,"0"0"4"15,0 0-2-15,0 0-25 0,112-3-11 16,-69-3-6-16,1-6-6 0,2 1-7 16,-3 4-21-16,-2-3-47 0,1 3-120 0,-5-4-127 15</inkml:trace>
  <inkml:trace contextRef="#ctx0" brushRef="#br0" timeOffset="245126.377">23646 16034 480 0,'0'0'64'15,"0"0"-21"-15,0 0-20 0,0 0-4 0,0 0 0 16,0 0 1-16,0 0 0 0,0 0-3 16,0 0-2-16,0 0-6 0,33-62-5 15,-36 62 0-15,-11 3-2 16,-7 9 0-16,-5 6 1 0,5 6-1 0,3 3-1 16,4 5 3-16,7 3-1 0,5 0 2 15,2 0 1-15,10-2 1 0,8-3-1 16,1 1 0-16,2-3 0 0,-2-5-4 15,-6 1-1-15,-6-9-1 0,-7 1 0 16,-1 1 1-16,-17-2 3 0,-6 5-4 0,-5-6-1 16,0-4-2-16,6-5 1 0,4-2-7 15,6-3-2-15,7 0-22 0,0-2-36 16,6-8-73-16,5-7-164 16</inkml:trace>
  <inkml:trace contextRef="#ctx0" brushRef="#br0" timeOffset="245396.2075">24271 15959 490 0,'0'0'72'0,"0"0"-30"0,0 0-21 0,-77 16-3 15,51 8-1-15,-2 4 1 16,4 9 2-16,1 3 1 0,5 2-2 16,5 0-3-16,9-1 0 0,4-1-7 15,7-8 1-15,12-2-6 0,7-9-2 0,4-3-3 16,4-5-4-16,0-6-13 0,1-2-20 16,-2-5-50-16,-1 0-115 0,-4-9-104 15</inkml:trace>
  <inkml:trace contextRef="#ctx0" brushRef="#br0" timeOffset="245684.3096">24749 16030 603 0,'0'0'45'0,"0"0"2"16,0 0-6-16,0 0-17 0,0 0-3 15,0 0-2-15,0 0-3 0,21 84-4 16,-21-51-2-16,0 1-6 0,0-2-1 16,0-2-3-16,-3-1-1 0,0-10-2 15,1 0-3-15,2-9-12 0,0-3-17 16,0-1-27-16,0-3-50 0,0 1-125 15,0 1-70-15</inkml:trace>
  <inkml:trace contextRef="#ctx0" brushRef="#br0" timeOffset="245951.8507">25195 15988 658 0,'0'0'45'0,"0"0"-1"16,0 0-15-16,0 0-16 0,0 0-5 16,1 94-4-16,0-60 0 0,-1 2-1 15,0-1-3-15,0 0-1 0,-1-2-1 16,-2-2-4-16,0-4-4 0,0-9-14 15,2-7-8-15,1-5-19 0,0-6-24 0,0 0-90 16,0 0-126-16</inkml:trace>
  <inkml:trace contextRef="#ctx0" brushRef="#br0" timeOffset="246595.9023">25651 15999 446 0,'0'0'85'0,"0"0"-19"0,0 0-13 16,0 0-6-16,0 0-4 0,0 0-4 15,0 0-6-15,0 88-10 0,2-49-10 16,-2 1-5-16,1 0-6 0,-1-1-8 0,0-4-39 16,0-5-153-16,0-9-137 0</inkml:trace>
  <inkml:trace contextRef="#ctx0" brushRef="#br0" timeOffset="247313.8318">26434 15744 596 0,'0'0'39'15,"0"0"3"-15,0 0-4 0,-84 45-5 16,41 0-8-16,1 16 0 0,0 6-10 16,7 9-6-16,8 5 0 0,11-1-7 15,11-3 1-15,10-3 2 0,21-11-6 16,16-7 3-16,15-10-9 0,9-12-29 0,6-9-68 15,3-15-212-15,0-6-18 0</inkml:trace>
  <inkml:trace contextRef="#ctx0" brushRef="#br0" timeOffset="248366.7679">26860 16172 476 0,'0'0'63'0,"0"0"-7"0,0 0-16 15,0 0-17-15,0 0-5 0,0 0-3 16,0 0-4-16,0 0-2 0,0 0-3 15,-28 15-2-15,28-12 1 0,1 0 1 16,7-2 0-16,4-1 0 0,-2-1 0 16,3-11-1-16,-3-3-1 0,-1-5 1 0,0-1-2 15,-4 0 1-15,0 4-1 0,-4 0 0 16,-1 6 4-16,0 2 1 0,-1 0 0 16,-8 7 3-16,-7 2-1 0,-4 10 1 15,-8 10-1-15,0 7-1 0,-4 8-2 16,1 6-1-16,2 0-1 0,3 1-1 0,3-1-1 15,7-3-2-15,6-3 2 16,8-4-3-16,2-9 1 0,18-4 1 0,10-6-3 16,11-7-1-16,7-5-15 15,11-8-24-15,3-7-42 0,3-9-110 0,-3-5-133 16</inkml:trace>
  <inkml:trace contextRef="#ctx0" brushRef="#br0" timeOffset="248546.7473">27317 15847 765 0,'0'0'40'16,"0"0"-1"-16,116 96-15 0,-75-52-11 15,-5 3-9-15,-7 8-3 16,-8 5-4-16,-12 4 2 0,-9 3-3 0,-9-1-1 16,-18 3 1-16,-9-4-11 0,-10-3 0 15,-5-7-11-15,-1-9-15 0,3-12-26 16,4-11-135-16,14-10-111 0</inkml:trace>
  <inkml:trace contextRef="#ctx0" brushRef="#br0" timeOffset="249984.0458">28518 16425 559 0,'0'0'74'16,"0"0"-14"-16,0 0-24 0,0 0-19 15,0 0-12-15,0 0-4 0,88-50 1 0,-36 44-2 16,6 2-3-16,3 2-11 0,-4 2-22 16,-6 0-28-16,-13 6-48 15,-10 5-54-15,-12-1-106 0</inkml:trace>
  <inkml:trace contextRef="#ctx0" brushRef="#br0" timeOffset="250103.4389">28390 16705 624 0,'0'0'43'0,"0"0"1"16,0 0-9-16,85-11-16 0,-29-2-20 0,14 2-26 16,7-5-81-16,4 0-188 0,-1-7-26 15</inkml:trace>
  <inkml:trace contextRef="#ctx0" brushRef="#br0" timeOffset="250305.6667">29025 16154 427 0,'0'0'39'0,"0"0"8"16,0 0-5-16,103 104-19 0,-83-44-13 15,-1 9-6-15,-9 11-2 0,-8 7-2 16,-5 9-5-16,-13 6-12 0,-16 0-73 0,-10-5-171 15</inkml:trace>
  <inkml:trace contextRef="#ctx0" brushRef="#br0" timeOffset="253303.309">28469 15610 408 0,'0'0'97'0,"0"0"-20"15,46-77-21-15,-35 64-15 0,-5 6-10 16,1 7-6-16,-4 10-4 0,-1 18-6 15,-2 14 1-15,-13 15-1 0,-9 9-3 16,-13 12 2-16,-10 8-5 0,-6 9 0 16,-5 6-2-16,-4 4-6 0,-1 0 4 0,2-1 2 15,2-8-3-15,4-10 5 0,5-8-3 16,6-13-2-16,9-10 1 0,7-10-4 16,8-11-1-16,7-14-2 0,5-10-4 15,5-5-7-15,1-5-12 0,0 0-34 16,0-15-52-16,0-10-160 0,6-10-55 0</inkml:trace>
  <inkml:trace contextRef="#ctx0" brushRef="#br0" timeOffset="253670.8013">28119 15789 583 0,'0'0'45'0,"0"0"2"0,0 0-20 15,0 0-11-15,0 0-15 0,68 93-6 16,-77-69-3-16,-10-1-8 0,-8-3-4 15,-7-7-1-15,-3-3 4 0,-4-6 8 16,-1-4 8-16,5-3 6 0,5-9 2 0,7-5 3 16,12-4 3-16,10-1 5 0,5 1 3 15,16 0-2-15,9 3 3 0,7 4-7 16,5 2 0-16,3 4-1 16,-1 5-5-16,-1 3-6 0,-8 0-4 0,-6 7 2 15,-8 1-13-15,-7 6-17 0,-5 2-39 16,-6 2-109-16,0 4-129 0</inkml:trace>
  <inkml:trace contextRef="#ctx0" brushRef="#br0" timeOffset="254174.1982">28994 16407 462 0,'0'0'43'0,"0"0"-9"0,0 0-17 0,-89-45-6 16,53 45-1-16,-2 0 1 0,-1 7 4 16,0 10 3-16,-1 1 4 0,5 6 2 15,2 8 5-15,5 5-1 0,8 6 3 16,6-3-6-16,12 2-2 0,5-5-3 15,17-3-4-15,8-3 0 0,5-7-6 16,3-4 0-16,3-6-6 0,2-9-2 0,-1-5 0 16,1-5-2-16,-3-10 0 0,-1-5-1 15,-7-5 2-15,-5-4-1 0,-8-5 1 16,-9-3-2-16,-8-5-5 0,-9-1 3 16,-11 1-6-16,-6 2 3 0,-3 9-5 15,2 7-10-15,6 10-21 0,-1 6-24 16,2 8-55-16,0 5-104 0,-3 5-74 15</inkml:trace>
  <inkml:trace contextRef="#ctx0" brushRef="#br0" timeOffset="255271.6871">29634 16062 387 0,'0'0'42'15,"0"0"-18"-15,0 0-12 0,0 0-7 16,0 0-5-16,0 0-4 0,0 0-9 16,0 0-16-16,0 0-68 0,0 0-135 15</inkml:trace>
  <inkml:trace contextRef="#ctx0" brushRef="#br0" timeOffset="255946.9018">29797 15891 596 0,'0'0'62'0,"0"0"-3"16,0 0-15-16,0 0-13 0,0 0-8 15,0 0-6-15,77 53-3 0,-67-10-4 16,-1 4 0-16,-5 6-6 0,-2 4 0 0,-2-2-4 15,0-2 0-15,-3-3 0 0,-3-9 2 16,-3-6-2-16,2-8 0 16,1-10-1-16,3-8 0 0,2-4 3 15,1-5 1-15,0 0-2 0,0-11 0 0,4-10 0 16,9-11-2-16,9-6 4 0,5-8-3 16,5-5 2-16,7-5 0 0,6-3 1 15,3 1-3-15,4 3 1 0,1 10-2 16,-3 8-4-16,-6 9-1 0,-9 9-8 15,-11 7-19-15,-10 7-41 0,-14 5-78 0,-6 0-171 16</inkml:trace>
  <inkml:trace contextRef="#ctx0" brushRef="#br0" timeOffset="256085.2372">29998 16307 724 0,'0'0'48'0,"0"0"-14"0,94 48-15 15,-56-33-17-15,4 1-4 0,3-5-12 16,5-1-32-16,1-4-109 0,4-1-168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A62B8-ED7E-4D6E-9A93-014178291C11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15D4-91CA-4DB9-8C01-BAE492E5A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79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16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8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18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2810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91985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040233" y="3077050"/>
            <a:ext cx="9022800" cy="7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40233" y="3710550"/>
            <a:ext cx="92372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/>
          <p:nvPr/>
        </p:nvSpPr>
        <p:spPr>
          <a:xfrm>
            <a:off x="658133" y="3018850"/>
            <a:ext cx="10936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95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553967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922999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8292031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45" name="Google Shape;45;p7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7"/>
          <p:cNvSpPr/>
          <p:nvPr/>
        </p:nvSpPr>
        <p:spPr>
          <a:xfrm>
            <a:off x="1078300" y="800750"/>
            <a:ext cx="2536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1025400" y="1861900"/>
            <a:ext cx="3592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9639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 key color">
    <p:bg>
      <p:bgPr>
        <a:solidFill>
          <a:srgbClr val="39C0B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1078200" y="3333900"/>
            <a:ext cx="2536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0147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387"/>
            <a:ext cx="10972800" cy="5412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0"/>
            <a:ext cx="10972800" cy="5181600"/>
          </a:xfrm>
        </p:spPr>
        <p:txBody>
          <a:bodyPr/>
          <a:lstStyle>
            <a:lvl2pPr>
              <a:defRPr b="1"/>
            </a:lvl2pPr>
            <a:lvl4pPr>
              <a:defRPr b="1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92"/>
            <a:ext cx="3860800" cy="329183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1/27/2022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2" y="18292"/>
            <a:ext cx="5486401" cy="329183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45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749"/>
            <a:ext cx="10515600" cy="4705214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IN" dirty="0"/>
              <a:t>Jiaul Paik, IIT Kharagpur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68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86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7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7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23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2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17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81B5-CE63-4C0B-AF1D-F1A23F619540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163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6756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3998" y="1600200"/>
            <a:ext cx="9144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" kern="0" smtClean="0"/>
              <a:pPr>
                <a:buClr>
                  <a:srgbClr val="000000"/>
                </a:buClr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2207494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915" y="1122363"/>
            <a:ext cx="9972085" cy="1408401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4"/>
                </a:solidFill>
                <a:latin typeface="Century Schoolbook" panose="02040604050505020304" pitchFamily="18" charset="0"/>
              </a:rPr>
              <a:t>Big Data Processing</a:t>
            </a:r>
            <a:endParaRPr lang="en-IN" sz="4800" dirty="0">
              <a:solidFill>
                <a:schemeClr val="accent4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1564" y="350043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IN" sz="4400" dirty="0">
                <a:latin typeface="Century Schoolbook" panose="02040604050505020304" pitchFamily="18" charset="0"/>
              </a:rPr>
              <a:t>Jiaul </a:t>
            </a:r>
            <a:r>
              <a:rPr lang="en-IN" sz="4400" dirty="0" smtClean="0">
                <a:latin typeface="Century Schoolbook" panose="02040604050505020304" pitchFamily="18" charset="0"/>
              </a:rPr>
              <a:t>Paik</a:t>
            </a:r>
          </a:p>
          <a:p>
            <a:r>
              <a:rPr lang="en-IN" sz="3000" dirty="0" smtClean="0">
                <a:latin typeface="Century Schoolbook" panose="02040604050505020304" pitchFamily="18" charset="0"/>
              </a:rPr>
              <a:t>IIT Kharagpur</a:t>
            </a:r>
            <a:endParaRPr lang="en-IN" sz="3000" dirty="0">
              <a:latin typeface="Century Schoolbook" panose="02040604050505020304" pitchFamily="18" charset="0"/>
            </a:endParaRPr>
          </a:p>
          <a:p>
            <a:r>
              <a:rPr lang="en-IN" sz="3200" dirty="0">
                <a:latin typeface="Century Schoolbook" panose="02040604050505020304" pitchFamily="18" charset="0"/>
              </a:rPr>
              <a:t>Lecture </a:t>
            </a:r>
            <a:r>
              <a:rPr lang="en-IN" sz="3200" dirty="0" smtClean="0">
                <a:latin typeface="Century Schoolbook" panose="02040604050505020304" pitchFamily="18" charset="0"/>
              </a:rPr>
              <a:t>6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89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8971" y="215205"/>
            <a:ext cx="91440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MapReduce: Index Construction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13671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Map over all documents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0005" y="1828800"/>
            <a:ext cx="7241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Emit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term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 as key, (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docid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,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tf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) as value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Emit other information as necessary (e.g., term position)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33629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Sort/shuffle: group postings by term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470943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Reduce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509043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Gather and sort the postings (typically by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docid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)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Write postings to disk</a:t>
            </a:r>
          </a:p>
        </p:txBody>
      </p:sp>
    </p:spTree>
    <p:extLst>
      <p:ext uri="{BB962C8B-B14F-4D97-AF65-F5344CB8AC3E}">
        <p14:creationId xmlns:p14="http://schemas.microsoft.com/office/powerpoint/2010/main" val="24260513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ltGray">
          <a:xfrm>
            <a:off x="6865491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 bwMode="ltGray">
          <a:xfrm>
            <a:off x="6865491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 bwMode="ltGray">
          <a:xfrm>
            <a:off x="6865491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 bwMode="ltGray">
          <a:xfrm>
            <a:off x="9339704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 bwMode="ltGray">
          <a:xfrm>
            <a:off x="9339704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0" name="Rectangle 49"/>
          <p:cNvSpPr/>
          <p:nvPr/>
        </p:nvSpPr>
        <p:spPr bwMode="ltGray">
          <a:xfrm>
            <a:off x="52578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 bwMode="ltGray">
          <a:xfrm>
            <a:off x="59436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56" name="Rectangle 55"/>
          <p:cNvSpPr/>
          <p:nvPr/>
        </p:nvSpPr>
        <p:spPr bwMode="ltGray">
          <a:xfrm>
            <a:off x="5257800" y="5638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 bwMode="ltGray">
          <a:xfrm>
            <a:off x="8610600" y="58336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5257800" y="6096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65" name="Rectangle 64"/>
          <p:cNvSpPr/>
          <p:nvPr/>
        </p:nvSpPr>
        <p:spPr bwMode="ltGray">
          <a:xfrm>
            <a:off x="5257800" y="4724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 bwMode="ltGray">
          <a:xfrm>
            <a:off x="8610600" y="49954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71" name="Rectangle 70"/>
          <p:cNvSpPr/>
          <p:nvPr/>
        </p:nvSpPr>
        <p:spPr bwMode="ltGray">
          <a:xfrm>
            <a:off x="8610600" y="5410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 bwMode="ltGray">
          <a:xfrm>
            <a:off x="4267200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ltGray">
          <a:xfrm>
            <a:off x="4267200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 bwMode="ltGray">
          <a:xfrm>
            <a:off x="4267200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ltGray">
          <a:xfrm>
            <a:off x="3982917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7117" y="194744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11" name="Rectangle 10"/>
          <p:cNvSpPr/>
          <p:nvPr/>
        </p:nvSpPr>
        <p:spPr bwMode="ltGray">
          <a:xfrm>
            <a:off x="3982917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97118" y="2404646"/>
            <a:ext cx="50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14" name="Rectangle 13"/>
          <p:cNvSpPr/>
          <p:nvPr/>
        </p:nvSpPr>
        <p:spPr bwMode="ltGray">
          <a:xfrm>
            <a:off x="3982917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97117" y="2861846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3068518" y="1261646"/>
            <a:ext cx="1979285" cy="521732"/>
            <a:chOff x="762000" y="1905000"/>
            <a:chExt cx="1979285" cy="521732"/>
          </a:xfrm>
        </p:grpSpPr>
        <p:sp>
          <p:nvSpPr>
            <p:cNvPr id="3" name="TextBox 2"/>
            <p:cNvSpPr txBox="1"/>
            <p:nvPr/>
          </p:nvSpPr>
          <p:spPr>
            <a:xfrm>
              <a:off x="838200" y="2057400"/>
              <a:ext cx="1903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"/>
                  <a:cs typeface="Gill Sans"/>
                </a:rPr>
                <a:t>one fish, two fish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2000" y="1905000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0000"/>
                  </a:solidFill>
                  <a:latin typeface="Gill Sans"/>
                  <a:cs typeface="Gill Sans"/>
                </a:rPr>
                <a:t>Doc 1</a:t>
              </a:r>
            </a:p>
          </p:txBody>
        </p:sp>
      </p:grpSp>
      <p:sp>
        <p:nvSpPr>
          <p:cNvPr id="24" name="Rectangle 23"/>
          <p:cNvSpPr/>
          <p:nvPr/>
        </p:nvSpPr>
        <p:spPr bwMode="ltGray">
          <a:xfrm>
            <a:off x="6560691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74891" y="1947446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27" name="Rectangle 26"/>
          <p:cNvSpPr/>
          <p:nvPr/>
        </p:nvSpPr>
        <p:spPr bwMode="ltGray">
          <a:xfrm>
            <a:off x="6560691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74891" y="2404646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30" name="Rectangle 29"/>
          <p:cNvSpPr/>
          <p:nvPr/>
        </p:nvSpPr>
        <p:spPr bwMode="ltGray">
          <a:xfrm>
            <a:off x="6560691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74891" y="2861846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grpSp>
        <p:nvGrpSpPr>
          <p:cNvPr id="5" name="Group 32"/>
          <p:cNvGrpSpPr/>
          <p:nvPr/>
        </p:nvGrpSpPr>
        <p:grpSpPr>
          <a:xfrm>
            <a:off x="5646292" y="1261646"/>
            <a:ext cx="2004933" cy="521732"/>
            <a:chOff x="762000" y="1905000"/>
            <a:chExt cx="2004933" cy="521732"/>
          </a:xfrm>
        </p:grpSpPr>
        <p:sp>
          <p:nvSpPr>
            <p:cNvPr id="34" name="TextBox 33"/>
            <p:cNvSpPr txBox="1"/>
            <p:nvPr/>
          </p:nvSpPr>
          <p:spPr>
            <a:xfrm>
              <a:off x="838200" y="205740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"/>
                  <a:cs typeface="Gill Sans"/>
                </a:rPr>
                <a:t>red fish, blue fish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2000" y="1905000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0000"/>
                  </a:solidFill>
                  <a:latin typeface="Gill Sans"/>
                  <a:cs typeface="Gill Sans"/>
                </a:rPr>
                <a:t>Doc 2</a:t>
              </a:r>
            </a:p>
          </p:txBody>
        </p:sp>
      </p:grpSp>
      <p:sp>
        <p:nvSpPr>
          <p:cNvPr id="36" name="Rectangle 35"/>
          <p:cNvSpPr/>
          <p:nvPr/>
        </p:nvSpPr>
        <p:spPr bwMode="ltGray">
          <a:xfrm>
            <a:off x="9034904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49104" y="1947446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39" name="Rectangle 38"/>
          <p:cNvSpPr/>
          <p:nvPr/>
        </p:nvSpPr>
        <p:spPr bwMode="ltGray">
          <a:xfrm>
            <a:off x="9034904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49104" y="2404646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hat</a:t>
            </a:r>
          </a:p>
        </p:txBody>
      </p:sp>
      <p:grpSp>
        <p:nvGrpSpPr>
          <p:cNvPr id="6" name="Group 44"/>
          <p:cNvGrpSpPr/>
          <p:nvPr/>
        </p:nvGrpSpPr>
        <p:grpSpPr>
          <a:xfrm>
            <a:off x="8120504" y="1261646"/>
            <a:ext cx="1581740" cy="521732"/>
            <a:chOff x="762000" y="1905000"/>
            <a:chExt cx="1581740" cy="521732"/>
          </a:xfrm>
        </p:grpSpPr>
        <p:sp>
          <p:nvSpPr>
            <p:cNvPr id="46" name="TextBox 45"/>
            <p:cNvSpPr txBox="1"/>
            <p:nvPr/>
          </p:nvSpPr>
          <p:spPr>
            <a:xfrm>
              <a:off x="838200" y="2057400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"/>
                  <a:cs typeface="Gill Sans"/>
                </a:rPr>
                <a:t>cat in the hat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2000" y="1905000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0000"/>
                  </a:solidFill>
                  <a:latin typeface="Gill Sans"/>
                  <a:cs typeface="Gill Sans"/>
                </a:rPr>
                <a:t>Doc 3</a:t>
              </a:r>
            </a:p>
          </p:txBody>
        </p:sp>
      </p:grpSp>
      <p:sp>
        <p:nvSpPr>
          <p:cNvPr id="48" name="Rectangle 47"/>
          <p:cNvSpPr/>
          <p:nvPr/>
        </p:nvSpPr>
        <p:spPr bwMode="ltGray">
          <a:xfrm>
            <a:off x="49530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267200" y="5147846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1" name="Rectangle 50"/>
          <p:cNvSpPr/>
          <p:nvPr/>
        </p:nvSpPr>
        <p:spPr bwMode="ltGray">
          <a:xfrm>
            <a:off x="56388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 bwMode="ltGray">
          <a:xfrm>
            <a:off x="4953000" y="5638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67200" y="560504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57" name="Rectangle 56"/>
          <p:cNvSpPr/>
          <p:nvPr/>
        </p:nvSpPr>
        <p:spPr bwMode="ltGray">
          <a:xfrm>
            <a:off x="8305800" y="58336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620001" y="5799892"/>
            <a:ext cx="50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60" name="Rectangle 59"/>
          <p:cNvSpPr/>
          <p:nvPr/>
        </p:nvSpPr>
        <p:spPr bwMode="ltGray">
          <a:xfrm>
            <a:off x="4953000" y="6096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267200" y="6062246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63" name="Rectangle 62"/>
          <p:cNvSpPr/>
          <p:nvPr/>
        </p:nvSpPr>
        <p:spPr bwMode="ltGray">
          <a:xfrm>
            <a:off x="4953000" y="4724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67200" y="4690646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66" name="Rectangle 65"/>
          <p:cNvSpPr/>
          <p:nvPr/>
        </p:nvSpPr>
        <p:spPr bwMode="ltGray">
          <a:xfrm>
            <a:off x="8305800" y="49954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20000" y="4961692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69" name="Rectangle 68"/>
          <p:cNvSpPr/>
          <p:nvPr/>
        </p:nvSpPr>
        <p:spPr bwMode="ltGray">
          <a:xfrm>
            <a:off x="8305800" y="5410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0000" y="5376446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2362200" y="3810000"/>
            <a:ext cx="7848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Gill Sans"/>
                <a:cs typeface="Gill Sans"/>
              </a:rPr>
              <a:t>Shuffle and Sort:</a:t>
            </a: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 aggregate values by keys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752601" y="2286001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FF0000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752600" y="5029201"/>
            <a:ext cx="159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FF0000"/>
                </a:solidFill>
                <a:latin typeface="Gill Sans"/>
                <a:cs typeface="Gill Sans"/>
              </a:rPr>
              <a:t>Reduce</a:t>
            </a:r>
          </a:p>
        </p:txBody>
      </p:sp>
      <p:sp>
        <p:nvSpPr>
          <p:cNvPr id="72" name="Title 1"/>
          <p:cNvSpPr txBox="1">
            <a:spLocks/>
          </p:cNvSpPr>
          <p:nvPr/>
        </p:nvSpPr>
        <p:spPr>
          <a:xfrm>
            <a:off x="1219199" y="211723"/>
            <a:ext cx="9949543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 with </a:t>
            </a:r>
            <a:r>
              <a:rPr lang="en-US" sz="3600" kern="0" dirty="0" err="1" smtClean="0">
                <a:solidFill>
                  <a:srgbClr val="000000"/>
                </a:solidFill>
                <a:latin typeface="Gill Sans"/>
                <a:cs typeface="Gill Sans"/>
              </a:rPr>
              <a:t>MapReduce</a:t>
            </a:r>
            <a:r>
              <a:rPr lang="en-US" sz="3600" kern="0" dirty="0" smtClean="0">
                <a:solidFill>
                  <a:srgbClr val="000000"/>
                </a:solidFill>
                <a:latin typeface="Gill Sans"/>
                <a:cs typeface="Gill Sans"/>
              </a:rPr>
              <a:t>: First Cut</a:t>
            </a:r>
            <a:endParaRPr lang="en-US" sz="360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972924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2" grpId="0" animBg="1"/>
      <p:bldP spid="38" grpId="0" animBg="1"/>
      <p:bldP spid="41" grpId="0" animBg="1"/>
      <p:bldP spid="50" grpId="0" animBg="1"/>
      <p:bldP spid="53" grpId="0" animBg="1"/>
      <p:bldP spid="56" grpId="0" animBg="1"/>
      <p:bldP spid="59" grpId="0" animBg="1"/>
      <p:bldP spid="62" grpId="0" animBg="1"/>
      <p:bldP spid="65" grpId="0" animBg="1"/>
      <p:bldP spid="68" grpId="0" animBg="1"/>
      <p:bldP spid="71" grpId="0" animBg="1"/>
      <p:bldP spid="10" grpId="0" animBg="1"/>
      <p:bldP spid="13" grpId="0" animBg="1"/>
      <p:bldP spid="16" grpId="0" animBg="1"/>
      <p:bldP spid="8" grpId="0" animBg="1"/>
      <p:bldP spid="9" grpId="0"/>
      <p:bldP spid="11" grpId="0" animBg="1"/>
      <p:bldP spid="12" grpId="0"/>
      <p:bldP spid="14" grpId="0" animBg="1"/>
      <p:bldP spid="15" grpId="0"/>
      <p:bldP spid="24" grpId="0" animBg="1"/>
      <p:bldP spid="25" grpId="0"/>
      <p:bldP spid="27" grpId="0" animBg="1"/>
      <p:bldP spid="28" grpId="0"/>
      <p:bldP spid="30" grpId="0" animBg="1"/>
      <p:bldP spid="31" grpId="0"/>
      <p:bldP spid="36" grpId="0" animBg="1"/>
      <p:bldP spid="37" grpId="0"/>
      <p:bldP spid="39" grpId="0" animBg="1"/>
      <p:bldP spid="40" grpId="0"/>
      <p:bldP spid="48" grpId="0" animBg="1"/>
      <p:bldP spid="49" grpId="0"/>
      <p:bldP spid="51" grpId="0" animBg="1"/>
      <p:bldP spid="54" grpId="0" animBg="1"/>
      <p:bldP spid="55" grpId="0"/>
      <p:bldP spid="57" grpId="0" animBg="1"/>
      <p:bldP spid="58" grpId="0"/>
      <p:bldP spid="60" grpId="0" animBg="1"/>
      <p:bldP spid="61" grpId="0"/>
      <p:bldP spid="63" grpId="0" animBg="1"/>
      <p:bldP spid="64" grpId="0"/>
      <p:bldP spid="66" grpId="0" animBg="1"/>
      <p:bldP spid="67" grpId="0"/>
      <p:bldP spid="69" grpId="0" animBg="1"/>
      <p:bldP spid="70" grpId="0"/>
      <p:bldP spid="8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42865" y="259391"/>
            <a:ext cx="9144000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Indexing: Pseudo-Code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07571" y="1263269"/>
            <a:ext cx="5021424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class </a:t>
            </a:r>
            <a:r>
              <a:rPr lang="en-US" sz="1600" dirty="0">
                <a:solidFill>
                  <a:srgbClr val="00B0F0"/>
                </a:solidFill>
                <a:latin typeface="Andale Mono"/>
                <a:cs typeface="Andale Mono"/>
              </a:rPr>
              <a:t>Mapper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600" dirty="0" smtClean="0">
                <a:solidFill>
                  <a:srgbClr val="00B050"/>
                </a:solidFill>
                <a:latin typeface="Andale Mono"/>
                <a:cs typeface="Andale Mono"/>
              </a:rPr>
              <a:t>map</a:t>
            </a:r>
            <a:r>
              <a:rPr lang="en-US" sz="1600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600" dirty="0" smtClean="0">
                <a:solidFill>
                  <a:srgbClr val="000000"/>
                </a:solidFill>
                <a:latin typeface="Andale Mono"/>
                <a:cs typeface="Andale Mono"/>
              </a:rPr>
              <a:t>, doc) 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=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Andale Mono"/>
                <a:cs typeface="Andale Mono"/>
              </a:rPr>
              <a:t>counts 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= new </a:t>
            </a:r>
            <a:r>
              <a:rPr lang="en-US" sz="16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HashMap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for (term </a:t>
            </a:r>
            <a:r>
              <a:rPr lang="en-US" sz="1600" dirty="0" smtClean="0">
                <a:solidFill>
                  <a:srgbClr val="000000"/>
                </a:solidFill>
                <a:latin typeface="Andale Mono"/>
                <a:cs typeface="Andale Mono"/>
              </a:rPr>
              <a:t>in 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tokenize(doc))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  counts(term) += 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for ((term, </a:t>
            </a:r>
            <a:r>
              <a:rPr lang="en-US" sz="160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Andale Mono"/>
                <a:cs typeface="Andale Mono"/>
              </a:rPr>
              <a:t>in 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counts)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  emit(term, (</a:t>
            </a:r>
            <a:r>
              <a:rPr lang="en-US" sz="160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  <a:endParaRPr lang="en-US" sz="1600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3570" y="3156095"/>
            <a:ext cx="39982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class </a:t>
            </a:r>
            <a:r>
              <a:rPr lang="en-US" sz="1600" dirty="0">
                <a:solidFill>
                  <a:srgbClr val="00B0F0"/>
                </a:solidFill>
                <a:latin typeface="Andale Mono"/>
                <a:cs typeface="Andale Mono"/>
              </a:rPr>
              <a:t>Reducer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600" dirty="0" smtClean="0">
                <a:solidFill>
                  <a:srgbClr val="00B050"/>
                </a:solidFill>
                <a:latin typeface="Andale Mono"/>
                <a:cs typeface="Andale Mono"/>
              </a:rPr>
              <a:t>reduce</a:t>
            </a:r>
            <a:r>
              <a:rPr lang="en-US" sz="1600" dirty="0" smtClean="0">
                <a:solidFill>
                  <a:srgbClr val="000000"/>
                </a:solidFill>
                <a:latin typeface="Andale Mono"/>
                <a:cs typeface="Andale Mono"/>
              </a:rPr>
              <a:t>(term, 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postings: </a:t>
            </a:r>
            <a:r>
              <a:rPr lang="en-US" sz="1600" dirty="0" smtClean="0">
                <a:solidFill>
                  <a:srgbClr val="000000"/>
                </a:solidFill>
                <a:latin typeface="Andale Mono"/>
                <a:cs typeface="Andale Mono"/>
              </a:rPr>
              <a:t>list[(</a:t>
            </a:r>
            <a:r>
              <a:rPr lang="en-US" sz="160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)]) =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Andale Mono"/>
                <a:cs typeface="Andale Mono"/>
              </a:rPr>
              <a:t>p 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= new 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for ((</a:t>
            </a:r>
            <a:r>
              <a:rPr lang="en-US" sz="160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Andale Mono"/>
                <a:cs typeface="Andale Mono"/>
              </a:rPr>
              <a:t>in 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postings)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Andale Mono"/>
                <a:cs typeface="Andale Mono"/>
              </a:rPr>
              <a:t>p.append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((</a:t>
            </a:r>
            <a:r>
              <a:rPr lang="en-US" sz="160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Andale Mono"/>
                <a:cs typeface="Andale Mono"/>
              </a:rPr>
              <a:t>p.sort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emit(term, p)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  <a:endParaRPr lang="en-US" sz="1600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31440" y="1978920"/>
              <a:ext cx="8049960" cy="3539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200" y="1964880"/>
                <a:ext cx="8070480" cy="356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0191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 bwMode="ltGray">
          <a:xfrm>
            <a:off x="7162800" y="2895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[2,4]</a:t>
            </a:r>
          </a:p>
        </p:txBody>
      </p:sp>
      <p:sp>
        <p:nvSpPr>
          <p:cNvPr id="102" name="Rectangle 101"/>
          <p:cNvSpPr/>
          <p:nvPr/>
        </p:nvSpPr>
        <p:spPr bwMode="ltGray">
          <a:xfrm>
            <a:off x="71628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[1]</a:t>
            </a:r>
          </a:p>
        </p:txBody>
      </p:sp>
      <p:sp>
        <p:nvSpPr>
          <p:cNvPr id="103" name="Rectangle 102"/>
          <p:cNvSpPr/>
          <p:nvPr/>
        </p:nvSpPr>
        <p:spPr bwMode="ltGray">
          <a:xfrm>
            <a:off x="7162800" y="2438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[3]</a:t>
            </a:r>
          </a:p>
        </p:txBody>
      </p:sp>
      <p:sp>
        <p:nvSpPr>
          <p:cNvPr id="105" name="Rectangle 104"/>
          <p:cNvSpPr/>
          <p:nvPr/>
        </p:nvSpPr>
        <p:spPr bwMode="ltGray">
          <a:xfrm>
            <a:off x="9634728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[1]</a:t>
            </a:r>
          </a:p>
        </p:txBody>
      </p:sp>
      <p:sp>
        <p:nvSpPr>
          <p:cNvPr id="106" name="Rectangle 105"/>
          <p:cNvSpPr/>
          <p:nvPr/>
        </p:nvSpPr>
        <p:spPr bwMode="ltGray">
          <a:xfrm>
            <a:off x="9634728" y="2438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[2]</a:t>
            </a:r>
          </a:p>
        </p:txBody>
      </p:sp>
      <p:sp>
        <p:nvSpPr>
          <p:cNvPr id="107" name="Rectangle 106"/>
          <p:cNvSpPr/>
          <p:nvPr/>
        </p:nvSpPr>
        <p:spPr bwMode="ltGray">
          <a:xfrm>
            <a:off x="5562600" y="56388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[1]</a:t>
            </a:r>
          </a:p>
        </p:txBody>
      </p:sp>
      <p:sp>
        <p:nvSpPr>
          <p:cNvPr id="108" name="Rectangle 107"/>
          <p:cNvSpPr/>
          <p:nvPr/>
        </p:nvSpPr>
        <p:spPr bwMode="ltGray">
          <a:xfrm>
            <a:off x="5562600" y="6096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[1]</a:t>
            </a:r>
          </a:p>
        </p:txBody>
      </p:sp>
      <p:sp>
        <p:nvSpPr>
          <p:cNvPr id="111" name="Rectangle 110"/>
          <p:cNvSpPr/>
          <p:nvPr/>
        </p:nvSpPr>
        <p:spPr bwMode="ltGray">
          <a:xfrm>
            <a:off x="8915400" y="5833872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[3]</a:t>
            </a:r>
          </a:p>
        </p:txBody>
      </p:sp>
      <p:sp>
        <p:nvSpPr>
          <p:cNvPr id="112" name="Rectangle 111"/>
          <p:cNvSpPr/>
          <p:nvPr/>
        </p:nvSpPr>
        <p:spPr bwMode="ltGray">
          <a:xfrm>
            <a:off x="8915400" y="5410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[2]</a:t>
            </a:r>
          </a:p>
        </p:txBody>
      </p:sp>
      <p:sp>
        <p:nvSpPr>
          <p:cNvPr id="113" name="Rectangle 112"/>
          <p:cNvSpPr/>
          <p:nvPr/>
        </p:nvSpPr>
        <p:spPr bwMode="ltGray">
          <a:xfrm>
            <a:off x="8915400" y="4983932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[3]</a:t>
            </a:r>
          </a:p>
        </p:txBody>
      </p:sp>
      <p:sp>
        <p:nvSpPr>
          <p:cNvPr id="114" name="Rectangle 113"/>
          <p:cNvSpPr/>
          <p:nvPr/>
        </p:nvSpPr>
        <p:spPr bwMode="ltGray">
          <a:xfrm>
            <a:off x="5562600" y="5181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[2,4]</a:t>
            </a:r>
          </a:p>
        </p:txBody>
      </p:sp>
      <p:sp>
        <p:nvSpPr>
          <p:cNvPr id="115" name="Rectangle 114"/>
          <p:cNvSpPr/>
          <p:nvPr/>
        </p:nvSpPr>
        <p:spPr bwMode="ltGray">
          <a:xfrm>
            <a:off x="5562600" y="4724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[1]</a:t>
            </a:r>
          </a:p>
        </p:txBody>
      </p:sp>
      <p:sp>
        <p:nvSpPr>
          <p:cNvPr id="116" name="Rectangle 115"/>
          <p:cNvSpPr/>
          <p:nvPr/>
        </p:nvSpPr>
        <p:spPr bwMode="ltGray">
          <a:xfrm>
            <a:off x="6705600" y="5181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[2,4]</a:t>
            </a:r>
          </a:p>
        </p:txBody>
      </p:sp>
      <p:sp>
        <p:nvSpPr>
          <p:cNvPr id="98" name="Rectangle 97"/>
          <p:cNvSpPr/>
          <p:nvPr/>
        </p:nvSpPr>
        <p:spPr bwMode="ltGray">
          <a:xfrm>
            <a:off x="4572000" y="2895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[2,4]</a:t>
            </a:r>
          </a:p>
        </p:txBody>
      </p:sp>
      <p:sp>
        <p:nvSpPr>
          <p:cNvPr id="99" name="Rectangle 98"/>
          <p:cNvSpPr/>
          <p:nvPr/>
        </p:nvSpPr>
        <p:spPr bwMode="ltGray">
          <a:xfrm>
            <a:off x="45720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[1]</a:t>
            </a:r>
          </a:p>
        </p:txBody>
      </p:sp>
      <p:sp>
        <p:nvSpPr>
          <p:cNvPr id="100" name="Rectangle 99"/>
          <p:cNvSpPr/>
          <p:nvPr/>
        </p:nvSpPr>
        <p:spPr bwMode="ltGray">
          <a:xfrm>
            <a:off x="4572000" y="2438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[3]</a:t>
            </a:r>
          </a:p>
        </p:txBody>
      </p:sp>
      <p:sp>
        <p:nvSpPr>
          <p:cNvPr id="10" name="Rectangle 9"/>
          <p:cNvSpPr/>
          <p:nvPr/>
        </p:nvSpPr>
        <p:spPr bwMode="ltGray">
          <a:xfrm>
            <a:off x="4287717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ltGray">
          <a:xfrm>
            <a:off x="4287717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 bwMode="ltGray">
          <a:xfrm>
            <a:off x="4287717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 bwMode="ltGray">
          <a:xfrm>
            <a:off x="6865491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 bwMode="ltGray">
          <a:xfrm>
            <a:off x="6865491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 bwMode="ltGray">
          <a:xfrm>
            <a:off x="6865491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 bwMode="ltGray">
          <a:xfrm>
            <a:off x="9339704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 bwMode="ltGray">
          <a:xfrm>
            <a:off x="9339704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0" name="Rectangle 49"/>
          <p:cNvSpPr/>
          <p:nvPr/>
        </p:nvSpPr>
        <p:spPr bwMode="ltGray">
          <a:xfrm>
            <a:off x="52578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 bwMode="ltGray">
          <a:xfrm>
            <a:off x="64008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56" name="Rectangle 55"/>
          <p:cNvSpPr/>
          <p:nvPr/>
        </p:nvSpPr>
        <p:spPr bwMode="ltGray">
          <a:xfrm>
            <a:off x="5257800" y="5638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 bwMode="ltGray">
          <a:xfrm>
            <a:off x="8610600" y="58336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5257800" y="6096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65" name="Rectangle 64"/>
          <p:cNvSpPr/>
          <p:nvPr/>
        </p:nvSpPr>
        <p:spPr bwMode="ltGray">
          <a:xfrm>
            <a:off x="5257800" y="4724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 bwMode="ltGray">
          <a:xfrm>
            <a:off x="8610600" y="498675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71" name="Rectangle 70"/>
          <p:cNvSpPr/>
          <p:nvPr/>
        </p:nvSpPr>
        <p:spPr bwMode="ltGray">
          <a:xfrm>
            <a:off x="8610600" y="5410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 bwMode="ltGray">
          <a:xfrm>
            <a:off x="3982917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7117" y="194744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11" name="Rectangle 10"/>
          <p:cNvSpPr/>
          <p:nvPr/>
        </p:nvSpPr>
        <p:spPr bwMode="ltGray">
          <a:xfrm>
            <a:off x="3982917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97118" y="2404646"/>
            <a:ext cx="50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14" name="Rectangle 13"/>
          <p:cNvSpPr/>
          <p:nvPr/>
        </p:nvSpPr>
        <p:spPr bwMode="ltGray">
          <a:xfrm>
            <a:off x="3982917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97117" y="2861846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24" name="Rectangle 23"/>
          <p:cNvSpPr/>
          <p:nvPr/>
        </p:nvSpPr>
        <p:spPr bwMode="ltGray">
          <a:xfrm>
            <a:off x="6560691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74891" y="1947446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27" name="Rectangle 26"/>
          <p:cNvSpPr/>
          <p:nvPr/>
        </p:nvSpPr>
        <p:spPr bwMode="ltGray">
          <a:xfrm>
            <a:off x="6560691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74891" y="2404646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30" name="Rectangle 29"/>
          <p:cNvSpPr/>
          <p:nvPr/>
        </p:nvSpPr>
        <p:spPr bwMode="ltGray">
          <a:xfrm>
            <a:off x="6560691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74891" y="2861846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36" name="Rectangle 35"/>
          <p:cNvSpPr/>
          <p:nvPr/>
        </p:nvSpPr>
        <p:spPr bwMode="ltGray">
          <a:xfrm>
            <a:off x="9034904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49104" y="1947446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39" name="Rectangle 38"/>
          <p:cNvSpPr/>
          <p:nvPr/>
        </p:nvSpPr>
        <p:spPr bwMode="ltGray">
          <a:xfrm>
            <a:off x="9034904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49104" y="2404646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48" name="Rectangle 47"/>
          <p:cNvSpPr/>
          <p:nvPr/>
        </p:nvSpPr>
        <p:spPr bwMode="ltGray">
          <a:xfrm>
            <a:off x="49530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267200" y="5147846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1" name="Rectangle 50"/>
          <p:cNvSpPr/>
          <p:nvPr/>
        </p:nvSpPr>
        <p:spPr bwMode="ltGray">
          <a:xfrm>
            <a:off x="60960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 bwMode="ltGray">
          <a:xfrm>
            <a:off x="4953000" y="5638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67200" y="560504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57" name="Rectangle 56"/>
          <p:cNvSpPr/>
          <p:nvPr/>
        </p:nvSpPr>
        <p:spPr bwMode="ltGray">
          <a:xfrm>
            <a:off x="8305800" y="58336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620001" y="5799892"/>
            <a:ext cx="50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60" name="Rectangle 59"/>
          <p:cNvSpPr/>
          <p:nvPr/>
        </p:nvSpPr>
        <p:spPr bwMode="ltGray">
          <a:xfrm>
            <a:off x="4953000" y="6096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267200" y="6062246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63" name="Rectangle 62"/>
          <p:cNvSpPr/>
          <p:nvPr/>
        </p:nvSpPr>
        <p:spPr bwMode="ltGray">
          <a:xfrm>
            <a:off x="4953000" y="4724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67200" y="4690646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66" name="Rectangle 65"/>
          <p:cNvSpPr/>
          <p:nvPr/>
        </p:nvSpPr>
        <p:spPr bwMode="ltGray">
          <a:xfrm>
            <a:off x="8305800" y="498675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20000" y="4953000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69" name="Rectangle 68"/>
          <p:cNvSpPr/>
          <p:nvPr/>
        </p:nvSpPr>
        <p:spPr bwMode="ltGray">
          <a:xfrm>
            <a:off x="8305800" y="5410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0000" y="5376446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2362200" y="3810000"/>
            <a:ext cx="7848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Gill Sans"/>
                <a:cs typeface="Gill Sans"/>
              </a:rPr>
              <a:t>Shuffle and Sort:</a:t>
            </a: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 aggregate values by keys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752601" y="2286001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FF0000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752600" y="5029201"/>
            <a:ext cx="159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FF0000"/>
                </a:solidFill>
                <a:latin typeface="Gill Sans"/>
                <a:cs typeface="Gill Sans"/>
              </a:rPr>
              <a:t>Reduce</a:t>
            </a:r>
          </a:p>
        </p:txBody>
      </p:sp>
      <p:grpSp>
        <p:nvGrpSpPr>
          <p:cNvPr id="90" name="Group 16"/>
          <p:cNvGrpSpPr/>
          <p:nvPr/>
        </p:nvGrpSpPr>
        <p:grpSpPr>
          <a:xfrm>
            <a:off x="3068518" y="1261646"/>
            <a:ext cx="1979285" cy="521732"/>
            <a:chOff x="762000" y="1905000"/>
            <a:chExt cx="1979285" cy="521732"/>
          </a:xfrm>
        </p:grpSpPr>
        <p:sp>
          <p:nvSpPr>
            <p:cNvPr id="91" name="TextBox 90"/>
            <p:cNvSpPr txBox="1"/>
            <p:nvPr/>
          </p:nvSpPr>
          <p:spPr>
            <a:xfrm>
              <a:off x="838200" y="2057400"/>
              <a:ext cx="1903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"/>
                  <a:cs typeface="Gill Sans"/>
                </a:rPr>
                <a:t>one fish, two fish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2000" y="1905000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0000"/>
                  </a:solidFill>
                  <a:latin typeface="Gill Sans"/>
                  <a:cs typeface="Gill Sans"/>
                </a:rPr>
                <a:t>Doc 1</a:t>
              </a:r>
            </a:p>
          </p:txBody>
        </p:sp>
      </p:grpSp>
      <p:grpSp>
        <p:nvGrpSpPr>
          <p:cNvPr id="93" name="Group 32"/>
          <p:cNvGrpSpPr/>
          <p:nvPr/>
        </p:nvGrpSpPr>
        <p:grpSpPr>
          <a:xfrm>
            <a:off x="5646292" y="1261646"/>
            <a:ext cx="2004933" cy="521732"/>
            <a:chOff x="762000" y="1905000"/>
            <a:chExt cx="2004933" cy="521732"/>
          </a:xfrm>
        </p:grpSpPr>
        <p:sp>
          <p:nvSpPr>
            <p:cNvPr id="94" name="TextBox 93"/>
            <p:cNvSpPr txBox="1"/>
            <p:nvPr/>
          </p:nvSpPr>
          <p:spPr>
            <a:xfrm>
              <a:off x="838200" y="205740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"/>
                  <a:cs typeface="Gill Sans"/>
                </a:rPr>
                <a:t>red fish, blue fish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62000" y="1905000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0000"/>
                  </a:solidFill>
                  <a:latin typeface="Gill Sans"/>
                  <a:cs typeface="Gill Sans"/>
                </a:rPr>
                <a:t>Doc 2</a:t>
              </a:r>
            </a:p>
          </p:txBody>
        </p:sp>
      </p:grpSp>
      <p:grpSp>
        <p:nvGrpSpPr>
          <p:cNvPr id="96" name="Group 44"/>
          <p:cNvGrpSpPr/>
          <p:nvPr/>
        </p:nvGrpSpPr>
        <p:grpSpPr>
          <a:xfrm>
            <a:off x="8120504" y="1261646"/>
            <a:ext cx="1581740" cy="521732"/>
            <a:chOff x="762000" y="1905000"/>
            <a:chExt cx="1581740" cy="521732"/>
          </a:xfrm>
        </p:grpSpPr>
        <p:sp>
          <p:nvSpPr>
            <p:cNvPr id="97" name="TextBox 96"/>
            <p:cNvSpPr txBox="1"/>
            <p:nvPr/>
          </p:nvSpPr>
          <p:spPr>
            <a:xfrm>
              <a:off x="838200" y="2057400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"/>
                  <a:cs typeface="Gill Sans"/>
                </a:rPr>
                <a:t>cat in the hat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62000" y="1905000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0000"/>
                  </a:solidFill>
                  <a:latin typeface="Gill Sans"/>
                  <a:cs typeface="Gill Sans"/>
                </a:rPr>
                <a:t>Doc 3</a:t>
              </a:r>
            </a:p>
          </p:txBody>
        </p:sp>
      </p:grpSp>
      <p:sp>
        <p:nvSpPr>
          <p:cNvPr id="78" name="Title 1"/>
          <p:cNvSpPr txBox="1">
            <a:spLocks/>
          </p:cNvSpPr>
          <p:nvPr/>
        </p:nvSpPr>
        <p:spPr>
          <a:xfrm>
            <a:off x="838200" y="175112"/>
            <a:ext cx="9144000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0" dirty="0">
                <a:solidFill>
                  <a:srgbClr val="000000"/>
                </a:solidFill>
                <a:latin typeface="Gill Sans"/>
                <a:cs typeface="Gill Sans"/>
              </a:rPr>
              <a:t>Positional Indexes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068360" y="1829520"/>
              <a:ext cx="1046160" cy="476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5400" y="1815480"/>
                <a:ext cx="1073520" cy="50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5322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5" grpId="0" animBg="1"/>
      <p:bldP spid="106" grpId="0" animBg="1"/>
      <p:bldP spid="107" grpId="0" animBg="1"/>
      <p:bldP spid="108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98" grpId="0" animBg="1"/>
      <p:bldP spid="99" grpId="0" animBg="1"/>
      <p:bldP spid="100" grpId="0" animBg="1"/>
      <p:bldP spid="10" grpId="0" animBg="1"/>
      <p:bldP spid="13" grpId="0" animBg="1"/>
      <p:bldP spid="16" grpId="0" animBg="1"/>
      <p:bldP spid="26" grpId="0" animBg="1"/>
      <p:bldP spid="29" grpId="0" animBg="1"/>
      <p:bldP spid="32" grpId="0" animBg="1"/>
      <p:bldP spid="38" grpId="0" animBg="1"/>
      <p:bldP spid="41" grpId="0" animBg="1"/>
      <p:bldP spid="50" grpId="0" animBg="1"/>
      <p:bldP spid="53" grpId="0" animBg="1"/>
      <p:bldP spid="56" grpId="0" animBg="1"/>
      <p:bldP spid="59" grpId="0" animBg="1"/>
      <p:bldP spid="62" grpId="0" animBg="1"/>
      <p:bldP spid="65" grpId="0" animBg="1"/>
      <p:bldP spid="68" grpId="0" animBg="1"/>
      <p:bldP spid="71" grpId="0" animBg="1"/>
      <p:bldP spid="8" grpId="0" animBg="1"/>
      <p:bldP spid="9" grpId="0"/>
      <p:bldP spid="11" grpId="0" animBg="1"/>
      <p:bldP spid="12" grpId="0"/>
      <p:bldP spid="14" grpId="0" animBg="1"/>
      <p:bldP spid="15" grpId="0"/>
      <p:bldP spid="24" grpId="0" animBg="1"/>
      <p:bldP spid="25" grpId="0"/>
      <p:bldP spid="27" grpId="0" animBg="1"/>
      <p:bldP spid="28" grpId="0"/>
      <p:bldP spid="30" grpId="0" animBg="1"/>
      <p:bldP spid="31" grpId="0"/>
      <p:bldP spid="36" grpId="0" animBg="1"/>
      <p:bldP spid="37" grpId="0"/>
      <p:bldP spid="39" grpId="0" animBg="1"/>
      <p:bldP spid="40" grpId="0"/>
      <p:bldP spid="48" grpId="0" animBg="1"/>
      <p:bldP spid="49" grpId="0"/>
      <p:bldP spid="51" grpId="0" animBg="1"/>
      <p:bldP spid="54" grpId="0" animBg="1"/>
      <p:bldP spid="55" grpId="0"/>
      <p:bldP spid="57" grpId="0" animBg="1"/>
      <p:bldP spid="58" grpId="0"/>
      <p:bldP spid="60" grpId="0" animBg="1"/>
      <p:bldP spid="61" grpId="0"/>
      <p:bldP spid="63" grpId="0" animBg="1"/>
      <p:bldP spid="64" grpId="0"/>
      <p:bldP spid="66" grpId="0" animBg="1"/>
      <p:bldP spid="67" grpId="0"/>
      <p:bldP spid="69" grpId="0" animBg="1"/>
      <p:bldP spid="70" grpId="0"/>
      <p:bldP spid="8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917510" y="213538"/>
            <a:ext cx="9144000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0" dirty="0" smtClean="0">
                <a:solidFill>
                  <a:srgbClr val="000000"/>
                </a:solidFill>
                <a:latin typeface="Gill Sans"/>
                <a:cs typeface="Gill Sans"/>
              </a:rPr>
              <a:t>Where is the trouble?</a:t>
            </a:r>
            <a:endParaRPr lang="en-US" sz="360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02" y="1378203"/>
            <a:ext cx="8614395" cy="45236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726480" y="2262600"/>
              <a:ext cx="11043720" cy="29689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5680" y="2259720"/>
                <a:ext cx="11060280" cy="298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5509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3733800" y="19869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 bwMode="ltGray">
          <a:xfrm>
            <a:off x="3733800" y="42729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 bwMode="ltGray">
          <a:xfrm>
            <a:off x="3733800" y="29013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 bwMode="ltGray">
          <a:xfrm>
            <a:off x="3733800" y="24441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 bwMode="ltGray">
          <a:xfrm>
            <a:off x="3733800" y="33585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 bwMode="ltGray">
          <a:xfrm>
            <a:off x="3733800" y="38157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6" name="Rectangle 5"/>
          <p:cNvSpPr/>
          <p:nvPr/>
        </p:nvSpPr>
        <p:spPr bwMode="ltGray">
          <a:xfrm>
            <a:off x="3276600" y="19869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1953160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9" name="Rectangle 8"/>
          <p:cNvSpPr/>
          <p:nvPr/>
        </p:nvSpPr>
        <p:spPr bwMode="ltGray">
          <a:xfrm>
            <a:off x="3276600" y="42729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 bwMode="ltGray">
          <a:xfrm>
            <a:off x="3276600" y="29013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76601" y="1529714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(values)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09800" y="1529714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(key)</a:t>
            </a:r>
          </a:p>
        </p:txBody>
      </p:sp>
      <p:sp>
        <p:nvSpPr>
          <p:cNvPr id="18" name="Rectangle 17"/>
          <p:cNvSpPr/>
          <p:nvPr/>
        </p:nvSpPr>
        <p:spPr bwMode="ltGray">
          <a:xfrm>
            <a:off x="3276600" y="24441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34</a:t>
            </a:r>
          </a:p>
        </p:txBody>
      </p:sp>
      <p:sp>
        <p:nvSpPr>
          <p:cNvPr id="21" name="Rectangle 20"/>
          <p:cNvSpPr/>
          <p:nvPr/>
        </p:nvSpPr>
        <p:spPr bwMode="ltGray">
          <a:xfrm>
            <a:off x="3276600" y="33585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35</a:t>
            </a:r>
          </a:p>
        </p:txBody>
      </p:sp>
      <p:sp>
        <p:nvSpPr>
          <p:cNvPr id="24" name="Rectangle 23"/>
          <p:cNvSpPr/>
          <p:nvPr/>
        </p:nvSpPr>
        <p:spPr bwMode="ltGray">
          <a:xfrm>
            <a:off x="3276600" y="38157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80</a:t>
            </a:r>
          </a:p>
        </p:txBody>
      </p:sp>
      <p:sp>
        <p:nvSpPr>
          <p:cNvPr id="27" name="Rectangle 26"/>
          <p:cNvSpPr/>
          <p:nvPr/>
        </p:nvSpPr>
        <p:spPr bwMode="ltGray">
          <a:xfrm>
            <a:off x="7239000" y="19869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35336" y="1953160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30" name="Rectangle 29"/>
          <p:cNvSpPr/>
          <p:nvPr/>
        </p:nvSpPr>
        <p:spPr bwMode="ltGray">
          <a:xfrm>
            <a:off x="7239000" y="24441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9</a:t>
            </a:r>
          </a:p>
        </p:txBody>
      </p:sp>
      <p:sp>
        <p:nvSpPr>
          <p:cNvPr id="34" name="Rectangle 33"/>
          <p:cNvSpPr/>
          <p:nvPr/>
        </p:nvSpPr>
        <p:spPr bwMode="ltGray">
          <a:xfrm>
            <a:off x="7239000" y="29013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24801" y="1529714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(values)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58000" y="1529714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(keys)</a:t>
            </a:r>
          </a:p>
        </p:txBody>
      </p:sp>
      <p:sp>
        <p:nvSpPr>
          <p:cNvPr id="39" name="Rectangle 38"/>
          <p:cNvSpPr/>
          <p:nvPr/>
        </p:nvSpPr>
        <p:spPr bwMode="ltGray">
          <a:xfrm>
            <a:off x="7239000" y="33585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34</a:t>
            </a:r>
          </a:p>
        </p:txBody>
      </p:sp>
      <p:sp>
        <p:nvSpPr>
          <p:cNvPr id="42" name="Rectangle 41"/>
          <p:cNvSpPr/>
          <p:nvPr/>
        </p:nvSpPr>
        <p:spPr bwMode="ltGray">
          <a:xfrm>
            <a:off x="7239000" y="38157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35</a:t>
            </a:r>
          </a:p>
        </p:txBody>
      </p:sp>
      <p:sp>
        <p:nvSpPr>
          <p:cNvPr id="45" name="Rectangle 44"/>
          <p:cNvSpPr/>
          <p:nvPr/>
        </p:nvSpPr>
        <p:spPr bwMode="ltGray">
          <a:xfrm>
            <a:off x="7239000" y="42729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80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35336" y="2410360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35336" y="2867560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735336" y="3324760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35336" y="3781960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35336" y="4239160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20044" y="5273293"/>
            <a:ext cx="3565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Let the </a:t>
            </a:r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MR framework </a:t>
            </a: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do the sorting!</a:t>
            </a:r>
          </a:p>
        </p:txBody>
      </p:sp>
      <p:sp>
        <p:nvSpPr>
          <p:cNvPr id="55" name="Right Arrow 54"/>
          <p:cNvSpPr/>
          <p:nvPr/>
        </p:nvSpPr>
        <p:spPr bwMode="auto">
          <a:xfrm>
            <a:off x="5410200" y="3053715"/>
            <a:ext cx="914400" cy="45292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7" name="Title 1"/>
          <p:cNvSpPr txBox="1">
            <a:spLocks/>
          </p:cNvSpPr>
          <p:nvPr/>
        </p:nvSpPr>
        <p:spPr>
          <a:xfrm>
            <a:off x="564737" y="233771"/>
            <a:ext cx="9144000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0" dirty="0" smtClean="0">
                <a:solidFill>
                  <a:srgbClr val="000000"/>
                </a:solidFill>
                <a:latin typeface="Gill Sans"/>
                <a:cs typeface="Gill Sans"/>
              </a:rPr>
              <a:t>Scalable MR Indexing: Value to Key</a:t>
            </a:r>
            <a:endParaRPr lang="en-US" sz="360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8" name="Rectangle 57"/>
          <p:cNvSpPr/>
          <p:nvPr/>
        </p:nvSpPr>
        <p:spPr bwMode="ltGray">
          <a:xfrm>
            <a:off x="8078624" y="19869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59" name="Rectangle 58"/>
          <p:cNvSpPr/>
          <p:nvPr/>
        </p:nvSpPr>
        <p:spPr bwMode="ltGray">
          <a:xfrm>
            <a:off x="8078624" y="42729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 bwMode="ltGray">
          <a:xfrm>
            <a:off x="8078624" y="29013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61" name="Rectangle 60"/>
          <p:cNvSpPr/>
          <p:nvPr/>
        </p:nvSpPr>
        <p:spPr bwMode="ltGray">
          <a:xfrm>
            <a:off x="8078624" y="24441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8078624" y="33585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63" name="Rectangle 62"/>
          <p:cNvSpPr/>
          <p:nvPr/>
        </p:nvSpPr>
        <p:spPr bwMode="ltGray">
          <a:xfrm>
            <a:off x="8078624" y="38157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780960" y="4701960"/>
              <a:ext cx="2148480" cy="502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0160" y="4690440"/>
                <a:ext cx="2165400" cy="52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0784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0" grpId="0" animBg="1"/>
      <p:bldP spid="34" grpId="0" animBg="1"/>
      <p:bldP spid="37" grpId="0"/>
      <p:bldP spid="38" grpId="0"/>
      <p:bldP spid="39" grpId="0" animBg="1"/>
      <p:bldP spid="42" grpId="0" animBg="1"/>
      <p:bldP spid="45" grpId="0" animBg="1"/>
      <p:bldP spid="48" grpId="0"/>
      <p:bldP spid="49" grpId="0"/>
      <p:bldP spid="50" grpId="0"/>
      <p:bldP spid="51" grpId="0"/>
      <p:bldP spid="52" grpId="0"/>
      <p:bldP spid="54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6949" y="203448"/>
            <a:ext cx="9144000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Indexing: Pseudo-Code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51588" y="1375237"/>
            <a:ext cx="453623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class </a:t>
            </a:r>
            <a:r>
              <a:rPr lang="en-US" sz="1600" dirty="0">
                <a:solidFill>
                  <a:srgbClr val="00B050"/>
                </a:solidFill>
                <a:latin typeface="Andale Mono"/>
                <a:cs typeface="Andale Mono"/>
              </a:rPr>
              <a:t>Mapper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600" dirty="0" smtClean="0">
                <a:solidFill>
                  <a:srgbClr val="00B0F0"/>
                </a:solidFill>
                <a:latin typeface="Andale Mono"/>
                <a:cs typeface="Andale Mono"/>
              </a:rPr>
              <a:t>map</a:t>
            </a:r>
            <a:r>
              <a:rPr lang="en-US" sz="1600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600" dirty="0" smtClean="0">
                <a:solidFill>
                  <a:srgbClr val="000000"/>
                </a:solidFill>
                <a:latin typeface="Andale Mono"/>
                <a:cs typeface="Andale Mono"/>
              </a:rPr>
              <a:t>, doc) 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=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Andale Mono"/>
                <a:cs typeface="Andale Mono"/>
              </a:rPr>
              <a:t>counts 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= new </a:t>
            </a:r>
            <a:r>
              <a:rPr lang="en-US" sz="16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HashMap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for (term </a:t>
            </a:r>
            <a:r>
              <a:rPr lang="en-US" sz="1600" dirty="0" smtClean="0">
                <a:solidFill>
                  <a:srgbClr val="000000"/>
                </a:solidFill>
                <a:latin typeface="Andale Mono"/>
                <a:cs typeface="Andale Mono"/>
              </a:rPr>
              <a:t>in 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tokenize(doc))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  counts(term) += 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for ((term, </a:t>
            </a:r>
            <a:r>
              <a:rPr lang="en-US" sz="160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Andale Mono"/>
                <a:cs typeface="Andale Mono"/>
              </a:rPr>
              <a:t>in 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counts)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  emit((term, </a:t>
            </a:r>
            <a:r>
              <a:rPr lang="en-US" sz="160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), </a:t>
            </a:r>
            <a:r>
              <a:rPr lang="en-US" sz="160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  <a:endParaRPr lang="en-US" sz="1600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74433" y="1278295"/>
            <a:ext cx="62985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class </a:t>
            </a:r>
            <a:r>
              <a:rPr lang="en-US" dirty="0">
                <a:solidFill>
                  <a:srgbClr val="00B050"/>
                </a:solidFill>
                <a:latin typeface="Andale Mono"/>
                <a:cs typeface="Andale Mono"/>
              </a:rPr>
              <a:t>Reducer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= null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postings 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= new 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dirty="0" smtClean="0">
                <a:solidFill>
                  <a:srgbClr val="00B0F0"/>
                </a:solidFill>
                <a:latin typeface="Andale Mono"/>
                <a:cs typeface="Andale Mono"/>
              </a:rPr>
              <a:t>reduce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(key,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=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   if 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!= 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&amp;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!= 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null) 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     emit(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, postings)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postings.reset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postings.append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key.docid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39400" y="1895760"/>
              <a:ext cx="9560160" cy="4426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879920"/>
                <a:ext cx="9585720" cy="44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13566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6949" y="203448"/>
            <a:ext cx="91440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Another Hiccup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248677" y="1464907"/>
            <a:ext cx="7632441" cy="149289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30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Bell MT" panose="02020503060305020303" pitchFamily="18" charset="0"/>
              </a:rPr>
              <a:t>By default, MR does not ensure data for</a:t>
            </a:r>
            <a:r>
              <a:rPr kumimoji="0" lang="en-IN" sz="30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Bell MT" panose="02020503060305020303" pitchFamily="18" charset="0"/>
              </a:rPr>
              <a:t> the same word will come to the same reducer</a:t>
            </a:r>
            <a:endParaRPr kumimoji="0" lang="en-IN" sz="30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Bell MT" panose="02020503060305020303" pitchFamily="18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959427" y="4033936"/>
            <a:ext cx="8220271" cy="8366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3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Bell MT" panose="02020503060305020303" pitchFamily="18" charset="0"/>
              </a:rPr>
              <a:t>You</a:t>
            </a:r>
            <a:r>
              <a:rPr kumimoji="0" lang="en-IN" sz="3000" b="1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Bell MT" panose="02020503060305020303" pitchFamily="18" charset="0"/>
              </a:rPr>
              <a:t> need to define your own partition function</a:t>
            </a:r>
            <a:endParaRPr kumimoji="0" lang="en-IN" sz="30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Bell MT" panose="02020503060305020303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975240" y="2116440"/>
              <a:ext cx="1532160" cy="1173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64440" y="2105280"/>
                <a:ext cx="1555920" cy="119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4914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205739"/>
            <a:ext cx="9875520" cy="53340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Map-reduce System</a:t>
            </a:r>
            <a:r>
              <a:rPr lang="en-US" sz="2800" dirty="0" smtClean="0">
                <a:solidFill>
                  <a:schemeClr val="tx1"/>
                </a:solidFill>
              </a:rPr>
              <a:t>: Inside Look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1207532"/>
            <a:ext cx="2362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447801" y="1283732"/>
          <a:ext cx="22097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47797" y="2167652"/>
              <a:ext cx="220980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 smtClean="0"/>
                            <a:t>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20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 smtClean="0"/>
                            <a:t>)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𝟒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47797" y="2167652"/>
              <a:ext cx="220980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6" t="-1316" r="-196774" b="-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042" t="-1316" r="-105042" b="-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3333" t="-1316" r="-4167" b="-9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ounded Rectangle 8"/>
          <p:cNvSpPr/>
          <p:nvPr/>
        </p:nvSpPr>
        <p:spPr>
          <a:xfrm>
            <a:off x="1524001" y="2807732"/>
            <a:ext cx="205739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partition function</a:t>
            </a:r>
          </a:p>
        </p:txBody>
      </p:sp>
      <p:sp>
        <p:nvSpPr>
          <p:cNvPr id="10" name="Oval 9"/>
          <p:cNvSpPr/>
          <p:nvPr/>
        </p:nvSpPr>
        <p:spPr>
          <a:xfrm>
            <a:off x="16002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cxnSp>
        <p:nvCxnSpPr>
          <p:cNvPr id="13" name="Straight Arrow Connector 12"/>
          <p:cNvCxnSpPr>
            <a:stCxn id="10" idx="4"/>
          </p:cNvCxnSpPr>
          <p:nvPr/>
        </p:nvCxnSpPr>
        <p:spPr>
          <a:xfrm>
            <a:off x="17526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526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622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cxnSp>
        <p:nvCxnSpPr>
          <p:cNvPr id="28" name="Straight Arrow Connector 27"/>
          <p:cNvCxnSpPr>
            <a:stCxn id="27" idx="4"/>
          </p:cNvCxnSpPr>
          <p:nvPr/>
        </p:nvCxnSpPr>
        <p:spPr>
          <a:xfrm>
            <a:off x="25146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146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242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cxnSp>
        <p:nvCxnSpPr>
          <p:cNvPr id="31" name="Straight Arrow Connector 30"/>
          <p:cNvCxnSpPr>
            <a:stCxn id="30" idx="4"/>
          </p:cNvCxnSpPr>
          <p:nvPr/>
        </p:nvCxnSpPr>
        <p:spPr>
          <a:xfrm>
            <a:off x="32766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766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191000" y="1207532"/>
            <a:ext cx="2362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4267201" y="1283732"/>
          <a:ext cx="22097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267197" y="2167652"/>
              <a:ext cx="2209802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 smtClean="0"/>
                            <a:t>)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267197" y="2167652"/>
              <a:ext cx="2209802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6" t="-1235" r="-196774" b="-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4167" t="-1235" r="-103333" b="-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167" t="-1235" r="-3333" b="-4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6" name="Rounded Rectangle 35"/>
          <p:cNvSpPr/>
          <p:nvPr/>
        </p:nvSpPr>
        <p:spPr>
          <a:xfrm>
            <a:off x="4343401" y="2807732"/>
            <a:ext cx="205739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partition function</a:t>
            </a:r>
          </a:p>
        </p:txBody>
      </p:sp>
      <p:sp>
        <p:nvSpPr>
          <p:cNvPr id="37" name="Oval 36"/>
          <p:cNvSpPr/>
          <p:nvPr/>
        </p:nvSpPr>
        <p:spPr>
          <a:xfrm>
            <a:off x="44196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45720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5720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1816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cxnSp>
        <p:nvCxnSpPr>
          <p:cNvPr id="41" name="Straight Arrow Connector 40"/>
          <p:cNvCxnSpPr>
            <a:stCxn id="40" idx="4"/>
          </p:cNvCxnSpPr>
          <p:nvPr/>
        </p:nvCxnSpPr>
        <p:spPr>
          <a:xfrm>
            <a:off x="53340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3340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9436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cxnSp>
        <p:nvCxnSpPr>
          <p:cNvPr id="44" name="Straight Arrow Connector 43"/>
          <p:cNvCxnSpPr>
            <a:stCxn id="43" idx="4"/>
          </p:cNvCxnSpPr>
          <p:nvPr/>
        </p:nvCxnSpPr>
        <p:spPr>
          <a:xfrm>
            <a:off x="60960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0960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010400" y="1207532"/>
            <a:ext cx="2362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/>
          </p:nvPr>
        </p:nvGraphicFramePr>
        <p:xfrm>
          <a:off x="7086601" y="1283732"/>
          <a:ext cx="22097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086597" y="2167652"/>
              <a:ext cx="2209802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20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 smtClean="0"/>
                            <a:t>)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086597" y="2167652"/>
              <a:ext cx="2209802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06" t="-1235" r="-196774" b="-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5042" t="-1235" r="-105042" b="-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3333" t="-1235" r="-4167" b="-4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9" name="Rounded Rectangle 48"/>
          <p:cNvSpPr/>
          <p:nvPr/>
        </p:nvSpPr>
        <p:spPr>
          <a:xfrm>
            <a:off x="7162801" y="2807732"/>
            <a:ext cx="205739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partition function</a:t>
            </a:r>
          </a:p>
        </p:txBody>
      </p:sp>
      <p:sp>
        <p:nvSpPr>
          <p:cNvPr id="50" name="Oval 49"/>
          <p:cNvSpPr/>
          <p:nvPr/>
        </p:nvSpPr>
        <p:spPr>
          <a:xfrm>
            <a:off x="72390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cxnSp>
        <p:nvCxnSpPr>
          <p:cNvPr id="51" name="Straight Arrow Connector 50"/>
          <p:cNvCxnSpPr>
            <a:stCxn id="50" idx="4"/>
          </p:cNvCxnSpPr>
          <p:nvPr/>
        </p:nvCxnSpPr>
        <p:spPr>
          <a:xfrm>
            <a:off x="73914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3914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80010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cxnSp>
        <p:nvCxnSpPr>
          <p:cNvPr id="54" name="Straight Arrow Connector 53"/>
          <p:cNvCxnSpPr>
            <a:stCxn id="53" idx="4"/>
          </p:cNvCxnSpPr>
          <p:nvPr/>
        </p:nvCxnSpPr>
        <p:spPr>
          <a:xfrm>
            <a:off x="81534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1534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7630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cxnSp>
        <p:nvCxnSpPr>
          <p:cNvPr id="57" name="Straight Arrow Connector 56"/>
          <p:cNvCxnSpPr>
            <a:stCxn id="56" idx="4"/>
          </p:cNvCxnSpPr>
          <p:nvPr/>
        </p:nvCxnSpPr>
        <p:spPr>
          <a:xfrm>
            <a:off x="89154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9154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47800" y="4026932"/>
            <a:ext cx="35814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48" name="Table 204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24000" y="4179332"/>
              <a:ext cx="3429000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SORT and GROUP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48" name="Table 204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24000" y="4179332"/>
              <a:ext cx="3429000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SORT and GROUP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09" t="-91071" r="-101064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068" t="-91071" r="-1423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1" name="Oval 60"/>
          <p:cNvSpPr/>
          <p:nvPr/>
        </p:nvSpPr>
        <p:spPr>
          <a:xfrm>
            <a:off x="2095499" y="49413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</a:p>
        </p:txBody>
      </p:sp>
      <p:cxnSp>
        <p:nvCxnSpPr>
          <p:cNvPr id="62" name="Straight Arrow Connector 61"/>
          <p:cNvCxnSpPr>
            <a:stCxn id="61" idx="4"/>
          </p:cNvCxnSpPr>
          <p:nvPr/>
        </p:nvCxnSpPr>
        <p:spPr>
          <a:xfrm>
            <a:off x="2247899" y="52461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247899" y="47889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886200" y="49413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</a:p>
        </p:txBody>
      </p:sp>
      <p:cxnSp>
        <p:nvCxnSpPr>
          <p:cNvPr id="65" name="Straight Arrow Connector 64"/>
          <p:cNvCxnSpPr>
            <a:stCxn id="64" idx="4"/>
          </p:cNvCxnSpPr>
          <p:nvPr/>
        </p:nvCxnSpPr>
        <p:spPr>
          <a:xfrm>
            <a:off x="4038600" y="52461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038600" y="47889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1524000" y="5474732"/>
          <a:ext cx="3429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Final output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Final output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Rectangle 67"/>
          <p:cNvSpPr/>
          <p:nvPr/>
        </p:nvSpPr>
        <p:spPr>
          <a:xfrm>
            <a:off x="5867400" y="4026932"/>
            <a:ext cx="35814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" name="Table 6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43600" y="4179332"/>
              <a:ext cx="3429000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SORT and GROUP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9" name="Table 6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43600" y="4179332"/>
              <a:ext cx="3429000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SORT and GROUP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09" t="-91071" r="-101064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068" t="-91071" r="-1423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0" name="Oval 69"/>
          <p:cNvSpPr/>
          <p:nvPr/>
        </p:nvSpPr>
        <p:spPr>
          <a:xfrm>
            <a:off x="6515099" y="49413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</a:p>
        </p:txBody>
      </p:sp>
      <p:cxnSp>
        <p:nvCxnSpPr>
          <p:cNvPr id="71" name="Straight Arrow Connector 70"/>
          <p:cNvCxnSpPr>
            <a:stCxn id="70" idx="4"/>
          </p:cNvCxnSpPr>
          <p:nvPr/>
        </p:nvCxnSpPr>
        <p:spPr>
          <a:xfrm>
            <a:off x="6667499" y="52461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67499" y="47889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305800" y="49413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</a:p>
        </p:txBody>
      </p:sp>
      <p:cxnSp>
        <p:nvCxnSpPr>
          <p:cNvPr id="74" name="Straight Arrow Connector 73"/>
          <p:cNvCxnSpPr>
            <a:stCxn id="73" idx="4"/>
          </p:cNvCxnSpPr>
          <p:nvPr/>
        </p:nvCxnSpPr>
        <p:spPr>
          <a:xfrm>
            <a:off x="8458200" y="52461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458200" y="47889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5943600" y="5474732"/>
          <a:ext cx="3429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Final output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Final output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51" name="Straight Arrow Connector 2050"/>
          <p:cNvCxnSpPr>
            <a:stCxn id="7" idx="2"/>
            <a:endCxn id="68" idx="0"/>
          </p:cNvCxnSpPr>
          <p:nvPr/>
        </p:nvCxnSpPr>
        <p:spPr>
          <a:xfrm>
            <a:off x="2552700" y="3188732"/>
            <a:ext cx="51054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Arrow Connector 2052"/>
          <p:cNvCxnSpPr>
            <a:stCxn id="33" idx="2"/>
            <a:endCxn id="68" idx="0"/>
          </p:cNvCxnSpPr>
          <p:nvPr/>
        </p:nvCxnSpPr>
        <p:spPr>
          <a:xfrm>
            <a:off x="5372100" y="3188732"/>
            <a:ext cx="2286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Arrow Connector 2054"/>
          <p:cNvCxnSpPr>
            <a:stCxn id="46" idx="2"/>
            <a:endCxn id="68" idx="0"/>
          </p:cNvCxnSpPr>
          <p:nvPr/>
        </p:nvCxnSpPr>
        <p:spPr>
          <a:xfrm flipH="1">
            <a:off x="7658100" y="3188732"/>
            <a:ext cx="5334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Arrow Connector 2056"/>
          <p:cNvCxnSpPr>
            <a:endCxn id="25" idx="0"/>
          </p:cNvCxnSpPr>
          <p:nvPr/>
        </p:nvCxnSpPr>
        <p:spPr>
          <a:xfrm>
            <a:off x="2667000" y="3188732"/>
            <a:ext cx="5715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Arrow Connector 2058"/>
          <p:cNvCxnSpPr>
            <a:stCxn id="33" idx="2"/>
            <a:endCxn id="25" idx="0"/>
          </p:cNvCxnSpPr>
          <p:nvPr/>
        </p:nvCxnSpPr>
        <p:spPr>
          <a:xfrm flipH="1">
            <a:off x="3238500" y="3188732"/>
            <a:ext cx="2133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Arrow Connector 2060"/>
          <p:cNvCxnSpPr>
            <a:stCxn id="46" idx="2"/>
            <a:endCxn id="25" idx="0"/>
          </p:cNvCxnSpPr>
          <p:nvPr/>
        </p:nvCxnSpPr>
        <p:spPr>
          <a:xfrm flipH="1">
            <a:off x="3238500" y="3188732"/>
            <a:ext cx="4953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2" name="TextBox 2061"/>
          <p:cNvSpPr txBox="1"/>
          <p:nvPr/>
        </p:nvSpPr>
        <p:spPr>
          <a:xfrm>
            <a:off x="1905000" y="8382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map task 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77410" y="80449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map task 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543800" y="80305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map task 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561590" y="59436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reduce task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992620" y="59421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reduce task 2</a:t>
            </a:r>
          </a:p>
        </p:txBody>
      </p:sp>
    </p:spTree>
    <p:extLst>
      <p:ext uri="{BB962C8B-B14F-4D97-AF65-F5344CB8AC3E}">
        <p14:creationId xmlns:p14="http://schemas.microsoft.com/office/powerpoint/2010/main" val="68967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6949" y="203448"/>
            <a:ext cx="91440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Custom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 </a:t>
            </a:r>
            <a:r>
              <a:rPr kumimoji="0" lang="en-US" sz="36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Partitioner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28840" y="1217520"/>
              <a:ext cx="11100600" cy="5151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720" y="1204200"/>
                <a:ext cx="11130480" cy="518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719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323" y="2842329"/>
            <a:ext cx="9220200" cy="76251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Map-Reduce in Search Engines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709684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506" y="1471749"/>
            <a:ext cx="11215396" cy="470521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Modern search engines deal with huge volume of data</a:t>
            </a:r>
          </a:p>
          <a:p>
            <a:pPr lvl="1"/>
            <a:r>
              <a:rPr lang="en-IN" dirty="0" smtClean="0"/>
              <a:t>No single machine can manage it</a:t>
            </a:r>
          </a:p>
          <a:p>
            <a:pPr lvl="1"/>
            <a:r>
              <a:rPr lang="en-IN" dirty="0" smtClean="0"/>
              <a:t>Need to do things fast</a:t>
            </a:r>
          </a:p>
          <a:p>
            <a:pPr lvl="1"/>
            <a:r>
              <a:rPr lang="en-IN" dirty="0" smtClean="0"/>
              <a:t>MR is a very good fit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Scalable MR algorithm with </a:t>
            </a:r>
            <a:r>
              <a:rPr lang="en-IN" dirty="0" smtClean="0">
                <a:solidFill>
                  <a:srgbClr val="00B050"/>
                </a:solidFill>
              </a:rPr>
              <a:t>value-to-key </a:t>
            </a:r>
            <a:r>
              <a:rPr lang="en-IN" dirty="0" smtClean="0"/>
              <a:t>design pattern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Why and how to use </a:t>
            </a:r>
            <a:r>
              <a:rPr lang="en-IN" dirty="0" smtClean="0">
                <a:solidFill>
                  <a:srgbClr val="00B050"/>
                </a:solidFill>
              </a:rPr>
              <a:t>custom </a:t>
            </a:r>
            <a:r>
              <a:rPr lang="en-IN" dirty="0" err="1" smtClean="0">
                <a:solidFill>
                  <a:srgbClr val="00B050"/>
                </a:solidFill>
              </a:rPr>
              <a:t>partitioner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4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2743200" y="2514600"/>
            <a:ext cx="6781800" cy="3124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162800" y="1524000"/>
            <a:ext cx="1905000" cy="762000"/>
          </a:xfrm>
          <a:prstGeom prst="flowChartMultidocumen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373438" y="1676400"/>
            <a:ext cx="1371600" cy="533400"/>
          </a:xfrm>
          <a:prstGeom prst="flowChartInputOutpu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200400" y="5943600"/>
            <a:ext cx="1676400" cy="762000"/>
          </a:xfrm>
          <a:prstGeom prst="flowChartMultidocumen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Gill Sans"/>
                <a:cs typeface="Gill Sans"/>
              </a:rPr>
              <a:t>Hits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00400" y="28194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Representation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Function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194550" y="28194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Representation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Function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971800" y="3733800"/>
            <a:ext cx="21916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"/>
                <a:cs typeface="Gill Sans"/>
              </a:rPr>
              <a:t>Query Representation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729413" y="3733800"/>
            <a:ext cx="25667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"/>
                <a:cs typeface="Gill Sans"/>
              </a:rPr>
              <a:t>Document Representation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200400" y="46482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Comparison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Function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038600" y="35052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8032750" y="35052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7346950" y="4419600"/>
            <a:ext cx="1371600" cy="10668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Gill Sans"/>
                <a:cs typeface="Gill Sans"/>
              </a:rPr>
              <a:t>Index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8032750" y="41148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059238" y="2209800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8001000" y="2286000"/>
            <a:ext cx="0" cy="533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4876800" y="5029200"/>
            <a:ext cx="24384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4038600" y="5334000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743200" y="2514600"/>
            <a:ext cx="6781800" cy="3124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4038600" y="4038600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24" name="Straight Connector 23"/>
          <p:cNvCxnSpPr>
            <a:cxnSpLocks noChangeShapeType="1"/>
            <a:stCxn id="23" idx="0"/>
            <a:endCxn id="23" idx="2"/>
          </p:cNvCxnSpPr>
          <p:nvPr/>
        </p:nvCxnSpPr>
        <p:spPr bwMode="auto">
          <a:xfrm rot="16200000" flipH="1">
            <a:off x="4572001" y="4076701"/>
            <a:ext cx="3124200" cy="3175"/>
          </a:xfrm>
          <a:prstGeom prst="line">
            <a:avLst/>
          </a:prstGeom>
          <a:noFill/>
          <a:ln w="15875" algn="ctr">
            <a:solidFill>
              <a:schemeClr val="bg1"/>
            </a:solidFill>
            <a:prstDash val="dash"/>
            <a:round/>
            <a:headEnd/>
            <a:tailEnd/>
          </a:ln>
        </p:spPr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096001" y="2514600"/>
            <a:ext cx="8018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Gill Sans"/>
                <a:cs typeface="Gill Sans"/>
              </a:rPr>
              <a:t>offline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370514" y="2514600"/>
            <a:ext cx="7889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Gill Sans"/>
                <a:cs typeface="Gill Sans"/>
              </a:rPr>
              <a:t>online</a:t>
            </a:r>
          </a:p>
        </p:txBody>
      </p:sp>
      <p:sp>
        <p:nvSpPr>
          <p:cNvPr id="28" name="TextBox 27"/>
          <p:cNvSpPr txBox="1"/>
          <p:nvPr/>
        </p:nvSpPr>
        <p:spPr>
          <a:xfrm rot="21067221">
            <a:off x="7903685" y="573068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0000"/>
                </a:solidFill>
                <a:latin typeface="Gill Sans"/>
                <a:cs typeface="Gill Sans"/>
              </a:rPr>
              <a:t>Indexing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6477000" y="2514600"/>
            <a:ext cx="2971800" cy="3276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2819400" y="4343400"/>
            <a:ext cx="2362200" cy="1371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346581">
            <a:off x="1867409" y="402595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0000"/>
                </a:solidFill>
                <a:latin typeface="Gill Sans"/>
                <a:cs typeface="Gill Sans"/>
              </a:rPr>
              <a:t>Retrieval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525624" y="224254"/>
            <a:ext cx="9144000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0" dirty="0" smtClean="0">
                <a:solidFill>
                  <a:srgbClr val="000000"/>
                </a:solidFill>
                <a:latin typeface="Gill Sans"/>
                <a:cs typeface="Gill Sans"/>
              </a:rPr>
              <a:t>Typical Search Engine </a:t>
            </a:r>
            <a:r>
              <a:rPr lang="en-US" sz="3600" kern="0" dirty="0">
                <a:solidFill>
                  <a:srgbClr val="000000"/>
                </a:solidFill>
                <a:latin typeface="Gill Sans"/>
                <a:cs typeface="Gill Sans"/>
              </a:rPr>
              <a:t>Architecture</a:t>
            </a:r>
          </a:p>
        </p:txBody>
      </p:sp>
      <p:sp>
        <p:nvSpPr>
          <p:cNvPr id="2" name="TextBox 1"/>
          <p:cNvSpPr txBox="1"/>
          <p:nvPr/>
        </p:nvSpPr>
        <p:spPr>
          <a:xfrm rot="21039796">
            <a:off x="8070577" y="610934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o</a:t>
            </a:r>
            <a:r>
              <a:rPr lang="en-IN" b="1" dirty="0" smtClean="0">
                <a:solidFill>
                  <a:srgbClr val="00B0F0"/>
                </a:solidFill>
              </a:rPr>
              <a:t>ffline job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391778">
            <a:off x="1249009" y="446353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B0F0"/>
                </a:solidFill>
              </a:rPr>
              <a:t>online job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21002580">
            <a:off x="9079979" y="6307446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MR: Yes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425111">
            <a:off x="1298786" y="500827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MR: No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93132" y="6461953"/>
            <a:ext cx="16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</a:rPr>
              <a:t>Source: Jimmy Lin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71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4" grpId="0" animBg="1"/>
      <p:bldP spid="35" grpId="0"/>
      <p:bldP spid="2" grpId="0"/>
      <p:bldP spid="31" grpId="0"/>
      <p:bldP spid="3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1981201" y="762000"/>
            <a:ext cx="1940813" cy="490954"/>
            <a:chOff x="762000" y="1905000"/>
            <a:chExt cx="1940813" cy="490954"/>
          </a:xfrm>
        </p:grpSpPr>
        <p:sp>
          <p:nvSpPr>
            <p:cNvPr id="8" name="TextBox 7"/>
            <p:cNvSpPr txBox="1"/>
            <p:nvPr/>
          </p:nvSpPr>
          <p:spPr>
            <a:xfrm>
              <a:off x="838200" y="2057400"/>
              <a:ext cx="18646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one fish, two fish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1</a:t>
              </a:r>
            </a:p>
          </p:txBody>
        </p:sp>
      </p:grpSp>
      <p:grpSp>
        <p:nvGrpSpPr>
          <p:cNvPr id="10" name="Group 32"/>
          <p:cNvGrpSpPr/>
          <p:nvPr/>
        </p:nvGrpSpPr>
        <p:grpSpPr>
          <a:xfrm>
            <a:off x="3998214" y="762000"/>
            <a:ext cx="1963255" cy="490954"/>
            <a:chOff x="762000" y="1905000"/>
            <a:chExt cx="1963255" cy="490954"/>
          </a:xfrm>
        </p:grpSpPr>
        <p:sp>
          <p:nvSpPr>
            <p:cNvPr id="11" name="TextBox 10"/>
            <p:cNvSpPr txBox="1"/>
            <p:nvPr/>
          </p:nvSpPr>
          <p:spPr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red fish, blue fish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2</a:t>
              </a:r>
            </a:p>
          </p:txBody>
        </p:sp>
      </p:grpSp>
      <p:grpSp>
        <p:nvGrpSpPr>
          <p:cNvPr id="13" name="Group 44"/>
          <p:cNvGrpSpPr/>
          <p:nvPr/>
        </p:nvGrpSpPr>
        <p:grpSpPr>
          <a:xfrm>
            <a:off x="6050771" y="762000"/>
            <a:ext cx="1528842" cy="490954"/>
            <a:chOff x="762000" y="1905000"/>
            <a:chExt cx="1528842" cy="490954"/>
          </a:xfrm>
        </p:grpSpPr>
        <p:sp>
          <p:nvSpPr>
            <p:cNvPr id="14" name="TextBox 13"/>
            <p:cNvSpPr txBox="1"/>
            <p:nvPr/>
          </p:nvSpPr>
          <p:spPr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cat in the hat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3</a:t>
              </a:r>
            </a:p>
          </p:txBody>
        </p:sp>
      </p:grp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535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5353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35353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35353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35353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35353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35353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3840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38401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38401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38401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38401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38401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38401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4144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41449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41449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41449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41449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41449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41449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5353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8401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1449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514726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859214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164014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449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4497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4497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4497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4497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4497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4497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4497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4468814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52" name="Rectangle 19"/>
          <p:cNvSpPr>
            <a:spLocks noChangeArrowheads="1"/>
          </p:cNvSpPr>
          <p:nvPr/>
        </p:nvSpPr>
        <p:spPr bwMode="auto">
          <a:xfrm>
            <a:off x="2362201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2362201" y="2611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2362201" y="2992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2362201" y="3373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2362201" y="3754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57" name="Rectangle 19"/>
          <p:cNvSpPr>
            <a:spLocks noChangeArrowheads="1"/>
          </p:cNvSpPr>
          <p:nvPr/>
        </p:nvSpPr>
        <p:spPr bwMode="auto">
          <a:xfrm>
            <a:off x="2362201" y="4135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2362201" y="4516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59" name="Rectangle 19"/>
          <p:cNvSpPr>
            <a:spLocks noChangeArrowheads="1"/>
          </p:cNvSpPr>
          <p:nvPr/>
        </p:nvSpPr>
        <p:spPr bwMode="auto">
          <a:xfrm>
            <a:off x="2362201" y="4897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one</a:t>
            </a:r>
          </a:p>
        </p:txBody>
      </p:sp>
      <p:grpSp>
        <p:nvGrpSpPr>
          <p:cNvPr id="60" name="Group 44"/>
          <p:cNvGrpSpPr/>
          <p:nvPr/>
        </p:nvGrpSpPr>
        <p:grpSpPr>
          <a:xfrm>
            <a:off x="7732013" y="762000"/>
            <a:ext cx="2255002" cy="490954"/>
            <a:chOff x="762000" y="1905000"/>
            <a:chExt cx="2255002" cy="490954"/>
          </a:xfrm>
        </p:grpSpPr>
        <p:sp>
          <p:nvSpPr>
            <p:cNvPr id="61" name="TextBox 60"/>
            <p:cNvSpPr txBox="1"/>
            <p:nvPr/>
          </p:nvSpPr>
          <p:spPr>
            <a:xfrm>
              <a:off x="838200" y="2057400"/>
              <a:ext cx="21788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green eggs and ham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4</a:t>
              </a:r>
            </a:p>
          </p:txBody>
        </p:sp>
      </p:grp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35353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38401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41449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44497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2362201" y="5278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35353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38401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1449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44497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72" name="Rectangle 19"/>
          <p:cNvSpPr>
            <a:spLocks noChangeArrowheads="1"/>
          </p:cNvSpPr>
          <p:nvPr/>
        </p:nvSpPr>
        <p:spPr bwMode="auto">
          <a:xfrm>
            <a:off x="2362201" y="5659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486400" y="2057401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What goes in each cell?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943600" y="2510136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000000"/>
                </a:solidFill>
                <a:latin typeface="Gill Sans"/>
                <a:cs typeface="Gill Sans"/>
              </a:rPr>
              <a:t>boolean</a:t>
            </a:r>
            <a:endParaRPr lang="en-US" sz="2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43600" y="2814936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count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943600" y="3119736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positions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83077"/>
            <a:ext cx="26821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>
                <a:solidFill>
                  <a:schemeClr val="bg1"/>
                </a:solidFill>
              </a:rPr>
              <a:t>Creating Index</a:t>
            </a:r>
            <a:endParaRPr lang="en-IN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3084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1981201" y="762000"/>
            <a:ext cx="1940813" cy="490954"/>
            <a:chOff x="762000" y="1905000"/>
            <a:chExt cx="1940813" cy="490954"/>
          </a:xfrm>
        </p:grpSpPr>
        <p:sp>
          <p:nvSpPr>
            <p:cNvPr id="8" name="TextBox 7"/>
            <p:cNvSpPr txBox="1"/>
            <p:nvPr/>
          </p:nvSpPr>
          <p:spPr>
            <a:xfrm>
              <a:off x="838200" y="2057400"/>
              <a:ext cx="18646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one fish, two fish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1</a:t>
              </a:r>
            </a:p>
          </p:txBody>
        </p:sp>
      </p:grpSp>
      <p:grpSp>
        <p:nvGrpSpPr>
          <p:cNvPr id="10" name="Group 32"/>
          <p:cNvGrpSpPr/>
          <p:nvPr/>
        </p:nvGrpSpPr>
        <p:grpSpPr>
          <a:xfrm>
            <a:off x="3998214" y="762000"/>
            <a:ext cx="1963255" cy="490954"/>
            <a:chOff x="762000" y="1905000"/>
            <a:chExt cx="1963255" cy="490954"/>
          </a:xfrm>
        </p:grpSpPr>
        <p:sp>
          <p:nvSpPr>
            <p:cNvPr id="11" name="TextBox 10"/>
            <p:cNvSpPr txBox="1"/>
            <p:nvPr/>
          </p:nvSpPr>
          <p:spPr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red fish, blue fish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2</a:t>
              </a:r>
            </a:p>
          </p:txBody>
        </p:sp>
      </p:grpSp>
      <p:grpSp>
        <p:nvGrpSpPr>
          <p:cNvPr id="13" name="Group 44"/>
          <p:cNvGrpSpPr/>
          <p:nvPr/>
        </p:nvGrpSpPr>
        <p:grpSpPr>
          <a:xfrm>
            <a:off x="6050771" y="762000"/>
            <a:ext cx="1528842" cy="490954"/>
            <a:chOff x="762000" y="1905000"/>
            <a:chExt cx="1528842" cy="490954"/>
          </a:xfrm>
        </p:grpSpPr>
        <p:sp>
          <p:nvSpPr>
            <p:cNvPr id="14" name="TextBox 13"/>
            <p:cNvSpPr txBox="1"/>
            <p:nvPr/>
          </p:nvSpPr>
          <p:spPr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cat in the hat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3</a:t>
              </a:r>
            </a:p>
          </p:txBody>
        </p:sp>
      </p:grp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535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5353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35353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35353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35353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35353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35353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3840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38401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38401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38401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38401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38401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38401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4144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41449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41449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41449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41449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41449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41449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5353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8401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1449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514726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859214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164014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449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4497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4497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4497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4497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4497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4497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4497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4468814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52" name="Rectangle 19"/>
          <p:cNvSpPr>
            <a:spLocks noChangeArrowheads="1"/>
          </p:cNvSpPr>
          <p:nvPr/>
        </p:nvSpPr>
        <p:spPr bwMode="auto">
          <a:xfrm>
            <a:off x="2362201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2362201" y="2611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2362201" y="2992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2362201" y="3373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2362201" y="3754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57" name="Rectangle 19"/>
          <p:cNvSpPr>
            <a:spLocks noChangeArrowheads="1"/>
          </p:cNvSpPr>
          <p:nvPr/>
        </p:nvSpPr>
        <p:spPr bwMode="auto">
          <a:xfrm>
            <a:off x="2362201" y="4135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2362201" y="4516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59" name="Rectangle 19"/>
          <p:cNvSpPr>
            <a:spLocks noChangeArrowheads="1"/>
          </p:cNvSpPr>
          <p:nvPr/>
        </p:nvSpPr>
        <p:spPr bwMode="auto">
          <a:xfrm>
            <a:off x="2362201" y="4897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one</a:t>
            </a:r>
          </a:p>
        </p:txBody>
      </p:sp>
      <p:grpSp>
        <p:nvGrpSpPr>
          <p:cNvPr id="60" name="Group 44"/>
          <p:cNvGrpSpPr/>
          <p:nvPr/>
        </p:nvGrpSpPr>
        <p:grpSpPr>
          <a:xfrm>
            <a:off x="7732013" y="762000"/>
            <a:ext cx="2255002" cy="490954"/>
            <a:chOff x="762000" y="1905000"/>
            <a:chExt cx="2255002" cy="490954"/>
          </a:xfrm>
        </p:grpSpPr>
        <p:sp>
          <p:nvSpPr>
            <p:cNvPr id="61" name="TextBox 60"/>
            <p:cNvSpPr txBox="1"/>
            <p:nvPr/>
          </p:nvSpPr>
          <p:spPr>
            <a:xfrm>
              <a:off x="838200" y="2057400"/>
              <a:ext cx="21788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green eggs and ham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4</a:t>
              </a:r>
            </a:p>
          </p:txBody>
        </p:sp>
      </p:grp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35353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38401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41449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44497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2362201" y="5278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35353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38401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1449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44497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72" name="Rectangle 19"/>
          <p:cNvSpPr>
            <a:spLocks noChangeArrowheads="1"/>
          </p:cNvSpPr>
          <p:nvPr/>
        </p:nvSpPr>
        <p:spPr bwMode="auto">
          <a:xfrm>
            <a:off x="2362201" y="5659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2133601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Indexing: building this structure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442738" y="3162474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Retrieval: manipulating this structure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57200" y="83077"/>
            <a:ext cx="26821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>
                <a:solidFill>
                  <a:schemeClr val="bg1"/>
                </a:solidFill>
              </a:rPr>
              <a:t>Creating Index</a:t>
            </a:r>
            <a:endParaRPr lang="en-IN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138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1981201" y="762000"/>
            <a:ext cx="1940813" cy="490954"/>
            <a:chOff x="762000" y="1905000"/>
            <a:chExt cx="1940813" cy="490954"/>
          </a:xfrm>
        </p:grpSpPr>
        <p:sp>
          <p:nvSpPr>
            <p:cNvPr id="6" name="TextBox 5"/>
            <p:cNvSpPr txBox="1"/>
            <p:nvPr/>
          </p:nvSpPr>
          <p:spPr>
            <a:xfrm>
              <a:off x="838200" y="2057400"/>
              <a:ext cx="18646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one fish, two fish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1</a:t>
              </a:r>
            </a:p>
          </p:txBody>
        </p:sp>
      </p:grpSp>
      <p:grpSp>
        <p:nvGrpSpPr>
          <p:cNvPr id="3" name="Group 32"/>
          <p:cNvGrpSpPr/>
          <p:nvPr/>
        </p:nvGrpSpPr>
        <p:grpSpPr>
          <a:xfrm>
            <a:off x="3998214" y="762000"/>
            <a:ext cx="1963255" cy="490954"/>
            <a:chOff x="762000" y="1905000"/>
            <a:chExt cx="1963255" cy="490954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red fish, blue fish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2</a:t>
              </a:r>
            </a:p>
          </p:txBody>
        </p:sp>
      </p:grpSp>
      <p:grpSp>
        <p:nvGrpSpPr>
          <p:cNvPr id="5" name="Group 44"/>
          <p:cNvGrpSpPr/>
          <p:nvPr/>
        </p:nvGrpSpPr>
        <p:grpSpPr>
          <a:xfrm>
            <a:off x="6050771" y="762000"/>
            <a:ext cx="1528842" cy="490954"/>
            <a:chOff x="762000" y="1905000"/>
            <a:chExt cx="1528842" cy="490954"/>
          </a:xfrm>
        </p:grpSpPr>
        <p:sp>
          <p:nvSpPr>
            <p:cNvPr id="12" name="TextBox 11"/>
            <p:cNvSpPr txBox="1"/>
            <p:nvPr/>
          </p:nvSpPr>
          <p:spPr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cat in the hat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3</a:t>
              </a:r>
            </a:p>
          </p:txBody>
        </p:sp>
      </p:grp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535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5353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5353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5353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35353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5353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35353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3840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38401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38401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38401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38401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38401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38401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4144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41449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41449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41449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41449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41449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41449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5353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8401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1449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514726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3859214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164014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4449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4497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4497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4497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4497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4497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4497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4497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468814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2362201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2362201" y="2611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2362201" y="2992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2362201" y="3373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64" name="Rectangle 19"/>
          <p:cNvSpPr>
            <a:spLocks noChangeArrowheads="1"/>
          </p:cNvSpPr>
          <p:nvPr/>
        </p:nvSpPr>
        <p:spPr bwMode="auto">
          <a:xfrm>
            <a:off x="2362201" y="3754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2362201" y="4135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2362201" y="4516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2362201" y="4897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8097838" y="2611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69" name="Rectangle 7"/>
          <p:cNvSpPr>
            <a:spLocks noChangeArrowheads="1"/>
          </p:cNvSpPr>
          <p:nvPr/>
        </p:nvSpPr>
        <p:spPr bwMode="auto">
          <a:xfrm>
            <a:off x="8097838" y="2992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70" name="Rectangle 8"/>
          <p:cNvSpPr>
            <a:spLocks noChangeArrowheads="1"/>
          </p:cNvSpPr>
          <p:nvPr/>
        </p:nvSpPr>
        <p:spPr bwMode="auto">
          <a:xfrm>
            <a:off x="8097838" y="3375027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71" name="Rectangle 10"/>
          <p:cNvSpPr>
            <a:spLocks noChangeArrowheads="1"/>
          </p:cNvSpPr>
          <p:nvPr/>
        </p:nvSpPr>
        <p:spPr bwMode="auto">
          <a:xfrm>
            <a:off x="8097838" y="4135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73" name="Rectangle 16"/>
          <p:cNvSpPr>
            <a:spLocks noChangeArrowheads="1"/>
          </p:cNvSpPr>
          <p:nvPr/>
        </p:nvSpPr>
        <p:spPr bwMode="auto">
          <a:xfrm>
            <a:off x="8097838" y="3754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74" name="Rectangle 18"/>
          <p:cNvSpPr>
            <a:spLocks noChangeArrowheads="1"/>
          </p:cNvSpPr>
          <p:nvPr/>
        </p:nvSpPr>
        <p:spPr bwMode="auto">
          <a:xfrm>
            <a:off x="8097838" y="4516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75" name="Rectangle 19"/>
          <p:cNvSpPr>
            <a:spLocks noChangeArrowheads="1"/>
          </p:cNvSpPr>
          <p:nvPr/>
        </p:nvSpPr>
        <p:spPr bwMode="auto">
          <a:xfrm>
            <a:off x="8097838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78" name="Rectangle 34"/>
          <p:cNvSpPr>
            <a:spLocks noChangeArrowheads="1"/>
          </p:cNvSpPr>
          <p:nvPr/>
        </p:nvSpPr>
        <p:spPr bwMode="auto">
          <a:xfrm>
            <a:off x="8097838" y="4897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6718299" y="2232025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>
            <a:off x="6718299" y="2611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6718299" y="2992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6718299" y="3375027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6718299" y="3754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6718299" y="4135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6718299" y="4516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94" name="Rectangle 19"/>
          <p:cNvSpPr>
            <a:spLocks noChangeArrowheads="1"/>
          </p:cNvSpPr>
          <p:nvPr/>
        </p:nvSpPr>
        <p:spPr bwMode="auto">
          <a:xfrm>
            <a:off x="6718299" y="4897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97" name="Rectangle 7"/>
          <p:cNvSpPr>
            <a:spLocks noChangeArrowheads="1"/>
          </p:cNvSpPr>
          <p:nvPr/>
        </p:nvSpPr>
        <p:spPr bwMode="auto">
          <a:xfrm>
            <a:off x="8610601" y="3375027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cxnSp>
        <p:nvCxnSpPr>
          <p:cNvPr id="103" name="Straight Arrow Connector 227"/>
          <p:cNvCxnSpPr>
            <a:cxnSpLocks noChangeShapeType="1"/>
            <a:stCxn id="87" idx="3"/>
            <a:endCxn id="75" idx="1"/>
          </p:cNvCxnSpPr>
          <p:nvPr/>
        </p:nvCxnSpPr>
        <p:spPr bwMode="auto">
          <a:xfrm>
            <a:off x="7869237" y="2382044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5" name="Straight Arrow Connector 231"/>
          <p:cNvCxnSpPr>
            <a:cxnSpLocks noChangeShapeType="1"/>
            <a:stCxn id="88" idx="3"/>
            <a:endCxn id="68" idx="1"/>
          </p:cNvCxnSpPr>
          <p:nvPr/>
        </p:nvCxnSpPr>
        <p:spPr bwMode="auto">
          <a:xfrm>
            <a:off x="7869237" y="2761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233"/>
          <p:cNvCxnSpPr>
            <a:cxnSpLocks noChangeShapeType="1"/>
            <a:stCxn id="89" idx="3"/>
            <a:endCxn id="69" idx="1"/>
          </p:cNvCxnSpPr>
          <p:nvPr/>
        </p:nvCxnSpPr>
        <p:spPr bwMode="auto">
          <a:xfrm>
            <a:off x="7869237" y="3142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235"/>
          <p:cNvCxnSpPr>
            <a:cxnSpLocks noChangeShapeType="1"/>
            <a:stCxn id="90" idx="3"/>
            <a:endCxn id="70" idx="1"/>
          </p:cNvCxnSpPr>
          <p:nvPr/>
        </p:nvCxnSpPr>
        <p:spPr bwMode="auto">
          <a:xfrm>
            <a:off x="7869237" y="3525045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1" name="Straight Arrow Connector 237"/>
          <p:cNvCxnSpPr>
            <a:cxnSpLocks noChangeShapeType="1"/>
            <a:stCxn id="91" idx="3"/>
            <a:endCxn id="73" idx="1"/>
          </p:cNvCxnSpPr>
          <p:nvPr/>
        </p:nvCxnSpPr>
        <p:spPr bwMode="auto">
          <a:xfrm>
            <a:off x="7869237" y="3904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3" name="Straight Arrow Connector 239"/>
          <p:cNvCxnSpPr>
            <a:cxnSpLocks noChangeShapeType="1"/>
            <a:stCxn id="92" idx="3"/>
            <a:endCxn id="71" idx="1"/>
          </p:cNvCxnSpPr>
          <p:nvPr/>
        </p:nvCxnSpPr>
        <p:spPr bwMode="auto">
          <a:xfrm>
            <a:off x="7869237" y="4285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5" name="Straight Arrow Connector 241"/>
          <p:cNvCxnSpPr>
            <a:cxnSpLocks noChangeShapeType="1"/>
            <a:stCxn id="93" idx="3"/>
            <a:endCxn id="74" idx="1"/>
          </p:cNvCxnSpPr>
          <p:nvPr/>
        </p:nvCxnSpPr>
        <p:spPr bwMode="auto">
          <a:xfrm>
            <a:off x="7869237" y="4666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7" name="Straight Arrow Connector 243"/>
          <p:cNvCxnSpPr>
            <a:cxnSpLocks noChangeShapeType="1"/>
            <a:stCxn id="94" idx="3"/>
            <a:endCxn id="78" idx="1"/>
          </p:cNvCxnSpPr>
          <p:nvPr/>
        </p:nvCxnSpPr>
        <p:spPr bwMode="auto">
          <a:xfrm>
            <a:off x="7869237" y="5047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19" name="Right Arrow 245"/>
          <p:cNvSpPr>
            <a:spLocks noChangeArrowheads="1"/>
          </p:cNvSpPr>
          <p:nvPr/>
        </p:nvSpPr>
        <p:spPr bwMode="auto">
          <a:xfrm>
            <a:off x="5410200" y="375285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grpSp>
        <p:nvGrpSpPr>
          <p:cNvPr id="8" name="Group 44"/>
          <p:cNvGrpSpPr/>
          <p:nvPr/>
        </p:nvGrpSpPr>
        <p:grpSpPr>
          <a:xfrm>
            <a:off x="7732013" y="762000"/>
            <a:ext cx="2255002" cy="490954"/>
            <a:chOff x="762000" y="1905000"/>
            <a:chExt cx="2255002" cy="490954"/>
          </a:xfrm>
        </p:grpSpPr>
        <p:sp>
          <p:nvSpPr>
            <p:cNvPr id="121" name="TextBox 120"/>
            <p:cNvSpPr txBox="1"/>
            <p:nvPr/>
          </p:nvSpPr>
          <p:spPr>
            <a:xfrm>
              <a:off x="838200" y="2057400"/>
              <a:ext cx="21788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green eggs and ham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4</a:t>
              </a:r>
            </a:p>
          </p:txBody>
        </p:sp>
      </p:grp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35353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38401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41449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44497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28" name="Rectangle 19"/>
          <p:cNvSpPr>
            <a:spLocks noChangeArrowheads="1"/>
          </p:cNvSpPr>
          <p:nvPr/>
        </p:nvSpPr>
        <p:spPr bwMode="auto">
          <a:xfrm>
            <a:off x="2362201" y="5278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35353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38401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41449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44497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34" name="Rectangle 19"/>
          <p:cNvSpPr>
            <a:spLocks noChangeArrowheads="1"/>
          </p:cNvSpPr>
          <p:nvPr/>
        </p:nvSpPr>
        <p:spPr bwMode="auto">
          <a:xfrm>
            <a:off x="2362201" y="5659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136" name="Rectangle 34"/>
          <p:cNvSpPr>
            <a:spLocks noChangeArrowheads="1"/>
          </p:cNvSpPr>
          <p:nvPr/>
        </p:nvSpPr>
        <p:spPr bwMode="auto">
          <a:xfrm>
            <a:off x="8097838" y="5278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38" name="Rectangle 19"/>
          <p:cNvSpPr>
            <a:spLocks noChangeArrowheads="1"/>
          </p:cNvSpPr>
          <p:nvPr/>
        </p:nvSpPr>
        <p:spPr bwMode="auto">
          <a:xfrm>
            <a:off x="6718299" y="5278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red</a:t>
            </a:r>
          </a:p>
        </p:txBody>
      </p:sp>
      <p:cxnSp>
        <p:nvCxnSpPr>
          <p:cNvPr id="139" name="Straight Arrow Connector 243"/>
          <p:cNvCxnSpPr>
            <a:cxnSpLocks noChangeShapeType="1"/>
            <a:stCxn id="138" idx="3"/>
            <a:endCxn id="136" idx="1"/>
          </p:cNvCxnSpPr>
          <p:nvPr/>
        </p:nvCxnSpPr>
        <p:spPr bwMode="auto">
          <a:xfrm>
            <a:off x="7869237" y="5428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1" name="Rectangle 34"/>
          <p:cNvSpPr>
            <a:spLocks noChangeArrowheads="1"/>
          </p:cNvSpPr>
          <p:nvPr/>
        </p:nvSpPr>
        <p:spPr bwMode="auto">
          <a:xfrm>
            <a:off x="8105776" y="5659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43" name="Rectangle 19"/>
          <p:cNvSpPr>
            <a:spLocks noChangeArrowheads="1"/>
          </p:cNvSpPr>
          <p:nvPr/>
        </p:nvSpPr>
        <p:spPr bwMode="auto">
          <a:xfrm>
            <a:off x="6726237" y="5659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two</a:t>
            </a:r>
          </a:p>
        </p:txBody>
      </p:sp>
      <p:cxnSp>
        <p:nvCxnSpPr>
          <p:cNvPr id="144" name="Straight Arrow Connector 243"/>
          <p:cNvCxnSpPr>
            <a:cxnSpLocks noChangeShapeType="1"/>
            <a:stCxn id="143" idx="3"/>
            <a:endCxn id="141" idx="1"/>
          </p:cNvCxnSpPr>
          <p:nvPr/>
        </p:nvCxnSpPr>
        <p:spPr bwMode="auto">
          <a:xfrm>
            <a:off x="7877175" y="5809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1" name="Straight Arrow Connector 235"/>
          <p:cNvCxnSpPr>
            <a:cxnSpLocks noChangeShapeType="1"/>
            <a:stCxn id="70" idx="3"/>
            <a:endCxn id="97" idx="1"/>
          </p:cNvCxnSpPr>
          <p:nvPr/>
        </p:nvCxnSpPr>
        <p:spPr bwMode="auto">
          <a:xfrm>
            <a:off x="8382000" y="3525045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2" name="TextBox 101"/>
          <p:cNvSpPr txBox="1"/>
          <p:nvPr/>
        </p:nvSpPr>
        <p:spPr>
          <a:xfrm rot="21067221">
            <a:off x="7798225" y="5839319"/>
            <a:ext cx="194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0000"/>
                </a:solidFill>
                <a:latin typeface="Gill Sans"/>
                <a:cs typeface="Gill Sans"/>
              </a:rPr>
              <a:t>postings lists</a:t>
            </a:r>
          </a:p>
        </p:txBody>
      </p:sp>
      <p:sp>
        <p:nvSpPr>
          <p:cNvPr id="104" name="TextBox 103"/>
          <p:cNvSpPr txBox="1"/>
          <p:nvPr/>
        </p:nvSpPr>
        <p:spPr>
          <a:xfrm rot="21067221">
            <a:off x="7471167" y="6100517"/>
            <a:ext cx="2861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Gill Sans"/>
                <a:cs typeface="Gill Sans"/>
              </a:rPr>
              <a:t>(always in sorted order)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57200" y="83077"/>
            <a:ext cx="26821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>
                <a:solidFill>
                  <a:schemeClr val="bg1"/>
                </a:solidFill>
              </a:rPr>
              <a:t>Creating Index</a:t>
            </a:r>
            <a:endParaRPr lang="en-IN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4002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8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7" grpId="0" animBg="1"/>
      <p:bldP spid="119" grpId="0" animBg="1"/>
      <p:bldP spid="136" grpId="0" animBg="1"/>
      <p:bldP spid="138" grpId="0" animBg="1"/>
      <p:bldP spid="141" grpId="0" animBg="1"/>
      <p:bldP spid="143" grpId="0" animBg="1"/>
      <p:bldP spid="102" grpId="0"/>
      <p:bldP spid="1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7"/>
          <p:cNvSpPr>
            <a:spLocks noChangeArrowheads="1"/>
          </p:cNvSpPr>
          <p:nvPr/>
        </p:nvSpPr>
        <p:spPr bwMode="auto">
          <a:xfrm>
            <a:off x="9497569" y="3375027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80" name="Rectangle 6"/>
          <p:cNvSpPr>
            <a:spLocks noChangeArrowheads="1"/>
          </p:cNvSpPr>
          <p:nvPr/>
        </p:nvSpPr>
        <p:spPr bwMode="auto">
          <a:xfrm>
            <a:off x="8763001" y="2611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1" name="Rectangle 7"/>
          <p:cNvSpPr>
            <a:spLocks noChangeArrowheads="1"/>
          </p:cNvSpPr>
          <p:nvPr/>
        </p:nvSpPr>
        <p:spPr bwMode="auto">
          <a:xfrm>
            <a:off x="8763001" y="2992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2" name="Rectangle 8"/>
          <p:cNvSpPr>
            <a:spLocks noChangeArrowheads="1"/>
          </p:cNvSpPr>
          <p:nvPr/>
        </p:nvSpPr>
        <p:spPr bwMode="auto">
          <a:xfrm>
            <a:off x="8763001" y="3375027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83" name="Rectangle 10"/>
          <p:cNvSpPr>
            <a:spLocks noChangeArrowheads="1"/>
          </p:cNvSpPr>
          <p:nvPr/>
        </p:nvSpPr>
        <p:spPr bwMode="auto">
          <a:xfrm>
            <a:off x="8763001" y="4135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4" name="Rectangle 16"/>
          <p:cNvSpPr>
            <a:spLocks noChangeArrowheads="1"/>
          </p:cNvSpPr>
          <p:nvPr/>
        </p:nvSpPr>
        <p:spPr bwMode="auto">
          <a:xfrm>
            <a:off x="8763001" y="3754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5" name="Rectangle 18"/>
          <p:cNvSpPr>
            <a:spLocks noChangeArrowheads="1"/>
          </p:cNvSpPr>
          <p:nvPr/>
        </p:nvSpPr>
        <p:spPr bwMode="auto">
          <a:xfrm>
            <a:off x="8763001" y="4516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6" name="Rectangle 19"/>
          <p:cNvSpPr>
            <a:spLocks noChangeArrowheads="1"/>
          </p:cNvSpPr>
          <p:nvPr/>
        </p:nvSpPr>
        <p:spPr bwMode="auto">
          <a:xfrm>
            <a:off x="8763001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7" name="Rectangle 34"/>
          <p:cNvSpPr>
            <a:spLocks noChangeArrowheads="1"/>
          </p:cNvSpPr>
          <p:nvPr/>
        </p:nvSpPr>
        <p:spPr bwMode="auto">
          <a:xfrm>
            <a:off x="8763001" y="4897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8" name="Rectangle 34"/>
          <p:cNvSpPr>
            <a:spLocks noChangeArrowheads="1"/>
          </p:cNvSpPr>
          <p:nvPr/>
        </p:nvSpPr>
        <p:spPr bwMode="auto">
          <a:xfrm>
            <a:off x="8763001" y="5278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9" name="Rectangle 34"/>
          <p:cNvSpPr>
            <a:spLocks noChangeArrowheads="1"/>
          </p:cNvSpPr>
          <p:nvPr/>
        </p:nvSpPr>
        <p:spPr bwMode="auto">
          <a:xfrm>
            <a:off x="8770939" y="5659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535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5353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5353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5353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35353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5353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35353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3840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38401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38401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38401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38401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38401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38401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4144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41449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41449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41449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41449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41449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41449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5353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8401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1449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514726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3859214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164014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4449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4497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4497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4497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4497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4497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4497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4497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468814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50" name="Rectangle 85"/>
          <p:cNvSpPr>
            <a:spLocks noChangeArrowheads="1"/>
          </p:cNvSpPr>
          <p:nvPr/>
        </p:nvSpPr>
        <p:spPr bwMode="auto">
          <a:xfrm>
            <a:off x="4789488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1" name="Rectangle 86"/>
          <p:cNvSpPr>
            <a:spLocks noChangeArrowheads="1"/>
          </p:cNvSpPr>
          <p:nvPr/>
        </p:nvSpPr>
        <p:spPr bwMode="auto">
          <a:xfrm>
            <a:off x="4789488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2" name="Rectangle 87"/>
          <p:cNvSpPr>
            <a:spLocks noChangeArrowheads="1"/>
          </p:cNvSpPr>
          <p:nvPr/>
        </p:nvSpPr>
        <p:spPr bwMode="auto">
          <a:xfrm>
            <a:off x="4789488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3" name="Rectangle 88"/>
          <p:cNvSpPr>
            <a:spLocks noChangeArrowheads="1"/>
          </p:cNvSpPr>
          <p:nvPr/>
        </p:nvSpPr>
        <p:spPr bwMode="auto">
          <a:xfrm>
            <a:off x="4789488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4" name="Rectangle 89"/>
          <p:cNvSpPr>
            <a:spLocks noChangeArrowheads="1"/>
          </p:cNvSpPr>
          <p:nvPr/>
        </p:nvSpPr>
        <p:spPr bwMode="auto">
          <a:xfrm>
            <a:off x="4789488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5" name="Rectangle 90"/>
          <p:cNvSpPr>
            <a:spLocks noChangeArrowheads="1"/>
          </p:cNvSpPr>
          <p:nvPr/>
        </p:nvSpPr>
        <p:spPr bwMode="auto">
          <a:xfrm>
            <a:off x="4789488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6" name="Rectangle 91"/>
          <p:cNvSpPr>
            <a:spLocks noChangeArrowheads="1"/>
          </p:cNvSpPr>
          <p:nvPr/>
        </p:nvSpPr>
        <p:spPr bwMode="auto">
          <a:xfrm>
            <a:off x="4789488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57" name="Rectangle 92"/>
          <p:cNvSpPr>
            <a:spLocks noChangeArrowheads="1"/>
          </p:cNvSpPr>
          <p:nvPr/>
        </p:nvSpPr>
        <p:spPr bwMode="auto">
          <a:xfrm>
            <a:off x="4789488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9" name="Text Box 101"/>
          <p:cNvSpPr txBox="1">
            <a:spLocks noChangeArrowheads="1"/>
          </p:cNvSpPr>
          <p:nvPr/>
        </p:nvSpPr>
        <p:spPr bwMode="auto">
          <a:xfrm>
            <a:off x="4724400" y="1828800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dirty="0" err="1">
                <a:solidFill>
                  <a:srgbClr val="000000"/>
                </a:solidFill>
                <a:latin typeface="Gill Sans"/>
                <a:cs typeface="Gill Sans"/>
              </a:rPr>
              <a:t>df</a:t>
            </a:r>
            <a:endParaRPr lang="en-US" i="1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2362201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2362201" y="2611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2362201" y="2992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2362201" y="3373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64" name="Rectangle 19"/>
          <p:cNvSpPr>
            <a:spLocks noChangeArrowheads="1"/>
          </p:cNvSpPr>
          <p:nvPr/>
        </p:nvSpPr>
        <p:spPr bwMode="auto">
          <a:xfrm>
            <a:off x="2362201" y="3754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2362201" y="4135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2362201" y="4516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2362201" y="4897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79" name="Rectangle 85"/>
          <p:cNvSpPr>
            <a:spLocks noChangeArrowheads="1"/>
          </p:cNvSpPr>
          <p:nvPr/>
        </p:nvSpPr>
        <p:spPr bwMode="black">
          <a:xfrm>
            <a:off x="8025606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0" name="Rectangle 86"/>
          <p:cNvSpPr>
            <a:spLocks noChangeArrowheads="1"/>
          </p:cNvSpPr>
          <p:nvPr/>
        </p:nvSpPr>
        <p:spPr bwMode="black">
          <a:xfrm>
            <a:off x="8025606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1" name="Rectangle 87"/>
          <p:cNvSpPr>
            <a:spLocks noChangeArrowheads="1"/>
          </p:cNvSpPr>
          <p:nvPr/>
        </p:nvSpPr>
        <p:spPr bwMode="black">
          <a:xfrm>
            <a:off x="8025606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2" name="Rectangle 88"/>
          <p:cNvSpPr>
            <a:spLocks noChangeArrowheads="1"/>
          </p:cNvSpPr>
          <p:nvPr/>
        </p:nvSpPr>
        <p:spPr bwMode="black">
          <a:xfrm>
            <a:off x="8025606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3" name="Rectangle 89"/>
          <p:cNvSpPr>
            <a:spLocks noChangeArrowheads="1"/>
          </p:cNvSpPr>
          <p:nvPr/>
        </p:nvSpPr>
        <p:spPr bwMode="black">
          <a:xfrm>
            <a:off x="8025606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4" name="Rectangle 90"/>
          <p:cNvSpPr>
            <a:spLocks noChangeArrowheads="1"/>
          </p:cNvSpPr>
          <p:nvPr/>
        </p:nvSpPr>
        <p:spPr bwMode="black">
          <a:xfrm>
            <a:off x="8025606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5" name="Rectangle 91"/>
          <p:cNvSpPr>
            <a:spLocks noChangeArrowheads="1"/>
          </p:cNvSpPr>
          <p:nvPr/>
        </p:nvSpPr>
        <p:spPr bwMode="black">
          <a:xfrm>
            <a:off x="8025606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86" name="Rectangle 92"/>
          <p:cNvSpPr>
            <a:spLocks noChangeArrowheads="1"/>
          </p:cNvSpPr>
          <p:nvPr/>
        </p:nvSpPr>
        <p:spPr bwMode="black">
          <a:xfrm>
            <a:off x="8025606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6718299" y="2232025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>
            <a:off x="6718299" y="2611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6718299" y="2992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6718299" y="3374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6718299" y="3754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6718299" y="4135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6718299" y="4516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94" name="Rectangle 19"/>
          <p:cNvSpPr>
            <a:spLocks noChangeArrowheads="1"/>
          </p:cNvSpPr>
          <p:nvPr/>
        </p:nvSpPr>
        <p:spPr bwMode="auto">
          <a:xfrm>
            <a:off x="6718299" y="4897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one</a:t>
            </a:r>
          </a:p>
        </p:txBody>
      </p:sp>
      <p:cxnSp>
        <p:nvCxnSpPr>
          <p:cNvPr id="103" name="Straight Arrow Connector 227"/>
          <p:cNvCxnSpPr>
            <a:cxnSpLocks noChangeShapeType="1"/>
            <a:stCxn id="87" idx="3"/>
            <a:endCxn id="79" idx="1"/>
          </p:cNvCxnSpPr>
          <p:nvPr/>
        </p:nvCxnSpPr>
        <p:spPr bwMode="auto">
          <a:xfrm flipV="1">
            <a:off x="7869238" y="2381456"/>
            <a:ext cx="156369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4" name="Straight Arrow Connector 228"/>
          <p:cNvCxnSpPr>
            <a:cxnSpLocks noChangeShapeType="1"/>
            <a:stCxn id="79" idx="3"/>
            <a:endCxn id="163" idx="1"/>
          </p:cNvCxnSpPr>
          <p:nvPr/>
        </p:nvCxnSpPr>
        <p:spPr bwMode="auto">
          <a:xfrm>
            <a:off x="8307737" y="2381456"/>
            <a:ext cx="169165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5" name="Straight Arrow Connector 231"/>
          <p:cNvCxnSpPr>
            <a:cxnSpLocks noChangeShapeType="1"/>
            <a:stCxn id="88" idx="3"/>
            <a:endCxn id="80" idx="1"/>
          </p:cNvCxnSpPr>
          <p:nvPr/>
        </p:nvCxnSpPr>
        <p:spPr bwMode="auto">
          <a:xfrm>
            <a:off x="7869238" y="2761458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6" name="Straight Arrow Connector 232"/>
          <p:cNvCxnSpPr>
            <a:cxnSpLocks noChangeShapeType="1"/>
            <a:stCxn id="80" idx="3"/>
            <a:endCxn id="157" idx="1"/>
          </p:cNvCxnSpPr>
          <p:nvPr/>
        </p:nvCxnSpPr>
        <p:spPr bwMode="auto">
          <a:xfrm flipV="1">
            <a:off x="8307737" y="2761458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233"/>
          <p:cNvCxnSpPr>
            <a:cxnSpLocks noChangeShapeType="1"/>
            <a:stCxn id="89" idx="3"/>
            <a:endCxn id="81" idx="1"/>
          </p:cNvCxnSpPr>
          <p:nvPr/>
        </p:nvCxnSpPr>
        <p:spPr bwMode="auto">
          <a:xfrm>
            <a:off x="7869238" y="3142458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8" name="Straight Arrow Connector 234"/>
          <p:cNvCxnSpPr>
            <a:cxnSpLocks noChangeShapeType="1"/>
            <a:stCxn id="81" idx="3"/>
            <a:endCxn id="158" idx="1"/>
          </p:cNvCxnSpPr>
          <p:nvPr/>
        </p:nvCxnSpPr>
        <p:spPr bwMode="auto">
          <a:xfrm flipV="1">
            <a:off x="8307737" y="3142458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235"/>
          <p:cNvCxnSpPr>
            <a:cxnSpLocks noChangeShapeType="1"/>
            <a:stCxn id="90" idx="3"/>
            <a:endCxn id="85" idx="1"/>
          </p:cNvCxnSpPr>
          <p:nvPr/>
        </p:nvCxnSpPr>
        <p:spPr bwMode="auto">
          <a:xfrm flipV="1">
            <a:off x="7869238" y="3524457"/>
            <a:ext cx="156369" cy="1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0" name="Straight Arrow Connector 236"/>
          <p:cNvCxnSpPr>
            <a:cxnSpLocks noChangeShapeType="1"/>
            <a:stCxn id="85" idx="3"/>
            <a:endCxn id="159" idx="1"/>
          </p:cNvCxnSpPr>
          <p:nvPr/>
        </p:nvCxnSpPr>
        <p:spPr bwMode="auto">
          <a:xfrm>
            <a:off x="8307737" y="3524457"/>
            <a:ext cx="169165" cy="58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1" name="Straight Arrow Connector 237"/>
          <p:cNvCxnSpPr>
            <a:cxnSpLocks noChangeShapeType="1"/>
            <a:stCxn id="91" idx="3"/>
            <a:endCxn id="83" idx="1"/>
          </p:cNvCxnSpPr>
          <p:nvPr/>
        </p:nvCxnSpPr>
        <p:spPr bwMode="auto">
          <a:xfrm>
            <a:off x="7869238" y="3904458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2" name="Straight Arrow Connector 238"/>
          <p:cNvCxnSpPr>
            <a:cxnSpLocks noChangeShapeType="1"/>
            <a:stCxn id="83" idx="3"/>
            <a:endCxn id="161" idx="1"/>
          </p:cNvCxnSpPr>
          <p:nvPr/>
        </p:nvCxnSpPr>
        <p:spPr bwMode="auto">
          <a:xfrm flipV="1">
            <a:off x="8307737" y="3904458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3" name="Straight Arrow Connector 239"/>
          <p:cNvCxnSpPr>
            <a:cxnSpLocks noChangeShapeType="1"/>
            <a:stCxn id="92" idx="3"/>
            <a:endCxn id="84" idx="1"/>
          </p:cNvCxnSpPr>
          <p:nvPr/>
        </p:nvCxnSpPr>
        <p:spPr bwMode="auto">
          <a:xfrm>
            <a:off x="7869238" y="4285458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4" name="Straight Arrow Connector 240"/>
          <p:cNvCxnSpPr>
            <a:cxnSpLocks noChangeShapeType="1"/>
            <a:stCxn id="84" idx="3"/>
            <a:endCxn id="160" idx="1"/>
          </p:cNvCxnSpPr>
          <p:nvPr/>
        </p:nvCxnSpPr>
        <p:spPr bwMode="auto">
          <a:xfrm flipV="1">
            <a:off x="8307737" y="4285458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5" name="Straight Arrow Connector 241"/>
          <p:cNvCxnSpPr>
            <a:cxnSpLocks noChangeShapeType="1"/>
            <a:stCxn id="93" idx="3"/>
            <a:endCxn id="82" idx="1"/>
          </p:cNvCxnSpPr>
          <p:nvPr/>
        </p:nvCxnSpPr>
        <p:spPr bwMode="auto">
          <a:xfrm>
            <a:off x="7869238" y="4666458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6" name="Straight Arrow Connector 242"/>
          <p:cNvCxnSpPr>
            <a:cxnSpLocks noChangeShapeType="1"/>
            <a:stCxn id="82" idx="3"/>
            <a:endCxn id="162" idx="1"/>
          </p:cNvCxnSpPr>
          <p:nvPr/>
        </p:nvCxnSpPr>
        <p:spPr bwMode="auto">
          <a:xfrm flipV="1">
            <a:off x="8307737" y="4666458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7" name="Straight Arrow Connector 243"/>
          <p:cNvCxnSpPr>
            <a:cxnSpLocks noChangeShapeType="1"/>
            <a:stCxn id="94" idx="3"/>
            <a:endCxn id="86" idx="1"/>
          </p:cNvCxnSpPr>
          <p:nvPr/>
        </p:nvCxnSpPr>
        <p:spPr bwMode="auto">
          <a:xfrm>
            <a:off x="7869238" y="5047458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8" name="Straight Arrow Connector 244"/>
          <p:cNvCxnSpPr>
            <a:cxnSpLocks noChangeShapeType="1"/>
            <a:stCxn id="86" idx="3"/>
            <a:endCxn id="164" idx="1"/>
          </p:cNvCxnSpPr>
          <p:nvPr/>
        </p:nvCxnSpPr>
        <p:spPr bwMode="auto">
          <a:xfrm flipV="1">
            <a:off x="8307737" y="5047458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19" name="Right Arrow 245"/>
          <p:cNvSpPr>
            <a:spLocks noChangeArrowheads="1"/>
          </p:cNvSpPr>
          <p:nvPr/>
        </p:nvSpPr>
        <p:spPr bwMode="auto">
          <a:xfrm>
            <a:off x="5410200" y="375285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35353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38401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41449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44497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27" name="Rectangle 92"/>
          <p:cNvSpPr>
            <a:spLocks noChangeArrowheads="1"/>
          </p:cNvSpPr>
          <p:nvPr/>
        </p:nvSpPr>
        <p:spPr bwMode="auto">
          <a:xfrm>
            <a:off x="4789488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28" name="Rectangle 19"/>
          <p:cNvSpPr>
            <a:spLocks noChangeArrowheads="1"/>
          </p:cNvSpPr>
          <p:nvPr/>
        </p:nvSpPr>
        <p:spPr bwMode="auto">
          <a:xfrm>
            <a:off x="2362201" y="5278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35353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38401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41449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44497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33" name="Rectangle 92"/>
          <p:cNvSpPr>
            <a:spLocks noChangeArrowheads="1"/>
          </p:cNvSpPr>
          <p:nvPr/>
        </p:nvSpPr>
        <p:spPr bwMode="auto">
          <a:xfrm>
            <a:off x="4789488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4" name="Rectangle 19"/>
          <p:cNvSpPr>
            <a:spLocks noChangeArrowheads="1"/>
          </p:cNvSpPr>
          <p:nvPr/>
        </p:nvSpPr>
        <p:spPr bwMode="auto">
          <a:xfrm>
            <a:off x="2362201" y="5659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137" name="Rectangle 92"/>
          <p:cNvSpPr>
            <a:spLocks noChangeArrowheads="1"/>
          </p:cNvSpPr>
          <p:nvPr/>
        </p:nvSpPr>
        <p:spPr bwMode="black">
          <a:xfrm>
            <a:off x="8025606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8" name="Rectangle 19"/>
          <p:cNvSpPr>
            <a:spLocks noChangeArrowheads="1"/>
          </p:cNvSpPr>
          <p:nvPr/>
        </p:nvSpPr>
        <p:spPr bwMode="auto">
          <a:xfrm>
            <a:off x="6718299" y="5278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red</a:t>
            </a:r>
          </a:p>
        </p:txBody>
      </p:sp>
      <p:cxnSp>
        <p:nvCxnSpPr>
          <p:cNvPr id="139" name="Straight Arrow Connector 243"/>
          <p:cNvCxnSpPr>
            <a:cxnSpLocks noChangeShapeType="1"/>
            <a:stCxn id="138" idx="3"/>
            <a:endCxn id="137" idx="1"/>
          </p:cNvCxnSpPr>
          <p:nvPr/>
        </p:nvCxnSpPr>
        <p:spPr bwMode="auto">
          <a:xfrm>
            <a:off x="7869238" y="5428458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0" name="Straight Arrow Connector 244"/>
          <p:cNvCxnSpPr>
            <a:cxnSpLocks noChangeShapeType="1"/>
            <a:stCxn id="137" idx="3"/>
            <a:endCxn id="166" idx="1"/>
          </p:cNvCxnSpPr>
          <p:nvPr/>
        </p:nvCxnSpPr>
        <p:spPr bwMode="auto">
          <a:xfrm flipV="1">
            <a:off x="8307737" y="5428458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2" name="Rectangle 92"/>
          <p:cNvSpPr>
            <a:spLocks noChangeArrowheads="1"/>
          </p:cNvSpPr>
          <p:nvPr/>
        </p:nvSpPr>
        <p:spPr bwMode="black">
          <a:xfrm>
            <a:off x="8025606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43" name="Rectangle 19"/>
          <p:cNvSpPr>
            <a:spLocks noChangeArrowheads="1"/>
          </p:cNvSpPr>
          <p:nvPr/>
        </p:nvSpPr>
        <p:spPr bwMode="auto">
          <a:xfrm>
            <a:off x="6726237" y="5659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two</a:t>
            </a:r>
          </a:p>
        </p:txBody>
      </p:sp>
      <p:cxnSp>
        <p:nvCxnSpPr>
          <p:cNvPr id="144" name="Straight Arrow Connector 243"/>
          <p:cNvCxnSpPr>
            <a:cxnSpLocks noChangeShapeType="1"/>
            <a:stCxn id="143" idx="3"/>
            <a:endCxn id="142" idx="1"/>
          </p:cNvCxnSpPr>
          <p:nvPr/>
        </p:nvCxnSpPr>
        <p:spPr bwMode="auto">
          <a:xfrm>
            <a:off x="7877176" y="5809458"/>
            <a:ext cx="14843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5" name="Straight Arrow Connector 244"/>
          <p:cNvCxnSpPr>
            <a:cxnSpLocks noChangeShapeType="1"/>
            <a:stCxn id="142" idx="3"/>
            <a:endCxn id="167" idx="1"/>
          </p:cNvCxnSpPr>
          <p:nvPr/>
        </p:nvCxnSpPr>
        <p:spPr bwMode="auto">
          <a:xfrm flipV="1">
            <a:off x="8307737" y="5809458"/>
            <a:ext cx="177103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7" name="Rectangle 6"/>
          <p:cNvSpPr>
            <a:spLocks noChangeArrowheads="1"/>
          </p:cNvSpPr>
          <p:nvPr/>
        </p:nvSpPr>
        <p:spPr bwMode="auto">
          <a:xfrm>
            <a:off x="8476902" y="2611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158" name="Rectangle 7"/>
          <p:cNvSpPr>
            <a:spLocks noChangeArrowheads="1"/>
          </p:cNvSpPr>
          <p:nvPr/>
        </p:nvSpPr>
        <p:spPr bwMode="auto">
          <a:xfrm>
            <a:off x="8476902" y="2992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59" name="Rectangle 8"/>
          <p:cNvSpPr>
            <a:spLocks noChangeArrowheads="1"/>
          </p:cNvSpPr>
          <p:nvPr/>
        </p:nvSpPr>
        <p:spPr bwMode="auto">
          <a:xfrm>
            <a:off x="8476902" y="3375027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60" name="Rectangle 10"/>
          <p:cNvSpPr>
            <a:spLocks noChangeArrowheads="1"/>
          </p:cNvSpPr>
          <p:nvPr/>
        </p:nvSpPr>
        <p:spPr bwMode="auto">
          <a:xfrm>
            <a:off x="8476902" y="4135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61" name="Rectangle 16"/>
          <p:cNvSpPr>
            <a:spLocks noChangeArrowheads="1"/>
          </p:cNvSpPr>
          <p:nvPr/>
        </p:nvSpPr>
        <p:spPr bwMode="auto">
          <a:xfrm>
            <a:off x="8476902" y="3754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62" name="Rectangle 18"/>
          <p:cNvSpPr>
            <a:spLocks noChangeArrowheads="1"/>
          </p:cNvSpPr>
          <p:nvPr/>
        </p:nvSpPr>
        <p:spPr bwMode="auto">
          <a:xfrm>
            <a:off x="8476902" y="4516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163" name="Rectangle 19"/>
          <p:cNvSpPr>
            <a:spLocks noChangeArrowheads="1"/>
          </p:cNvSpPr>
          <p:nvPr/>
        </p:nvSpPr>
        <p:spPr bwMode="auto">
          <a:xfrm>
            <a:off x="8476902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64" name="Rectangle 34"/>
          <p:cNvSpPr>
            <a:spLocks noChangeArrowheads="1"/>
          </p:cNvSpPr>
          <p:nvPr/>
        </p:nvSpPr>
        <p:spPr bwMode="auto">
          <a:xfrm>
            <a:off x="8476902" y="4897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65" name="Rectangle 7"/>
          <p:cNvSpPr>
            <a:spLocks noChangeArrowheads="1"/>
          </p:cNvSpPr>
          <p:nvPr/>
        </p:nvSpPr>
        <p:spPr bwMode="auto">
          <a:xfrm>
            <a:off x="9220201" y="3375027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66" name="Rectangle 34"/>
          <p:cNvSpPr>
            <a:spLocks noChangeArrowheads="1"/>
          </p:cNvSpPr>
          <p:nvPr/>
        </p:nvSpPr>
        <p:spPr bwMode="auto">
          <a:xfrm>
            <a:off x="8476902" y="5278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67" name="Rectangle 34"/>
          <p:cNvSpPr>
            <a:spLocks noChangeArrowheads="1"/>
          </p:cNvSpPr>
          <p:nvPr/>
        </p:nvSpPr>
        <p:spPr bwMode="auto">
          <a:xfrm>
            <a:off x="8484840" y="5659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cxnSp>
        <p:nvCxnSpPr>
          <p:cNvPr id="194" name="Straight Arrow Connector 236"/>
          <p:cNvCxnSpPr>
            <a:cxnSpLocks noChangeShapeType="1"/>
            <a:stCxn id="182" idx="3"/>
            <a:endCxn id="165" idx="1"/>
          </p:cNvCxnSpPr>
          <p:nvPr/>
        </p:nvCxnSpPr>
        <p:spPr bwMode="auto">
          <a:xfrm>
            <a:off x="9047164" y="3525045"/>
            <a:ext cx="173037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148" name="Group 16"/>
          <p:cNvGrpSpPr/>
          <p:nvPr/>
        </p:nvGrpSpPr>
        <p:grpSpPr>
          <a:xfrm>
            <a:off x="1981201" y="762000"/>
            <a:ext cx="1940813" cy="490954"/>
            <a:chOff x="762000" y="1905000"/>
            <a:chExt cx="1940813" cy="490954"/>
          </a:xfrm>
        </p:grpSpPr>
        <p:sp>
          <p:nvSpPr>
            <p:cNvPr id="151" name="TextBox 150"/>
            <p:cNvSpPr txBox="1"/>
            <p:nvPr/>
          </p:nvSpPr>
          <p:spPr>
            <a:xfrm>
              <a:off x="838200" y="2057400"/>
              <a:ext cx="18646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one fish, two fish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1</a:t>
              </a:r>
            </a:p>
          </p:txBody>
        </p:sp>
      </p:grpSp>
      <p:grpSp>
        <p:nvGrpSpPr>
          <p:cNvPr id="168" name="Group 32"/>
          <p:cNvGrpSpPr/>
          <p:nvPr/>
        </p:nvGrpSpPr>
        <p:grpSpPr>
          <a:xfrm>
            <a:off x="3998214" y="762000"/>
            <a:ext cx="1963255" cy="490954"/>
            <a:chOff x="762000" y="1905000"/>
            <a:chExt cx="1963255" cy="490954"/>
          </a:xfrm>
        </p:grpSpPr>
        <p:sp>
          <p:nvSpPr>
            <p:cNvPr id="169" name="TextBox 168"/>
            <p:cNvSpPr txBox="1"/>
            <p:nvPr/>
          </p:nvSpPr>
          <p:spPr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red fish, blue fish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2</a:t>
              </a:r>
            </a:p>
          </p:txBody>
        </p:sp>
      </p:grpSp>
      <p:grpSp>
        <p:nvGrpSpPr>
          <p:cNvPr id="171" name="Group 44"/>
          <p:cNvGrpSpPr/>
          <p:nvPr/>
        </p:nvGrpSpPr>
        <p:grpSpPr>
          <a:xfrm>
            <a:off x="6050771" y="762000"/>
            <a:ext cx="1528842" cy="490954"/>
            <a:chOff x="762000" y="1905000"/>
            <a:chExt cx="1528842" cy="490954"/>
          </a:xfrm>
        </p:grpSpPr>
        <p:sp>
          <p:nvSpPr>
            <p:cNvPr id="172" name="TextBox 171"/>
            <p:cNvSpPr txBox="1"/>
            <p:nvPr/>
          </p:nvSpPr>
          <p:spPr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cat in the hat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3</a:t>
              </a:r>
            </a:p>
          </p:txBody>
        </p:sp>
      </p:grpSp>
      <p:grpSp>
        <p:nvGrpSpPr>
          <p:cNvPr id="174" name="Group 44"/>
          <p:cNvGrpSpPr/>
          <p:nvPr/>
        </p:nvGrpSpPr>
        <p:grpSpPr>
          <a:xfrm>
            <a:off x="7732013" y="762000"/>
            <a:ext cx="2255002" cy="490954"/>
            <a:chOff x="762000" y="1905000"/>
            <a:chExt cx="2255002" cy="490954"/>
          </a:xfrm>
        </p:grpSpPr>
        <p:sp>
          <p:nvSpPr>
            <p:cNvPr id="175" name="TextBox 174"/>
            <p:cNvSpPr txBox="1"/>
            <p:nvPr/>
          </p:nvSpPr>
          <p:spPr>
            <a:xfrm>
              <a:off x="838200" y="2057400"/>
              <a:ext cx="21788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green eggs and ham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4</a:t>
              </a:r>
            </a:p>
          </p:txBody>
        </p:sp>
      </p:grpSp>
      <p:sp>
        <p:nvSpPr>
          <p:cNvPr id="276" name="Text Box 99"/>
          <p:cNvSpPr txBox="1">
            <a:spLocks noChangeArrowheads="1"/>
          </p:cNvSpPr>
          <p:nvPr/>
        </p:nvSpPr>
        <p:spPr bwMode="auto">
          <a:xfrm>
            <a:off x="3971925" y="1524000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dirty="0" err="1">
                <a:solidFill>
                  <a:srgbClr val="000000"/>
                </a:solidFill>
                <a:latin typeface="Gill Sans"/>
                <a:cs typeface="Gill Sans"/>
              </a:rPr>
              <a:t>tf</a:t>
            </a:r>
            <a:endParaRPr lang="en-US" i="1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57200" y="83077"/>
            <a:ext cx="26821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>
                <a:solidFill>
                  <a:schemeClr val="bg1"/>
                </a:solidFill>
              </a:rPr>
              <a:t>Creating Index</a:t>
            </a:r>
            <a:endParaRPr lang="en-IN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5971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19" grpId="0" animBg="1"/>
      <p:bldP spid="137" grpId="0" animBg="1"/>
      <p:bldP spid="138" grpId="0" animBg="1"/>
      <p:bldP spid="142" grpId="0" animBg="1"/>
      <p:bldP spid="143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9"/>
          <p:cNvSpPr>
            <a:spLocks noChangeArrowheads="1"/>
          </p:cNvSpPr>
          <p:nvPr/>
        </p:nvSpPr>
        <p:spPr bwMode="auto">
          <a:xfrm>
            <a:off x="10073641" y="3377184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Gill Sans"/>
                <a:cs typeface="Gill Sans"/>
              </a:rPr>
              <a:t>[2,4]</a:t>
            </a:r>
          </a:p>
        </p:txBody>
      </p:sp>
      <p:sp>
        <p:nvSpPr>
          <p:cNvPr id="174" name="Rectangle 19"/>
          <p:cNvSpPr>
            <a:spLocks noChangeArrowheads="1"/>
          </p:cNvSpPr>
          <p:nvPr/>
        </p:nvSpPr>
        <p:spPr bwMode="auto">
          <a:xfrm>
            <a:off x="9049513" y="2234184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Gill Sans"/>
                <a:cs typeface="Gill Sans"/>
              </a:rPr>
              <a:t>[3]</a:t>
            </a:r>
          </a:p>
        </p:txBody>
      </p:sp>
      <p:sp>
        <p:nvSpPr>
          <p:cNvPr id="179" name="Rectangle 19"/>
          <p:cNvSpPr>
            <a:spLocks noChangeArrowheads="1"/>
          </p:cNvSpPr>
          <p:nvPr/>
        </p:nvSpPr>
        <p:spPr bwMode="auto">
          <a:xfrm>
            <a:off x="9049513" y="3377184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Gill Sans"/>
                <a:cs typeface="Gill Sans"/>
              </a:rPr>
              <a:t>[2,4]</a:t>
            </a:r>
          </a:p>
        </p:txBody>
      </p:sp>
      <p:sp>
        <p:nvSpPr>
          <p:cNvPr id="190" name="Rectangle 19"/>
          <p:cNvSpPr>
            <a:spLocks noChangeArrowheads="1"/>
          </p:cNvSpPr>
          <p:nvPr/>
        </p:nvSpPr>
        <p:spPr bwMode="auto">
          <a:xfrm>
            <a:off x="9049513" y="2993136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Gill Sans"/>
                <a:cs typeface="Gill Sans"/>
              </a:rPr>
              <a:t>[2]</a:t>
            </a:r>
          </a:p>
        </p:txBody>
      </p:sp>
      <p:sp>
        <p:nvSpPr>
          <p:cNvPr id="191" name="Rectangle 19"/>
          <p:cNvSpPr>
            <a:spLocks noChangeArrowheads="1"/>
          </p:cNvSpPr>
          <p:nvPr/>
        </p:nvSpPr>
        <p:spPr bwMode="auto">
          <a:xfrm>
            <a:off x="9049513" y="2609088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Gill Sans"/>
                <a:cs typeface="Gill Sans"/>
              </a:rPr>
              <a:t>[1]</a:t>
            </a:r>
          </a:p>
        </p:txBody>
      </p:sp>
      <p:sp>
        <p:nvSpPr>
          <p:cNvPr id="192" name="Rectangle 19"/>
          <p:cNvSpPr>
            <a:spLocks noChangeArrowheads="1"/>
          </p:cNvSpPr>
          <p:nvPr/>
        </p:nvSpPr>
        <p:spPr bwMode="auto">
          <a:xfrm>
            <a:off x="9049513" y="3752088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Gill Sans"/>
                <a:cs typeface="Gill Sans"/>
              </a:rPr>
              <a:t>[1]</a:t>
            </a:r>
          </a:p>
        </p:txBody>
      </p:sp>
      <p:sp>
        <p:nvSpPr>
          <p:cNvPr id="193" name="Rectangle 19"/>
          <p:cNvSpPr>
            <a:spLocks noChangeArrowheads="1"/>
          </p:cNvSpPr>
          <p:nvPr/>
        </p:nvSpPr>
        <p:spPr bwMode="auto">
          <a:xfrm>
            <a:off x="9049513" y="4136136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Gill Sans"/>
                <a:cs typeface="Gill Sans"/>
              </a:rPr>
              <a:t>[3]</a:t>
            </a:r>
          </a:p>
        </p:txBody>
      </p:sp>
      <p:sp>
        <p:nvSpPr>
          <p:cNvPr id="195" name="Rectangle 19"/>
          <p:cNvSpPr>
            <a:spLocks noChangeArrowheads="1"/>
          </p:cNvSpPr>
          <p:nvPr/>
        </p:nvSpPr>
        <p:spPr bwMode="auto">
          <a:xfrm>
            <a:off x="9049513" y="4520184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Gill Sans"/>
                <a:cs typeface="Gill Sans"/>
              </a:rPr>
              <a:t>[2]</a:t>
            </a:r>
          </a:p>
        </p:txBody>
      </p:sp>
      <p:sp>
        <p:nvSpPr>
          <p:cNvPr id="196" name="Rectangle 19"/>
          <p:cNvSpPr>
            <a:spLocks noChangeArrowheads="1"/>
          </p:cNvSpPr>
          <p:nvPr/>
        </p:nvSpPr>
        <p:spPr bwMode="auto">
          <a:xfrm>
            <a:off x="9049513" y="4895088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Gill Sans"/>
                <a:cs typeface="Gill Sans"/>
              </a:rPr>
              <a:t>[1]</a:t>
            </a:r>
          </a:p>
        </p:txBody>
      </p:sp>
      <p:sp>
        <p:nvSpPr>
          <p:cNvPr id="197" name="Rectangle 19"/>
          <p:cNvSpPr>
            <a:spLocks noChangeArrowheads="1"/>
          </p:cNvSpPr>
          <p:nvPr/>
        </p:nvSpPr>
        <p:spPr bwMode="auto">
          <a:xfrm>
            <a:off x="9049513" y="5279136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Gill Sans"/>
                <a:cs typeface="Gill Sans"/>
              </a:rPr>
              <a:t>[1]</a:t>
            </a:r>
          </a:p>
        </p:txBody>
      </p:sp>
      <p:sp>
        <p:nvSpPr>
          <p:cNvPr id="199" name="Rectangle 19"/>
          <p:cNvSpPr>
            <a:spLocks noChangeArrowheads="1"/>
          </p:cNvSpPr>
          <p:nvPr/>
        </p:nvSpPr>
        <p:spPr bwMode="auto">
          <a:xfrm>
            <a:off x="9049513" y="5663184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Gill Sans"/>
                <a:cs typeface="Gill Sans"/>
              </a:rPr>
              <a:t>[3]</a:t>
            </a:r>
          </a:p>
        </p:txBody>
      </p:sp>
      <p:sp>
        <p:nvSpPr>
          <p:cNvPr id="198" name="Rectangle 7"/>
          <p:cNvSpPr>
            <a:spLocks noChangeArrowheads="1"/>
          </p:cNvSpPr>
          <p:nvPr/>
        </p:nvSpPr>
        <p:spPr bwMode="auto">
          <a:xfrm>
            <a:off x="9790177" y="3375027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80" name="Rectangle 6"/>
          <p:cNvSpPr>
            <a:spLocks noChangeArrowheads="1"/>
          </p:cNvSpPr>
          <p:nvPr/>
        </p:nvSpPr>
        <p:spPr bwMode="auto">
          <a:xfrm>
            <a:off x="8763001" y="2611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1" name="Rectangle 7"/>
          <p:cNvSpPr>
            <a:spLocks noChangeArrowheads="1"/>
          </p:cNvSpPr>
          <p:nvPr/>
        </p:nvSpPr>
        <p:spPr bwMode="auto">
          <a:xfrm>
            <a:off x="8763001" y="2992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2" name="Rectangle 8"/>
          <p:cNvSpPr>
            <a:spLocks noChangeArrowheads="1"/>
          </p:cNvSpPr>
          <p:nvPr/>
        </p:nvSpPr>
        <p:spPr bwMode="auto">
          <a:xfrm>
            <a:off x="8763001" y="3375027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83" name="Rectangle 10"/>
          <p:cNvSpPr>
            <a:spLocks noChangeArrowheads="1"/>
          </p:cNvSpPr>
          <p:nvPr/>
        </p:nvSpPr>
        <p:spPr bwMode="auto">
          <a:xfrm>
            <a:off x="8763001" y="4135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4" name="Rectangle 16"/>
          <p:cNvSpPr>
            <a:spLocks noChangeArrowheads="1"/>
          </p:cNvSpPr>
          <p:nvPr/>
        </p:nvSpPr>
        <p:spPr bwMode="auto">
          <a:xfrm>
            <a:off x="8763001" y="3754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5" name="Rectangle 18"/>
          <p:cNvSpPr>
            <a:spLocks noChangeArrowheads="1"/>
          </p:cNvSpPr>
          <p:nvPr/>
        </p:nvSpPr>
        <p:spPr bwMode="auto">
          <a:xfrm>
            <a:off x="8763001" y="4516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6" name="Rectangle 19"/>
          <p:cNvSpPr>
            <a:spLocks noChangeArrowheads="1"/>
          </p:cNvSpPr>
          <p:nvPr/>
        </p:nvSpPr>
        <p:spPr bwMode="auto">
          <a:xfrm>
            <a:off x="8763001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7" name="Rectangle 34"/>
          <p:cNvSpPr>
            <a:spLocks noChangeArrowheads="1"/>
          </p:cNvSpPr>
          <p:nvPr/>
        </p:nvSpPr>
        <p:spPr bwMode="auto">
          <a:xfrm>
            <a:off x="8763001" y="4897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8" name="Rectangle 34"/>
          <p:cNvSpPr>
            <a:spLocks noChangeArrowheads="1"/>
          </p:cNvSpPr>
          <p:nvPr/>
        </p:nvSpPr>
        <p:spPr bwMode="auto">
          <a:xfrm>
            <a:off x="8763001" y="5278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9" name="Rectangle 34"/>
          <p:cNvSpPr>
            <a:spLocks noChangeArrowheads="1"/>
          </p:cNvSpPr>
          <p:nvPr/>
        </p:nvSpPr>
        <p:spPr bwMode="auto">
          <a:xfrm>
            <a:off x="8770939" y="5659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535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5353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5353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5353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35353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5353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35353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3840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38401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38401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38401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38401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38401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38401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4144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41449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41449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41449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41449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41449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41449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5353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8401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1449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514726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3859214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164014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4449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4497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4497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4497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4497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4497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4497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4497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468814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50" name="Rectangle 85"/>
          <p:cNvSpPr>
            <a:spLocks noChangeArrowheads="1"/>
          </p:cNvSpPr>
          <p:nvPr/>
        </p:nvSpPr>
        <p:spPr bwMode="auto">
          <a:xfrm>
            <a:off x="4789488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1" name="Rectangle 86"/>
          <p:cNvSpPr>
            <a:spLocks noChangeArrowheads="1"/>
          </p:cNvSpPr>
          <p:nvPr/>
        </p:nvSpPr>
        <p:spPr bwMode="auto">
          <a:xfrm>
            <a:off x="4789488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2" name="Rectangle 87"/>
          <p:cNvSpPr>
            <a:spLocks noChangeArrowheads="1"/>
          </p:cNvSpPr>
          <p:nvPr/>
        </p:nvSpPr>
        <p:spPr bwMode="auto">
          <a:xfrm>
            <a:off x="4789488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3" name="Rectangle 88"/>
          <p:cNvSpPr>
            <a:spLocks noChangeArrowheads="1"/>
          </p:cNvSpPr>
          <p:nvPr/>
        </p:nvSpPr>
        <p:spPr bwMode="auto">
          <a:xfrm>
            <a:off x="4789488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4" name="Rectangle 89"/>
          <p:cNvSpPr>
            <a:spLocks noChangeArrowheads="1"/>
          </p:cNvSpPr>
          <p:nvPr/>
        </p:nvSpPr>
        <p:spPr bwMode="auto">
          <a:xfrm>
            <a:off x="4789488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5" name="Rectangle 90"/>
          <p:cNvSpPr>
            <a:spLocks noChangeArrowheads="1"/>
          </p:cNvSpPr>
          <p:nvPr/>
        </p:nvSpPr>
        <p:spPr bwMode="auto">
          <a:xfrm>
            <a:off x="4789488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6" name="Rectangle 91"/>
          <p:cNvSpPr>
            <a:spLocks noChangeArrowheads="1"/>
          </p:cNvSpPr>
          <p:nvPr/>
        </p:nvSpPr>
        <p:spPr bwMode="auto">
          <a:xfrm>
            <a:off x="4789488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57" name="Rectangle 92"/>
          <p:cNvSpPr>
            <a:spLocks noChangeArrowheads="1"/>
          </p:cNvSpPr>
          <p:nvPr/>
        </p:nvSpPr>
        <p:spPr bwMode="auto">
          <a:xfrm>
            <a:off x="4789488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8" name="Text Box 99"/>
          <p:cNvSpPr txBox="1">
            <a:spLocks noChangeArrowheads="1"/>
          </p:cNvSpPr>
          <p:nvPr/>
        </p:nvSpPr>
        <p:spPr bwMode="auto">
          <a:xfrm>
            <a:off x="3971925" y="1524000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dirty="0" err="1">
                <a:solidFill>
                  <a:srgbClr val="000000"/>
                </a:solidFill>
                <a:latin typeface="Gill Sans"/>
                <a:cs typeface="Gill Sans"/>
              </a:rPr>
              <a:t>tf</a:t>
            </a:r>
            <a:endParaRPr lang="en-US" i="1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9" name="Text Box 101"/>
          <p:cNvSpPr txBox="1">
            <a:spLocks noChangeArrowheads="1"/>
          </p:cNvSpPr>
          <p:nvPr/>
        </p:nvSpPr>
        <p:spPr bwMode="auto">
          <a:xfrm>
            <a:off x="4724400" y="1828800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dirty="0" err="1">
                <a:solidFill>
                  <a:srgbClr val="000000"/>
                </a:solidFill>
                <a:latin typeface="Gill Sans"/>
                <a:cs typeface="Gill Sans"/>
              </a:rPr>
              <a:t>df</a:t>
            </a:r>
            <a:endParaRPr lang="en-US" i="1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2362201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2362201" y="2611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2362201" y="2992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2362201" y="3373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64" name="Rectangle 19"/>
          <p:cNvSpPr>
            <a:spLocks noChangeArrowheads="1"/>
          </p:cNvSpPr>
          <p:nvPr/>
        </p:nvSpPr>
        <p:spPr bwMode="auto">
          <a:xfrm>
            <a:off x="2362201" y="3754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2362201" y="4135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2362201" y="4516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2362201" y="4897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79" name="Rectangle 85"/>
          <p:cNvSpPr>
            <a:spLocks noChangeArrowheads="1"/>
          </p:cNvSpPr>
          <p:nvPr/>
        </p:nvSpPr>
        <p:spPr bwMode="black">
          <a:xfrm>
            <a:off x="8025606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0" name="Rectangle 86"/>
          <p:cNvSpPr>
            <a:spLocks noChangeArrowheads="1"/>
          </p:cNvSpPr>
          <p:nvPr/>
        </p:nvSpPr>
        <p:spPr bwMode="black">
          <a:xfrm>
            <a:off x="8025606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1" name="Rectangle 87"/>
          <p:cNvSpPr>
            <a:spLocks noChangeArrowheads="1"/>
          </p:cNvSpPr>
          <p:nvPr/>
        </p:nvSpPr>
        <p:spPr bwMode="black">
          <a:xfrm>
            <a:off x="8025606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2" name="Rectangle 88"/>
          <p:cNvSpPr>
            <a:spLocks noChangeArrowheads="1"/>
          </p:cNvSpPr>
          <p:nvPr/>
        </p:nvSpPr>
        <p:spPr bwMode="black">
          <a:xfrm>
            <a:off x="8025606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3" name="Rectangle 89"/>
          <p:cNvSpPr>
            <a:spLocks noChangeArrowheads="1"/>
          </p:cNvSpPr>
          <p:nvPr/>
        </p:nvSpPr>
        <p:spPr bwMode="black">
          <a:xfrm>
            <a:off x="8025606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4" name="Rectangle 90"/>
          <p:cNvSpPr>
            <a:spLocks noChangeArrowheads="1"/>
          </p:cNvSpPr>
          <p:nvPr/>
        </p:nvSpPr>
        <p:spPr bwMode="black">
          <a:xfrm>
            <a:off x="8025606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5" name="Rectangle 91"/>
          <p:cNvSpPr>
            <a:spLocks noChangeArrowheads="1"/>
          </p:cNvSpPr>
          <p:nvPr/>
        </p:nvSpPr>
        <p:spPr bwMode="black">
          <a:xfrm>
            <a:off x="8025606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86" name="Rectangle 92"/>
          <p:cNvSpPr>
            <a:spLocks noChangeArrowheads="1"/>
          </p:cNvSpPr>
          <p:nvPr/>
        </p:nvSpPr>
        <p:spPr bwMode="black">
          <a:xfrm>
            <a:off x="8025606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6718299" y="2232025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>
            <a:off x="6718299" y="2611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6718299" y="2992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6718299" y="3374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6718299" y="3754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6718299" y="4135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6718299" y="4516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94" name="Rectangle 19"/>
          <p:cNvSpPr>
            <a:spLocks noChangeArrowheads="1"/>
          </p:cNvSpPr>
          <p:nvPr/>
        </p:nvSpPr>
        <p:spPr bwMode="auto">
          <a:xfrm>
            <a:off x="6718299" y="4897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one</a:t>
            </a:r>
          </a:p>
        </p:txBody>
      </p:sp>
      <p:cxnSp>
        <p:nvCxnSpPr>
          <p:cNvPr id="103" name="Straight Arrow Connector 227"/>
          <p:cNvCxnSpPr>
            <a:cxnSpLocks noChangeShapeType="1"/>
            <a:stCxn id="87" idx="3"/>
            <a:endCxn id="79" idx="1"/>
          </p:cNvCxnSpPr>
          <p:nvPr/>
        </p:nvCxnSpPr>
        <p:spPr bwMode="auto">
          <a:xfrm flipV="1">
            <a:off x="7869238" y="2381456"/>
            <a:ext cx="156369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4" name="Straight Arrow Connector 228"/>
          <p:cNvCxnSpPr>
            <a:cxnSpLocks noChangeShapeType="1"/>
            <a:stCxn id="79" idx="3"/>
            <a:endCxn id="163" idx="1"/>
          </p:cNvCxnSpPr>
          <p:nvPr/>
        </p:nvCxnSpPr>
        <p:spPr bwMode="auto">
          <a:xfrm>
            <a:off x="8307737" y="2381456"/>
            <a:ext cx="169165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5" name="Straight Arrow Connector 231"/>
          <p:cNvCxnSpPr>
            <a:cxnSpLocks noChangeShapeType="1"/>
            <a:stCxn id="88" idx="3"/>
            <a:endCxn id="80" idx="1"/>
          </p:cNvCxnSpPr>
          <p:nvPr/>
        </p:nvCxnSpPr>
        <p:spPr bwMode="auto">
          <a:xfrm>
            <a:off x="7869238" y="2761458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6" name="Straight Arrow Connector 232"/>
          <p:cNvCxnSpPr>
            <a:cxnSpLocks noChangeShapeType="1"/>
            <a:stCxn id="80" idx="3"/>
            <a:endCxn id="157" idx="1"/>
          </p:cNvCxnSpPr>
          <p:nvPr/>
        </p:nvCxnSpPr>
        <p:spPr bwMode="auto">
          <a:xfrm flipV="1">
            <a:off x="8307737" y="2761458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233"/>
          <p:cNvCxnSpPr>
            <a:cxnSpLocks noChangeShapeType="1"/>
            <a:stCxn id="89" idx="3"/>
            <a:endCxn id="81" idx="1"/>
          </p:cNvCxnSpPr>
          <p:nvPr/>
        </p:nvCxnSpPr>
        <p:spPr bwMode="auto">
          <a:xfrm>
            <a:off x="7869238" y="3142458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8" name="Straight Arrow Connector 234"/>
          <p:cNvCxnSpPr>
            <a:cxnSpLocks noChangeShapeType="1"/>
            <a:stCxn id="81" idx="3"/>
            <a:endCxn id="158" idx="1"/>
          </p:cNvCxnSpPr>
          <p:nvPr/>
        </p:nvCxnSpPr>
        <p:spPr bwMode="auto">
          <a:xfrm flipV="1">
            <a:off x="8307737" y="3142458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235"/>
          <p:cNvCxnSpPr>
            <a:cxnSpLocks noChangeShapeType="1"/>
            <a:stCxn id="90" idx="3"/>
            <a:endCxn id="85" idx="1"/>
          </p:cNvCxnSpPr>
          <p:nvPr/>
        </p:nvCxnSpPr>
        <p:spPr bwMode="auto">
          <a:xfrm flipV="1">
            <a:off x="7869238" y="3524457"/>
            <a:ext cx="156369" cy="1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0" name="Straight Arrow Connector 236"/>
          <p:cNvCxnSpPr>
            <a:cxnSpLocks noChangeShapeType="1"/>
            <a:stCxn id="85" idx="3"/>
            <a:endCxn id="159" idx="1"/>
          </p:cNvCxnSpPr>
          <p:nvPr/>
        </p:nvCxnSpPr>
        <p:spPr bwMode="auto">
          <a:xfrm>
            <a:off x="8307737" y="3524457"/>
            <a:ext cx="169165" cy="58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1" name="Straight Arrow Connector 237"/>
          <p:cNvCxnSpPr>
            <a:cxnSpLocks noChangeShapeType="1"/>
            <a:stCxn id="91" idx="3"/>
            <a:endCxn id="83" idx="1"/>
          </p:cNvCxnSpPr>
          <p:nvPr/>
        </p:nvCxnSpPr>
        <p:spPr bwMode="auto">
          <a:xfrm>
            <a:off x="7869238" y="3904458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2" name="Straight Arrow Connector 238"/>
          <p:cNvCxnSpPr>
            <a:cxnSpLocks noChangeShapeType="1"/>
            <a:stCxn id="83" idx="3"/>
            <a:endCxn id="161" idx="1"/>
          </p:cNvCxnSpPr>
          <p:nvPr/>
        </p:nvCxnSpPr>
        <p:spPr bwMode="auto">
          <a:xfrm flipV="1">
            <a:off x="8307737" y="3904458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3" name="Straight Arrow Connector 239"/>
          <p:cNvCxnSpPr>
            <a:cxnSpLocks noChangeShapeType="1"/>
            <a:stCxn id="92" idx="3"/>
            <a:endCxn id="84" idx="1"/>
          </p:cNvCxnSpPr>
          <p:nvPr/>
        </p:nvCxnSpPr>
        <p:spPr bwMode="auto">
          <a:xfrm>
            <a:off x="7869238" y="4285458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4" name="Straight Arrow Connector 240"/>
          <p:cNvCxnSpPr>
            <a:cxnSpLocks noChangeShapeType="1"/>
            <a:stCxn id="84" idx="3"/>
            <a:endCxn id="160" idx="1"/>
          </p:cNvCxnSpPr>
          <p:nvPr/>
        </p:nvCxnSpPr>
        <p:spPr bwMode="auto">
          <a:xfrm flipV="1">
            <a:off x="8307737" y="4285458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5" name="Straight Arrow Connector 241"/>
          <p:cNvCxnSpPr>
            <a:cxnSpLocks noChangeShapeType="1"/>
            <a:stCxn id="93" idx="3"/>
            <a:endCxn id="82" idx="1"/>
          </p:cNvCxnSpPr>
          <p:nvPr/>
        </p:nvCxnSpPr>
        <p:spPr bwMode="auto">
          <a:xfrm>
            <a:off x="7869238" y="4666458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6" name="Straight Arrow Connector 242"/>
          <p:cNvCxnSpPr>
            <a:cxnSpLocks noChangeShapeType="1"/>
            <a:stCxn id="82" idx="3"/>
            <a:endCxn id="162" idx="1"/>
          </p:cNvCxnSpPr>
          <p:nvPr/>
        </p:nvCxnSpPr>
        <p:spPr bwMode="auto">
          <a:xfrm flipV="1">
            <a:off x="8307737" y="4666458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7" name="Straight Arrow Connector 243"/>
          <p:cNvCxnSpPr>
            <a:cxnSpLocks noChangeShapeType="1"/>
            <a:stCxn id="94" idx="3"/>
            <a:endCxn id="86" idx="1"/>
          </p:cNvCxnSpPr>
          <p:nvPr/>
        </p:nvCxnSpPr>
        <p:spPr bwMode="auto">
          <a:xfrm>
            <a:off x="7869238" y="5047458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8" name="Straight Arrow Connector 244"/>
          <p:cNvCxnSpPr>
            <a:cxnSpLocks noChangeShapeType="1"/>
            <a:stCxn id="86" idx="3"/>
            <a:endCxn id="164" idx="1"/>
          </p:cNvCxnSpPr>
          <p:nvPr/>
        </p:nvCxnSpPr>
        <p:spPr bwMode="auto">
          <a:xfrm flipV="1">
            <a:off x="8307737" y="5047458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35353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38401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41449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44497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27" name="Rectangle 92"/>
          <p:cNvSpPr>
            <a:spLocks noChangeArrowheads="1"/>
          </p:cNvSpPr>
          <p:nvPr/>
        </p:nvSpPr>
        <p:spPr bwMode="auto">
          <a:xfrm>
            <a:off x="4789488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28" name="Rectangle 19"/>
          <p:cNvSpPr>
            <a:spLocks noChangeArrowheads="1"/>
          </p:cNvSpPr>
          <p:nvPr/>
        </p:nvSpPr>
        <p:spPr bwMode="auto">
          <a:xfrm>
            <a:off x="2362201" y="5278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35353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38401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41449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44497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33" name="Rectangle 92"/>
          <p:cNvSpPr>
            <a:spLocks noChangeArrowheads="1"/>
          </p:cNvSpPr>
          <p:nvPr/>
        </p:nvSpPr>
        <p:spPr bwMode="auto">
          <a:xfrm>
            <a:off x="4789488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4" name="Rectangle 19"/>
          <p:cNvSpPr>
            <a:spLocks noChangeArrowheads="1"/>
          </p:cNvSpPr>
          <p:nvPr/>
        </p:nvSpPr>
        <p:spPr bwMode="auto">
          <a:xfrm>
            <a:off x="2362201" y="5659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137" name="Rectangle 92"/>
          <p:cNvSpPr>
            <a:spLocks noChangeArrowheads="1"/>
          </p:cNvSpPr>
          <p:nvPr/>
        </p:nvSpPr>
        <p:spPr bwMode="black">
          <a:xfrm>
            <a:off x="8025606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8" name="Rectangle 19"/>
          <p:cNvSpPr>
            <a:spLocks noChangeArrowheads="1"/>
          </p:cNvSpPr>
          <p:nvPr/>
        </p:nvSpPr>
        <p:spPr bwMode="auto">
          <a:xfrm>
            <a:off x="6718299" y="5278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red</a:t>
            </a:r>
          </a:p>
        </p:txBody>
      </p:sp>
      <p:cxnSp>
        <p:nvCxnSpPr>
          <p:cNvPr id="139" name="Straight Arrow Connector 243"/>
          <p:cNvCxnSpPr>
            <a:cxnSpLocks noChangeShapeType="1"/>
            <a:stCxn id="138" idx="3"/>
            <a:endCxn id="137" idx="1"/>
          </p:cNvCxnSpPr>
          <p:nvPr/>
        </p:nvCxnSpPr>
        <p:spPr bwMode="auto">
          <a:xfrm>
            <a:off x="7869238" y="5428458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0" name="Straight Arrow Connector 244"/>
          <p:cNvCxnSpPr>
            <a:cxnSpLocks noChangeShapeType="1"/>
            <a:stCxn id="137" idx="3"/>
            <a:endCxn id="166" idx="1"/>
          </p:cNvCxnSpPr>
          <p:nvPr/>
        </p:nvCxnSpPr>
        <p:spPr bwMode="auto">
          <a:xfrm flipV="1">
            <a:off x="8307737" y="5428458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2" name="Rectangle 92"/>
          <p:cNvSpPr>
            <a:spLocks noChangeArrowheads="1"/>
          </p:cNvSpPr>
          <p:nvPr/>
        </p:nvSpPr>
        <p:spPr bwMode="black">
          <a:xfrm>
            <a:off x="8025606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43" name="Rectangle 19"/>
          <p:cNvSpPr>
            <a:spLocks noChangeArrowheads="1"/>
          </p:cNvSpPr>
          <p:nvPr/>
        </p:nvSpPr>
        <p:spPr bwMode="auto">
          <a:xfrm>
            <a:off x="6726237" y="5659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two</a:t>
            </a:r>
          </a:p>
        </p:txBody>
      </p:sp>
      <p:cxnSp>
        <p:nvCxnSpPr>
          <p:cNvPr id="144" name="Straight Arrow Connector 243"/>
          <p:cNvCxnSpPr>
            <a:cxnSpLocks noChangeShapeType="1"/>
            <a:stCxn id="143" idx="3"/>
            <a:endCxn id="142" idx="1"/>
          </p:cNvCxnSpPr>
          <p:nvPr/>
        </p:nvCxnSpPr>
        <p:spPr bwMode="auto">
          <a:xfrm>
            <a:off x="7877176" y="5809458"/>
            <a:ext cx="14843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5" name="Straight Arrow Connector 244"/>
          <p:cNvCxnSpPr>
            <a:cxnSpLocks noChangeShapeType="1"/>
            <a:stCxn id="142" idx="3"/>
            <a:endCxn id="167" idx="1"/>
          </p:cNvCxnSpPr>
          <p:nvPr/>
        </p:nvCxnSpPr>
        <p:spPr bwMode="auto">
          <a:xfrm flipV="1">
            <a:off x="8307737" y="5809458"/>
            <a:ext cx="177103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7" name="Rectangle 6"/>
          <p:cNvSpPr>
            <a:spLocks noChangeArrowheads="1"/>
          </p:cNvSpPr>
          <p:nvPr/>
        </p:nvSpPr>
        <p:spPr bwMode="auto">
          <a:xfrm>
            <a:off x="8476902" y="2611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158" name="Rectangle 7"/>
          <p:cNvSpPr>
            <a:spLocks noChangeArrowheads="1"/>
          </p:cNvSpPr>
          <p:nvPr/>
        </p:nvSpPr>
        <p:spPr bwMode="auto">
          <a:xfrm>
            <a:off x="8476902" y="2992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59" name="Rectangle 8"/>
          <p:cNvSpPr>
            <a:spLocks noChangeArrowheads="1"/>
          </p:cNvSpPr>
          <p:nvPr/>
        </p:nvSpPr>
        <p:spPr bwMode="auto">
          <a:xfrm>
            <a:off x="8476902" y="3375027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60" name="Rectangle 10"/>
          <p:cNvSpPr>
            <a:spLocks noChangeArrowheads="1"/>
          </p:cNvSpPr>
          <p:nvPr/>
        </p:nvSpPr>
        <p:spPr bwMode="auto">
          <a:xfrm>
            <a:off x="8476902" y="4135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61" name="Rectangle 16"/>
          <p:cNvSpPr>
            <a:spLocks noChangeArrowheads="1"/>
          </p:cNvSpPr>
          <p:nvPr/>
        </p:nvSpPr>
        <p:spPr bwMode="auto">
          <a:xfrm>
            <a:off x="8476902" y="3754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62" name="Rectangle 18"/>
          <p:cNvSpPr>
            <a:spLocks noChangeArrowheads="1"/>
          </p:cNvSpPr>
          <p:nvPr/>
        </p:nvSpPr>
        <p:spPr bwMode="auto">
          <a:xfrm>
            <a:off x="8476902" y="4516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163" name="Rectangle 19"/>
          <p:cNvSpPr>
            <a:spLocks noChangeArrowheads="1"/>
          </p:cNvSpPr>
          <p:nvPr/>
        </p:nvSpPr>
        <p:spPr bwMode="auto">
          <a:xfrm>
            <a:off x="8476902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64" name="Rectangle 34"/>
          <p:cNvSpPr>
            <a:spLocks noChangeArrowheads="1"/>
          </p:cNvSpPr>
          <p:nvPr/>
        </p:nvSpPr>
        <p:spPr bwMode="auto">
          <a:xfrm>
            <a:off x="8476902" y="4897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65" name="Rectangle 7"/>
          <p:cNvSpPr>
            <a:spLocks noChangeArrowheads="1"/>
          </p:cNvSpPr>
          <p:nvPr/>
        </p:nvSpPr>
        <p:spPr bwMode="auto">
          <a:xfrm>
            <a:off x="9515857" y="3375027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66" name="Rectangle 34"/>
          <p:cNvSpPr>
            <a:spLocks noChangeArrowheads="1"/>
          </p:cNvSpPr>
          <p:nvPr/>
        </p:nvSpPr>
        <p:spPr bwMode="auto">
          <a:xfrm>
            <a:off x="8476902" y="5278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67" name="Rectangle 34"/>
          <p:cNvSpPr>
            <a:spLocks noChangeArrowheads="1"/>
          </p:cNvSpPr>
          <p:nvPr/>
        </p:nvSpPr>
        <p:spPr bwMode="auto">
          <a:xfrm>
            <a:off x="8484840" y="5659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cxnSp>
        <p:nvCxnSpPr>
          <p:cNvPr id="194" name="Straight Arrow Connector 236"/>
          <p:cNvCxnSpPr>
            <a:cxnSpLocks noChangeShapeType="1"/>
          </p:cNvCxnSpPr>
          <p:nvPr/>
        </p:nvCxnSpPr>
        <p:spPr bwMode="auto">
          <a:xfrm>
            <a:off x="9342121" y="3525045"/>
            <a:ext cx="173037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168" name="Group 16"/>
          <p:cNvGrpSpPr/>
          <p:nvPr/>
        </p:nvGrpSpPr>
        <p:grpSpPr>
          <a:xfrm>
            <a:off x="1981201" y="762000"/>
            <a:ext cx="1940813" cy="490954"/>
            <a:chOff x="762000" y="1905000"/>
            <a:chExt cx="1940813" cy="490954"/>
          </a:xfrm>
        </p:grpSpPr>
        <p:sp>
          <p:nvSpPr>
            <p:cNvPr id="169" name="TextBox 168"/>
            <p:cNvSpPr txBox="1"/>
            <p:nvPr/>
          </p:nvSpPr>
          <p:spPr>
            <a:xfrm>
              <a:off x="838200" y="2057400"/>
              <a:ext cx="18646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one fish, two fish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1</a:t>
              </a:r>
            </a:p>
          </p:txBody>
        </p:sp>
      </p:grpSp>
      <p:grpSp>
        <p:nvGrpSpPr>
          <p:cNvPr id="171" name="Group 32"/>
          <p:cNvGrpSpPr/>
          <p:nvPr/>
        </p:nvGrpSpPr>
        <p:grpSpPr>
          <a:xfrm>
            <a:off x="3998214" y="762000"/>
            <a:ext cx="1963255" cy="490954"/>
            <a:chOff x="762000" y="1905000"/>
            <a:chExt cx="1963255" cy="490954"/>
          </a:xfrm>
        </p:grpSpPr>
        <p:sp>
          <p:nvSpPr>
            <p:cNvPr id="172" name="TextBox 171"/>
            <p:cNvSpPr txBox="1"/>
            <p:nvPr/>
          </p:nvSpPr>
          <p:spPr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red fish, blue fish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2</a:t>
              </a:r>
            </a:p>
          </p:txBody>
        </p:sp>
      </p:grpSp>
      <p:grpSp>
        <p:nvGrpSpPr>
          <p:cNvPr id="175" name="Group 44"/>
          <p:cNvGrpSpPr/>
          <p:nvPr/>
        </p:nvGrpSpPr>
        <p:grpSpPr>
          <a:xfrm>
            <a:off x="6050771" y="762000"/>
            <a:ext cx="1528842" cy="490954"/>
            <a:chOff x="762000" y="1905000"/>
            <a:chExt cx="1528842" cy="490954"/>
          </a:xfrm>
        </p:grpSpPr>
        <p:sp>
          <p:nvSpPr>
            <p:cNvPr id="176" name="TextBox 175"/>
            <p:cNvSpPr txBox="1"/>
            <p:nvPr/>
          </p:nvSpPr>
          <p:spPr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cat in the hat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3</a:t>
              </a:r>
            </a:p>
          </p:txBody>
        </p:sp>
      </p:grpSp>
      <p:grpSp>
        <p:nvGrpSpPr>
          <p:cNvPr id="178" name="Group 44"/>
          <p:cNvGrpSpPr/>
          <p:nvPr/>
        </p:nvGrpSpPr>
        <p:grpSpPr>
          <a:xfrm>
            <a:off x="7732013" y="762000"/>
            <a:ext cx="2255002" cy="490954"/>
            <a:chOff x="762000" y="1905000"/>
            <a:chExt cx="2255002" cy="490954"/>
          </a:xfrm>
        </p:grpSpPr>
        <p:sp>
          <p:nvSpPr>
            <p:cNvPr id="201" name="TextBox 200"/>
            <p:cNvSpPr txBox="1"/>
            <p:nvPr/>
          </p:nvSpPr>
          <p:spPr>
            <a:xfrm>
              <a:off x="838200" y="2057400"/>
              <a:ext cx="21788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green eggs and ham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4</a:t>
              </a:r>
            </a:p>
          </p:txBody>
        </p:sp>
      </p:grpSp>
      <p:sp>
        <p:nvSpPr>
          <p:cNvPr id="419" name="Right Arrow 245"/>
          <p:cNvSpPr>
            <a:spLocks noChangeArrowheads="1"/>
          </p:cNvSpPr>
          <p:nvPr/>
        </p:nvSpPr>
        <p:spPr bwMode="auto">
          <a:xfrm>
            <a:off x="5410200" y="375285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57200" y="83077"/>
            <a:ext cx="26821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>
                <a:solidFill>
                  <a:schemeClr val="bg1"/>
                </a:solidFill>
              </a:rPr>
              <a:t>Creating Index</a:t>
            </a:r>
            <a:endParaRPr lang="en-IN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559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  <p:bldP spid="174" grpId="0" animBg="1"/>
      <p:bldP spid="179" grpId="0" animBg="1"/>
      <p:bldP spid="190" grpId="0" animBg="1"/>
      <p:bldP spid="191" grpId="0" animBg="1"/>
      <p:bldP spid="192" grpId="0" animBg="1"/>
      <p:bldP spid="193" grpId="0" animBg="1"/>
      <p:bldP spid="195" grpId="0" animBg="1"/>
      <p:bldP spid="196" grpId="0" animBg="1"/>
      <p:bldP spid="197" grpId="0" animBg="1"/>
      <p:bldP spid="199" grpId="0" animBg="1"/>
      <p:bldP spid="198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37" grpId="0" animBg="1"/>
      <p:bldP spid="138" grpId="0" animBg="1"/>
      <p:bldP spid="142" grpId="0" animBg="1"/>
      <p:bldP spid="143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4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26531CA6B29D498611FF44E4B9A516" ma:contentTypeVersion="7" ma:contentTypeDescription="Create a new document." ma:contentTypeScope="" ma:versionID="5a23e919a1359a5481fba844b59c6718">
  <xsd:schema xmlns:xsd="http://www.w3.org/2001/XMLSchema" xmlns:xs="http://www.w3.org/2001/XMLSchema" xmlns:p="http://schemas.microsoft.com/office/2006/metadata/properties" xmlns:ns2="f4f41830-a3a6-4385-8543-65e908e34dde" xmlns:ns3="eb720b27-d539-49d1-94c8-a7395998307e" targetNamespace="http://schemas.microsoft.com/office/2006/metadata/properties" ma:root="true" ma:fieldsID="106e160d00b736d64647467787e6f07e" ns2:_="" ns3:_="">
    <xsd:import namespace="f4f41830-a3a6-4385-8543-65e908e34dde"/>
    <xsd:import namespace="eb720b27-d539-49d1-94c8-a739599830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f41830-a3a6-4385-8543-65e908e34d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720b27-d539-49d1-94c8-a7395998307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516D7B-A889-425D-853B-138D16FFEB0A}"/>
</file>

<file path=customXml/itemProps2.xml><?xml version="1.0" encoding="utf-8"?>
<ds:datastoreItem xmlns:ds="http://schemas.openxmlformats.org/officeDocument/2006/customXml" ds:itemID="{83E8EBFB-3304-4331-B138-4F0E718E8992}"/>
</file>

<file path=customXml/itemProps3.xml><?xml version="1.0" encoding="utf-8"?>
<ds:datastoreItem xmlns:ds="http://schemas.openxmlformats.org/officeDocument/2006/customXml" ds:itemID="{C6AF7B90-4072-4FEF-8DD6-FFE04CEF2033}"/>
</file>

<file path=docProps/app.xml><?xml version="1.0" encoding="utf-8"?>
<Properties xmlns="http://schemas.openxmlformats.org/officeDocument/2006/extended-properties" xmlns:vt="http://schemas.openxmlformats.org/officeDocument/2006/docPropsVTypes">
  <TotalTime>1948</TotalTime>
  <Words>1211</Words>
  <Application>Microsoft Office PowerPoint</Application>
  <PresentationFormat>Widescreen</PresentationFormat>
  <Paragraphs>633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Andale Mono</vt:lpstr>
      <vt:lpstr>Arial</vt:lpstr>
      <vt:lpstr>Arial Black</vt:lpstr>
      <vt:lpstr>Bell MT</vt:lpstr>
      <vt:lpstr>Calibri</vt:lpstr>
      <vt:lpstr>Cambria Math</vt:lpstr>
      <vt:lpstr>Century Schoolbook</vt:lpstr>
      <vt:lpstr>Gill Sans</vt:lpstr>
      <vt:lpstr>Quicksand</vt:lpstr>
      <vt:lpstr>Wingdings</vt:lpstr>
      <vt:lpstr>Office Theme</vt:lpstr>
      <vt:lpstr>Default Design</vt:lpstr>
      <vt:lpstr>Eleanor template</vt:lpstr>
      <vt:lpstr>Big Data Processing</vt:lpstr>
      <vt:lpstr> Map-Reduce in Search Engines 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Map-reduce System: Inside Look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Processing</dc:title>
  <dc:creator>jiaul paik</dc:creator>
  <cp:lastModifiedBy>User</cp:lastModifiedBy>
  <cp:revision>549</cp:revision>
  <dcterms:created xsi:type="dcterms:W3CDTF">2020-05-13T23:12:08Z</dcterms:created>
  <dcterms:modified xsi:type="dcterms:W3CDTF">2022-01-27T06:13:04Z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0x010100A626531CA6B29D498611FF44E4B9A516</vt:lpwstr>
  </property>
</Properties>
</file>