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2"/>
  </p:notesMasterIdLst>
  <p:sldIdLst>
    <p:sldId id="278" r:id="rId5"/>
    <p:sldId id="279" r:id="rId6"/>
    <p:sldId id="280" r:id="rId7"/>
    <p:sldId id="284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2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999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35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2666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101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511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194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6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8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9091" r="2736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Skadooler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Pratik </a:t>
            </a:r>
            <a:r>
              <a:rPr lang="en-US" sz="1600"/>
              <a:t>Divedi</a:t>
            </a:r>
            <a:r>
              <a:rPr lang="en-US" sz="1600" dirty="0"/>
              <a:t> – E21CSEU0096</a:t>
            </a:r>
            <a:endParaRPr lang="en-US" sz="1600"/>
          </a:p>
          <a:p>
            <a:r>
              <a:rPr lang="en-US" sz="1600" dirty="0"/>
              <a:t>Pratyush Chauhan – E21CSEU0101</a:t>
            </a:r>
            <a:endParaRPr lang="en-US" sz="1600"/>
          </a:p>
          <a:p>
            <a:r>
              <a:rPr lang="en-US" sz="1600"/>
              <a:t>Tejasvee</a:t>
            </a:r>
            <a:r>
              <a:rPr lang="en-US" sz="1600" dirty="0"/>
              <a:t> </a:t>
            </a:r>
            <a:r>
              <a:rPr lang="en-US" sz="1600"/>
              <a:t>Sheokand</a:t>
            </a:r>
            <a:r>
              <a:rPr lang="en-US" sz="1600" dirty="0"/>
              <a:t> – E21CSEU0090</a:t>
            </a:r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Different Modules and how they work.</a:t>
            </a:r>
          </a:p>
          <a:p>
            <a:r>
              <a:rPr lang="en-US" sz="2400" dirty="0"/>
              <a:t>GUI.</a:t>
            </a:r>
          </a:p>
          <a:p>
            <a:r>
              <a:rPr lang="en-US" sz="2400" dirty="0"/>
              <a:t>Mail Scheduler Module</a:t>
            </a:r>
          </a:p>
          <a:p>
            <a:r>
              <a:rPr lang="en-US" sz="2400" dirty="0" err="1"/>
              <a:t>Whatsapp</a:t>
            </a:r>
            <a:r>
              <a:rPr lang="en-US" sz="2400" dirty="0"/>
              <a:t> automation Module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2B75-BADC-750F-AF17-FEF6665C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36CC0-04F5-6E91-B00F-C31AF814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0" y="1460152"/>
            <a:ext cx="8314747" cy="4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1D654-CA09-A86C-153F-CF76314A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0" y="159635"/>
            <a:ext cx="5595730" cy="2975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CF6C6-EA3A-655B-81A5-2F5E16B4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21" y="3269365"/>
            <a:ext cx="63645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8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5A5-FBED-60CA-6CB7-E4075287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Whatsapp</a:t>
            </a:r>
            <a:r>
              <a:rPr lang="en-IN" dirty="0"/>
              <a:t> Module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A8C8CB5-6C4F-D123-EDC0-054514DD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7200"/>
            <a:ext cx="4005897" cy="2342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C85B-0D87-056A-9C6F-703959E3DCE3}"/>
              </a:ext>
            </a:extLst>
          </p:cNvPr>
          <p:cNvSpPr txBox="1"/>
          <p:nvPr/>
        </p:nvSpPr>
        <p:spPr>
          <a:xfrm flipH="1">
            <a:off x="592474" y="1367295"/>
            <a:ext cx="357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Program Opens WhatsApp web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7140E0-BF93-2E0A-BB13-97FC351D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286141"/>
            <a:ext cx="4933640" cy="2687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3BCF5-2960-1BA9-0176-3A86FC054596}"/>
              </a:ext>
            </a:extLst>
          </p:cNvPr>
          <p:cNvSpPr txBox="1"/>
          <p:nvPr/>
        </p:nvSpPr>
        <p:spPr>
          <a:xfrm>
            <a:off x="4975668" y="2362811"/>
            <a:ext cx="378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After given time the program Identifies </a:t>
            </a:r>
            <a:r>
              <a:rPr lang="en-IN" dirty="0" err="1"/>
              <a:t>Searchbox</a:t>
            </a:r>
            <a:r>
              <a:rPr lang="en-IN" dirty="0"/>
              <a:t> using </a:t>
            </a:r>
            <a:r>
              <a:rPr lang="en-IN" dirty="0" err="1"/>
              <a:t>xpath</a:t>
            </a:r>
            <a:r>
              <a:rPr lang="en-IN" dirty="0"/>
              <a:t> and clicks on it.</a:t>
            </a:r>
          </a:p>
        </p:txBody>
      </p:sp>
    </p:spTree>
    <p:extLst>
      <p:ext uri="{BB962C8B-B14F-4D97-AF65-F5344CB8AC3E}">
        <p14:creationId xmlns:p14="http://schemas.microsoft.com/office/powerpoint/2010/main" val="199600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CC84EA-0D49-4BBC-C7B3-9E030EFB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6" y="818924"/>
            <a:ext cx="4941999" cy="2610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62977-DDE2-E670-9E1F-EFB8EAFE82F1}"/>
              </a:ext>
            </a:extLst>
          </p:cNvPr>
          <p:cNvSpPr txBox="1"/>
          <p:nvPr/>
        </p:nvSpPr>
        <p:spPr>
          <a:xfrm flipH="1">
            <a:off x="418506" y="449592"/>
            <a:ext cx="42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Enters the value provided by user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C23231-D9F6-2A5D-C7BA-550A2C33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05" y="2592859"/>
            <a:ext cx="4877122" cy="2854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95807-5BC0-4AD6-10BA-5622914FB35D}"/>
              </a:ext>
            </a:extLst>
          </p:cNvPr>
          <p:cNvSpPr txBox="1"/>
          <p:nvPr/>
        </p:nvSpPr>
        <p:spPr>
          <a:xfrm>
            <a:off x="5492705" y="2223527"/>
            <a:ext cx="4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Identifies Message box.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E83905-F205-D29A-22A6-32971A77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06" y="3976271"/>
            <a:ext cx="4941998" cy="2881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8CB783-FA62-4398-B34B-FD812611F811}"/>
              </a:ext>
            </a:extLst>
          </p:cNvPr>
          <p:cNvSpPr txBox="1"/>
          <p:nvPr/>
        </p:nvSpPr>
        <p:spPr>
          <a:xfrm>
            <a:off x="423940" y="3613666"/>
            <a:ext cx="487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Enters text message and sends.</a:t>
            </a:r>
          </a:p>
        </p:txBody>
      </p:sp>
    </p:spTree>
    <p:extLst>
      <p:ext uri="{BB962C8B-B14F-4D97-AF65-F5344CB8AC3E}">
        <p14:creationId xmlns:p14="http://schemas.microsoft.com/office/powerpoint/2010/main" val="35227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9B86-9B27-9ADD-5AD6-81CF41D7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 – Mail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4EFD6-3CBF-1FDD-559D-299FADFF5C38}"/>
              </a:ext>
            </a:extLst>
          </p:cNvPr>
          <p:cNvSpPr txBox="1"/>
          <p:nvPr/>
        </p:nvSpPr>
        <p:spPr>
          <a:xfrm flipH="1">
            <a:off x="677334" y="1561068"/>
            <a:ext cx="362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Gets input from the user and displays current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C3FA9-BA37-4EC6-6568-74EAA0F8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07399"/>
            <a:ext cx="4077053" cy="685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884FC-6376-0020-7B12-4FAED6D5961E}"/>
              </a:ext>
            </a:extLst>
          </p:cNvPr>
          <p:cNvSpPr txBox="1"/>
          <p:nvPr/>
        </p:nvSpPr>
        <p:spPr>
          <a:xfrm>
            <a:off x="677334" y="3244334"/>
            <a:ext cx="40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Authenticates Username and Password using Oracle mail API.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9C619-F03E-07B3-9193-77E112F6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2" y="3878322"/>
            <a:ext cx="4061435" cy="2239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009C2D-83DE-3E6A-0DEA-EF73E197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631" y="2207399"/>
            <a:ext cx="5618750" cy="1378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C302D-183A-D416-BF7D-094298346AB6}"/>
              </a:ext>
            </a:extLst>
          </p:cNvPr>
          <p:cNvSpPr txBox="1"/>
          <p:nvPr/>
        </p:nvSpPr>
        <p:spPr>
          <a:xfrm>
            <a:off x="5778630" y="1561068"/>
            <a:ext cx="56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Scheduler for the mails to be sent.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76F8BF-9E96-7816-0F95-1DA1DA095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630" y="4845476"/>
            <a:ext cx="3878916" cy="1272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3A51D1-380A-555F-A758-0AF45DB495FA}"/>
              </a:ext>
            </a:extLst>
          </p:cNvPr>
          <p:cNvSpPr txBox="1"/>
          <p:nvPr/>
        </p:nvSpPr>
        <p:spPr>
          <a:xfrm flipH="1">
            <a:off x="5778628" y="4377907"/>
            <a:ext cx="38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Mail is sent with confirmation.</a:t>
            </a:r>
          </a:p>
        </p:txBody>
      </p:sp>
    </p:spTree>
    <p:extLst>
      <p:ext uri="{BB962C8B-B14F-4D97-AF65-F5344CB8AC3E}">
        <p14:creationId xmlns:p14="http://schemas.microsoft.com/office/powerpoint/2010/main" val="2461184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123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Skadooler</vt:lpstr>
      <vt:lpstr>Contents </vt:lpstr>
      <vt:lpstr>GUI</vt:lpstr>
      <vt:lpstr>PowerPoint Presentation</vt:lpstr>
      <vt:lpstr>Whatsapp Module</vt:lpstr>
      <vt:lpstr>PowerPoint Presentation</vt:lpstr>
      <vt:lpstr>E – Mail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Skadooler</dc:title>
  <dc:creator>Pratyush Chauhan</dc:creator>
  <cp:lastModifiedBy>Pratyush Chauhan</cp:lastModifiedBy>
  <cp:revision>2</cp:revision>
  <dcterms:created xsi:type="dcterms:W3CDTF">2022-06-14T03:15:40Z</dcterms:created>
  <dcterms:modified xsi:type="dcterms:W3CDTF">2022-06-14T06:07:02Z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