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4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A2EBB-8DBE-4461-AF5A-E96501E6F1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C4A1A3-7DB7-415F-9B34-92519A2583F9}">
      <dgm:prSet phldrT="[Text]"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1. Data Breaches &amp; Unauthorized Access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CA7069-1E2B-479D-9A09-0999377C1918}" type="parTrans" cxnId="{757C6D39-829B-4A1F-B75A-131DBB8C1AB3}">
      <dgm:prSet/>
      <dgm:spPr/>
      <dgm:t>
        <a:bodyPr/>
        <a:lstStyle/>
        <a:p>
          <a:endParaRPr lang="en-US"/>
        </a:p>
      </dgm:t>
    </dgm:pt>
    <dgm:pt modelId="{A553FA23-49D5-4A8D-85B1-E4911ECBB2A8}" type="sibTrans" cxnId="{757C6D39-829B-4A1F-B75A-131DBB8C1AB3}">
      <dgm:prSet/>
      <dgm:spPr/>
      <dgm:t>
        <a:bodyPr/>
        <a:lstStyle/>
        <a:p>
          <a:endParaRPr lang="en-US"/>
        </a:p>
      </dgm:t>
    </dgm:pt>
    <dgm:pt modelId="{292B62CF-B1B5-488E-AECB-6CD53EF8AB1A}">
      <dgm:prSet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Customer &amp; payment data at risk from hackers &amp; insider threats.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995184-DCE3-4683-ACE3-1FE2A1DFC1BA}" type="parTrans" cxnId="{4E318395-A07C-46DD-B625-E05F4ECA093A}">
      <dgm:prSet/>
      <dgm:spPr/>
      <dgm:t>
        <a:bodyPr/>
        <a:lstStyle/>
        <a:p>
          <a:endParaRPr lang="en-US"/>
        </a:p>
      </dgm:t>
    </dgm:pt>
    <dgm:pt modelId="{29E9CEEB-722A-467C-8F54-4CE92ABEDB5B}" type="sibTrans" cxnId="{4E318395-A07C-46DD-B625-E05F4ECA093A}">
      <dgm:prSet/>
      <dgm:spPr/>
      <dgm:t>
        <a:bodyPr/>
        <a:lstStyle/>
        <a:p>
          <a:endParaRPr lang="en-US"/>
        </a:p>
      </dgm:t>
    </dgm:pt>
    <dgm:pt modelId="{8E9FFD35-05F3-4FEE-BF68-CAEE51C7BDA3}">
      <dgm:prSet custT="1"/>
      <dgm:spPr/>
      <dgm:t>
        <a:bodyPr/>
        <a:lstStyle/>
        <a:p>
          <a:r>
            <a:rPr lang="en-IN" sz="1800" b="1" dirty="0" smtClean="0">
              <a:latin typeface="Arial" panose="020B0604020202020204" pitchFamily="34" charset="0"/>
              <a:cs typeface="Arial" panose="020B0604020202020204" pitchFamily="34" charset="0"/>
            </a:rPr>
            <a:t>Solution:</a:t>
          </a:r>
          <a:r>
            <a:rPr lang="en-IN" sz="1800" dirty="0" smtClean="0">
              <a:latin typeface="Arial" panose="020B0604020202020204" pitchFamily="34" charset="0"/>
              <a:cs typeface="Arial" panose="020B0604020202020204" pitchFamily="34" charset="0"/>
            </a:rPr>
            <a:t> Azure </a:t>
          </a:r>
          <a:r>
            <a:rPr lang="en-IN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Entra</a:t>
          </a:r>
          <a:r>
            <a:rPr lang="en-IN" sz="1800" dirty="0" smtClean="0">
              <a:latin typeface="Arial" panose="020B0604020202020204" pitchFamily="34" charset="0"/>
              <a:cs typeface="Arial" panose="020B0604020202020204" pitchFamily="34" charset="0"/>
            </a:rPr>
            <a:t> ID (MFA, RBAC), Data Encryption.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5280A-CFD6-44ED-9073-6B36E43B921E}" type="parTrans" cxnId="{4AD1AC40-BC9B-4748-98BD-A10D5748585D}">
      <dgm:prSet/>
      <dgm:spPr/>
      <dgm:t>
        <a:bodyPr/>
        <a:lstStyle/>
        <a:p>
          <a:endParaRPr lang="en-US"/>
        </a:p>
      </dgm:t>
    </dgm:pt>
    <dgm:pt modelId="{5E6FAA17-57D3-40D6-9FDD-01C8DF74605A}" type="sibTrans" cxnId="{4AD1AC40-BC9B-4748-98BD-A10D5748585D}">
      <dgm:prSet/>
      <dgm:spPr/>
      <dgm:t>
        <a:bodyPr/>
        <a:lstStyle/>
        <a:p>
          <a:endParaRPr lang="en-US"/>
        </a:p>
      </dgm:t>
    </dgm:pt>
    <dgm:pt modelId="{5DF61004-875B-4604-BF78-BF7BC5DB9BA1}">
      <dgm:prSet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2. Data Loss &amp; Integrity Issues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6701F5-BF04-49E8-8C33-66606C605E6A}" type="parTrans" cxnId="{4D78204B-3F08-4F13-8EC3-3F8365EB98F4}">
      <dgm:prSet/>
      <dgm:spPr/>
      <dgm:t>
        <a:bodyPr/>
        <a:lstStyle/>
        <a:p>
          <a:endParaRPr lang="en-US"/>
        </a:p>
      </dgm:t>
    </dgm:pt>
    <dgm:pt modelId="{160C548C-1200-4F3F-A3DB-7328E2749497}" type="sibTrans" cxnId="{4D78204B-3F08-4F13-8EC3-3F8365EB98F4}">
      <dgm:prSet/>
      <dgm:spPr/>
      <dgm:t>
        <a:bodyPr/>
        <a:lstStyle/>
        <a:p>
          <a:endParaRPr lang="en-US"/>
        </a:p>
      </dgm:t>
    </dgm:pt>
    <dgm:pt modelId="{97803307-C1C2-4658-A129-FA26312AFE9F}">
      <dgm:prSet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Accidental deletion, ransomware, or software bugs can corrupt records.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9A0AC6-05EE-41A7-B644-20976090A608}" type="parTrans" cxnId="{009A385E-8AAB-4B68-AD7D-F5F870C58FCF}">
      <dgm:prSet/>
      <dgm:spPr/>
      <dgm:t>
        <a:bodyPr/>
        <a:lstStyle/>
        <a:p>
          <a:endParaRPr lang="en-US"/>
        </a:p>
      </dgm:t>
    </dgm:pt>
    <dgm:pt modelId="{4D51E8BB-5D91-4E40-ADE9-954E6ABD603F}" type="sibTrans" cxnId="{009A385E-8AAB-4B68-AD7D-F5F870C58FCF}">
      <dgm:prSet/>
      <dgm:spPr/>
      <dgm:t>
        <a:bodyPr/>
        <a:lstStyle/>
        <a:p>
          <a:endParaRPr lang="en-US"/>
        </a:p>
      </dgm:t>
    </dgm:pt>
    <dgm:pt modelId="{41CA80EC-28A6-4385-A7B5-ED765447D88E}">
      <dgm:prSet custT="1"/>
      <dgm:spPr/>
      <dgm:t>
        <a:bodyPr/>
        <a:lstStyle/>
        <a:p>
          <a:r>
            <a:rPr 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Solution: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Azure SQL Automatic Backups (weekly &amp; daily).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ED02A-2683-429C-B14A-744BC4DFE614}" type="parTrans" cxnId="{15CF5D1A-ED26-4738-9CE7-104CCD4D0334}">
      <dgm:prSet/>
      <dgm:spPr/>
      <dgm:t>
        <a:bodyPr/>
        <a:lstStyle/>
        <a:p>
          <a:endParaRPr lang="en-US"/>
        </a:p>
      </dgm:t>
    </dgm:pt>
    <dgm:pt modelId="{74FCBBD7-A9A8-4053-BFA4-99A88651EAAC}" type="sibTrans" cxnId="{15CF5D1A-ED26-4738-9CE7-104CCD4D0334}">
      <dgm:prSet/>
      <dgm:spPr/>
      <dgm:t>
        <a:bodyPr/>
        <a:lstStyle/>
        <a:p>
          <a:endParaRPr lang="en-US"/>
        </a:p>
      </dgm:t>
    </dgm:pt>
    <dgm:pt modelId="{09A5EC04-0DA1-4FB3-AE4B-A6B1AF73CF48}">
      <dgm:prSet custT="1"/>
      <dgm:spPr/>
      <dgm:t>
        <a:bodyPr/>
        <a:lstStyle/>
        <a:p>
          <a:r>
            <a:rPr lang="en-IN" sz="2000" b="1" smtClean="0">
              <a:latin typeface="Arial" panose="020B0604020202020204" pitchFamily="34" charset="0"/>
              <a:cs typeface="Arial" panose="020B0604020202020204" pitchFamily="34" charset="0"/>
            </a:rPr>
            <a:t>3. Insecure Payment Processing</a:t>
          </a:r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ED84A3-DF64-4938-A0FB-E2B51592376F}" type="parTrans" cxnId="{9B05B341-1615-4AA6-A85C-F44234270286}">
      <dgm:prSet/>
      <dgm:spPr/>
      <dgm:t>
        <a:bodyPr/>
        <a:lstStyle/>
        <a:p>
          <a:endParaRPr lang="en-US"/>
        </a:p>
      </dgm:t>
    </dgm:pt>
    <dgm:pt modelId="{228BFEC8-25D9-47C9-B1FB-1C4E334484C6}" type="sibTrans" cxnId="{9B05B341-1615-4AA6-A85C-F44234270286}">
      <dgm:prSet/>
      <dgm:spPr/>
      <dgm:t>
        <a:bodyPr/>
        <a:lstStyle/>
        <a:p>
          <a:endParaRPr lang="en-US"/>
        </a:p>
      </dgm:t>
    </dgm:pt>
    <dgm:pt modelId="{17D0EFCB-1FAA-487C-AC89-7ED1B8F0E964}">
      <dgm:prSet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Weak encryption &amp; firewalls allow payment data interception.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8C6791-5A40-4D5E-B52B-8CA7235DE950}" type="parTrans" cxnId="{12E59FD9-5F18-4BA9-9962-EE13A131A565}">
      <dgm:prSet/>
      <dgm:spPr/>
      <dgm:t>
        <a:bodyPr/>
        <a:lstStyle/>
        <a:p>
          <a:endParaRPr lang="en-US"/>
        </a:p>
      </dgm:t>
    </dgm:pt>
    <dgm:pt modelId="{0FF18FB6-3D10-4962-94B9-0B4E98F89037}" type="sibTrans" cxnId="{12E59FD9-5F18-4BA9-9962-EE13A131A565}">
      <dgm:prSet/>
      <dgm:spPr/>
      <dgm:t>
        <a:bodyPr/>
        <a:lstStyle/>
        <a:p>
          <a:endParaRPr lang="en-US"/>
        </a:p>
      </dgm:t>
    </dgm:pt>
    <dgm:pt modelId="{3B760355-3859-483A-BD4D-378EA13AFB07}">
      <dgm:prSet custT="1"/>
      <dgm:spPr/>
      <dgm:t>
        <a:bodyPr/>
        <a:lstStyle/>
        <a:p>
          <a:r>
            <a:rPr 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Solution: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Azure SQL Firewalls, Azure Key Vault (secure encryption keys).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501B15-91DC-4422-8E39-79B75A98AF79}" type="parTrans" cxnId="{8A984805-E604-4563-AFDB-6E8F9B53B8F2}">
      <dgm:prSet/>
      <dgm:spPr/>
      <dgm:t>
        <a:bodyPr/>
        <a:lstStyle/>
        <a:p>
          <a:endParaRPr lang="en-US"/>
        </a:p>
      </dgm:t>
    </dgm:pt>
    <dgm:pt modelId="{A34AA492-132D-4F64-BE22-AD0FC89DE830}" type="sibTrans" cxnId="{8A984805-E604-4563-AFDB-6E8F9B53B8F2}">
      <dgm:prSet/>
      <dgm:spPr/>
      <dgm:t>
        <a:bodyPr/>
        <a:lstStyle/>
        <a:p>
          <a:endParaRPr lang="en-US"/>
        </a:p>
      </dgm:t>
    </dgm:pt>
    <dgm:pt modelId="{4F75B703-DC86-4547-BA80-498A18DE4034}" type="pres">
      <dgm:prSet presAssocID="{296A2EBB-8DBE-4461-AF5A-E96501E6F176}" presName="linear" presStyleCnt="0">
        <dgm:presLayoutVars>
          <dgm:dir/>
          <dgm:animLvl val="lvl"/>
          <dgm:resizeHandles val="exact"/>
        </dgm:presLayoutVars>
      </dgm:prSet>
      <dgm:spPr/>
    </dgm:pt>
    <dgm:pt modelId="{6C61D287-692A-40B0-9EA8-25DAFA1581C7}" type="pres">
      <dgm:prSet presAssocID="{26C4A1A3-7DB7-415F-9B34-92519A2583F9}" presName="parentLin" presStyleCnt="0"/>
      <dgm:spPr/>
    </dgm:pt>
    <dgm:pt modelId="{AC3222CE-90C0-4C97-8F34-5868F78F0527}" type="pres">
      <dgm:prSet presAssocID="{26C4A1A3-7DB7-415F-9B34-92519A2583F9}" presName="parentLeftMargin" presStyleLbl="node1" presStyleIdx="0" presStyleCnt="3"/>
      <dgm:spPr/>
    </dgm:pt>
    <dgm:pt modelId="{1306A035-8543-4EEA-B8AE-C0518C8F0177}" type="pres">
      <dgm:prSet presAssocID="{26C4A1A3-7DB7-415F-9B34-92519A2583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7618FF-9C4F-4A2D-B3E2-FE0053BFB60D}" type="pres">
      <dgm:prSet presAssocID="{26C4A1A3-7DB7-415F-9B34-92519A2583F9}" presName="negativeSpace" presStyleCnt="0"/>
      <dgm:spPr/>
    </dgm:pt>
    <dgm:pt modelId="{E2C5F165-4EEB-4175-82F6-6C53F7632AF0}" type="pres">
      <dgm:prSet presAssocID="{26C4A1A3-7DB7-415F-9B34-92519A2583F9}" presName="childText" presStyleLbl="conFgAcc1" presStyleIdx="0" presStyleCnt="3">
        <dgm:presLayoutVars>
          <dgm:bulletEnabled val="1"/>
        </dgm:presLayoutVars>
      </dgm:prSet>
      <dgm:spPr/>
    </dgm:pt>
    <dgm:pt modelId="{A41B2216-5031-4763-B760-E65EE0AD3C73}" type="pres">
      <dgm:prSet presAssocID="{A553FA23-49D5-4A8D-85B1-E4911ECBB2A8}" presName="spaceBetweenRectangles" presStyleCnt="0"/>
      <dgm:spPr/>
    </dgm:pt>
    <dgm:pt modelId="{837546EC-4B25-4468-B1D3-E1CBCD4A6EDD}" type="pres">
      <dgm:prSet presAssocID="{5DF61004-875B-4604-BF78-BF7BC5DB9BA1}" presName="parentLin" presStyleCnt="0"/>
      <dgm:spPr/>
    </dgm:pt>
    <dgm:pt modelId="{5F93A4BF-3DB2-4511-AB75-3039AC0216AA}" type="pres">
      <dgm:prSet presAssocID="{5DF61004-875B-4604-BF78-BF7BC5DB9BA1}" presName="parentLeftMargin" presStyleLbl="node1" presStyleIdx="0" presStyleCnt="3"/>
      <dgm:spPr/>
    </dgm:pt>
    <dgm:pt modelId="{34C9270F-2FDD-4AD6-9E2C-B62DC179F321}" type="pres">
      <dgm:prSet presAssocID="{5DF61004-875B-4604-BF78-BF7BC5DB9B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8C10D8-6A6F-4907-BBA2-455C571CFACA}" type="pres">
      <dgm:prSet presAssocID="{5DF61004-875B-4604-BF78-BF7BC5DB9BA1}" presName="negativeSpace" presStyleCnt="0"/>
      <dgm:spPr/>
    </dgm:pt>
    <dgm:pt modelId="{DD914EF4-37EE-4D01-8DC3-24BF66CD6B4F}" type="pres">
      <dgm:prSet presAssocID="{5DF61004-875B-4604-BF78-BF7BC5DB9BA1}" presName="childText" presStyleLbl="conFgAcc1" presStyleIdx="1" presStyleCnt="3">
        <dgm:presLayoutVars>
          <dgm:bulletEnabled val="1"/>
        </dgm:presLayoutVars>
      </dgm:prSet>
      <dgm:spPr/>
    </dgm:pt>
    <dgm:pt modelId="{B83A2543-5DF2-4840-AD5B-2E476058EA36}" type="pres">
      <dgm:prSet presAssocID="{160C548C-1200-4F3F-A3DB-7328E2749497}" presName="spaceBetweenRectangles" presStyleCnt="0"/>
      <dgm:spPr/>
    </dgm:pt>
    <dgm:pt modelId="{D9BA51F8-AD0A-47EF-AC65-60D3CA11EE38}" type="pres">
      <dgm:prSet presAssocID="{09A5EC04-0DA1-4FB3-AE4B-A6B1AF73CF48}" presName="parentLin" presStyleCnt="0"/>
      <dgm:spPr/>
    </dgm:pt>
    <dgm:pt modelId="{5E79D92B-3FAD-4692-B4E6-3915EAAE6E35}" type="pres">
      <dgm:prSet presAssocID="{09A5EC04-0DA1-4FB3-AE4B-A6B1AF73CF48}" presName="parentLeftMargin" presStyleLbl="node1" presStyleIdx="1" presStyleCnt="3"/>
      <dgm:spPr/>
    </dgm:pt>
    <dgm:pt modelId="{E5872B17-67B7-41F0-B77D-ED379A486F7F}" type="pres">
      <dgm:prSet presAssocID="{09A5EC04-0DA1-4FB3-AE4B-A6B1AF73CF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50888E-6566-4226-8A6F-024AA3BA6586}" type="pres">
      <dgm:prSet presAssocID="{09A5EC04-0DA1-4FB3-AE4B-A6B1AF73CF48}" presName="negativeSpace" presStyleCnt="0"/>
      <dgm:spPr/>
    </dgm:pt>
    <dgm:pt modelId="{2DE50509-7CE5-45BA-9958-2AB50A86A885}" type="pres">
      <dgm:prSet presAssocID="{09A5EC04-0DA1-4FB3-AE4B-A6B1AF73CF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ADA4400-2193-4FB8-B277-A16E37487304}" type="presOf" srcId="{8E9FFD35-05F3-4FEE-BF68-CAEE51C7BDA3}" destId="{E2C5F165-4EEB-4175-82F6-6C53F7632AF0}" srcOrd="0" destOrd="1" presId="urn:microsoft.com/office/officeart/2005/8/layout/list1"/>
    <dgm:cxn modelId="{8A984805-E604-4563-AFDB-6E8F9B53B8F2}" srcId="{09A5EC04-0DA1-4FB3-AE4B-A6B1AF73CF48}" destId="{3B760355-3859-483A-BD4D-378EA13AFB07}" srcOrd="1" destOrd="0" parTransId="{9D501B15-91DC-4422-8E39-79B75A98AF79}" sibTransId="{A34AA492-132D-4F64-BE22-AD0FC89DE830}"/>
    <dgm:cxn modelId="{69B3FDF9-1314-4BED-B376-6A638C88210E}" type="presOf" srcId="{5DF61004-875B-4604-BF78-BF7BC5DB9BA1}" destId="{5F93A4BF-3DB2-4511-AB75-3039AC0216AA}" srcOrd="0" destOrd="0" presId="urn:microsoft.com/office/officeart/2005/8/layout/list1"/>
    <dgm:cxn modelId="{15CF5D1A-ED26-4738-9CE7-104CCD4D0334}" srcId="{5DF61004-875B-4604-BF78-BF7BC5DB9BA1}" destId="{41CA80EC-28A6-4385-A7B5-ED765447D88E}" srcOrd="1" destOrd="0" parTransId="{008ED02A-2683-429C-B14A-744BC4DFE614}" sibTransId="{74FCBBD7-A9A8-4053-BFA4-99A88651EAAC}"/>
    <dgm:cxn modelId="{4D78204B-3F08-4F13-8EC3-3F8365EB98F4}" srcId="{296A2EBB-8DBE-4461-AF5A-E96501E6F176}" destId="{5DF61004-875B-4604-BF78-BF7BC5DB9BA1}" srcOrd="1" destOrd="0" parTransId="{6A6701F5-BF04-49E8-8C33-66606C605E6A}" sibTransId="{160C548C-1200-4F3F-A3DB-7328E2749497}"/>
    <dgm:cxn modelId="{58BD0B28-EA57-4E94-825D-BE440982637A}" type="presOf" srcId="{292B62CF-B1B5-488E-AECB-6CD53EF8AB1A}" destId="{E2C5F165-4EEB-4175-82F6-6C53F7632AF0}" srcOrd="0" destOrd="0" presId="urn:microsoft.com/office/officeart/2005/8/layout/list1"/>
    <dgm:cxn modelId="{06869126-9F25-48E8-9790-389AE6F53427}" type="presOf" srcId="{97803307-C1C2-4658-A129-FA26312AFE9F}" destId="{DD914EF4-37EE-4D01-8DC3-24BF66CD6B4F}" srcOrd="0" destOrd="0" presId="urn:microsoft.com/office/officeart/2005/8/layout/list1"/>
    <dgm:cxn modelId="{396C6585-3DED-44D5-8A7D-23736EEEFA40}" type="presOf" srcId="{5DF61004-875B-4604-BF78-BF7BC5DB9BA1}" destId="{34C9270F-2FDD-4AD6-9E2C-B62DC179F321}" srcOrd="1" destOrd="0" presId="urn:microsoft.com/office/officeart/2005/8/layout/list1"/>
    <dgm:cxn modelId="{D8D887E0-F712-41BB-A194-D6F4AB2D4C13}" type="presOf" srcId="{41CA80EC-28A6-4385-A7B5-ED765447D88E}" destId="{DD914EF4-37EE-4D01-8DC3-24BF66CD6B4F}" srcOrd="0" destOrd="1" presId="urn:microsoft.com/office/officeart/2005/8/layout/list1"/>
    <dgm:cxn modelId="{9B05B341-1615-4AA6-A85C-F44234270286}" srcId="{296A2EBB-8DBE-4461-AF5A-E96501E6F176}" destId="{09A5EC04-0DA1-4FB3-AE4B-A6B1AF73CF48}" srcOrd="2" destOrd="0" parTransId="{19ED84A3-DF64-4938-A0FB-E2B51592376F}" sibTransId="{228BFEC8-25D9-47C9-B1FB-1C4E334484C6}"/>
    <dgm:cxn modelId="{12E59FD9-5F18-4BA9-9962-EE13A131A565}" srcId="{09A5EC04-0DA1-4FB3-AE4B-A6B1AF73CF48}" destId="{17D0EFCB-1FAA-487C-AC89-7ED1B8F0E964}" srcOrd="0" destOrd="0" parTransId="{608C6791-5A40-4D5E-B52B-8CA7235DE950}" sibTransId="{0FF18FB6-3D10-4962-94B9-0B4E98F89037}"/>
    <dgm:cxn modelId="{15099E83-20EB-4343-AE34-D91809D3DCBA}" type="presOf" srcId="{17D0EFCB-1FAA-487C-AC89-7ED1B8F0E964}" destId="{2DE50509-7CE5-45BA-9958-2AB50A86A885}" srcOrd="0" destOrd="0" presId="urn:microsoft.com/office/officeart/2005/8/layout/list1"/>
    <dgm:cxn modelId="{4AD1AC40-BC9B-4748-98BD-A10D5748585D}" srcId="{26C4A1A3-7DB7-415F-9B34-92519A2583F9}" destId="{8E9FFD35-05F3-4FEE-BF68-CAEE51C7BDA3}" srcOrd="1" destOrd="0" parTransId="{64B5280A-CFD6-44ED-9073-6B36E43B921E}" sibTransId="{5E6FAA17-57D3-40D6-9FDD-01C8DF74605A}"/>
    <dgm:cxn modelId="{4E318395-A07C-46DD-B625-E05F4ECA093A}" srcId="{26C4A1A3-7DB7-415F-9B34-92519A2583F9}" destId="{292B62CF-B1B5-488E-AECB-6CD53EF8AB1A}" srcOrd="0" destOrd="0" parTransId="{62995184-DCE3-4683-ACE3-1FE2A1DFC1BA}" sibTransId="{29E9CEEB-722A-467C-8F54-4CE92ABEDB5B}"/>
    <dgm:cxn modelId="{E389F14E-07A5-4E43-8905-E1FC1738C276}" type="presOf" srcId="{09A5EC04-0DA1-4FB3-AE4B-A6B1AF73CF48}" destId="{5E79D92B-3FAD-4692-B4E6-3915EAAE6E35}" srcOrd="0" destOrd="0" presId="urn:microsoft.com/office/officeart/2005/8/layout/list1"/>
    <dgm:cxn modelId="{67B0262B-7C01-47BC-94A5-21738F5068FC}" type="presOf" srcId="{3B760355-3859-483A-BD4D-378EA13AFB07}" destId="{2DE50509-7CE5-45BA-9958-2AB50A86A885}" srcOrd="0" destOrd="1" presId="urn:microsoft.com/office/officeart/2005/8/layout/list1"/>
    <dgm:cxn modelId="{EFE53FFA-4D94-4253-9A98-EC0BBA6F1AA6}" type="presOf" srcId="{26C4A1A3-7DB7-415F-9B34-92519A2583F9}" destId="{1306A035-8543-4EEA-B8AE-C0518C8F0177}" srcOrd="1" destOrd="0" presId="urn:microsoft.com/office/officeart/2005/8/layout/list1"/>
    <dgm:cxn modelId="{009A385E-8AAB-4B68-AD7D-F5F870C58FCF}" srcId="{5DF61004-875B-4604-BF78-BF7BC5DB9BA1}" destId="{97803307-C1C2-4658-A129-FA26312AFE9F}" srcOrd="0" destOrd="0" parTransId="{439A0AC6-05EE-41A7-B644-20976090A608}" sibTransId="{4D51E8BB-5D91-4E40-ADE9-954E6ABD603F}"/>
    <dgm:cxn modelId="{220A5FA8-717A-4941-AB26-427B18E2D3CD}" type="presOf" srcId="{26C4A1A3-7DB7-415F-9B34-92519A2583F9}" destId="{AC3222CE-90C0-4C97-8F34-5868F78F0527}" srcOrd="0" destOrd="0" presId="urn:microsoft.com/office/officeart/2005/8/layout/list1"/>
    <dgm:cxn modelId="{D0A88800-93D4-4011-B1F2-69755398DFFD}" type="presOf" srcId="{296A2EBB-8DBE-4461-AF5A-E96501E6F176}" destId="{4F75B703-DC86-4547-BA80-498A18DE4034}" srcOrd="0" destOrd="0" presId="urn:microsoft.com/office/officeart/2005/8/layout/list1"/>
    <dgm:cxn modelId="{757C6D39-829B-4A1F-B75A-131DBB8C1AB3}" srcId="{296A2EBB-8DBE-4461-AF5A-E96501E6F176}" destId="{26C4A1A3-7DB7-415F-9B34-92519A2583F9}" srcOrd="0" destOrd="0" parTransId="{A8CA7069-1E2B-479D-9A09-0999377C1918}" sibTransId="{A553FA23-49D5-4A8D-85B1-E4911ECBB2A8}"/>
    <dgm:cxn modelId="{40B2D0B3-F7FE-45B9-83C2-65B5F1A60DB7}" type="presOf" srcId="{09A5EC04-0DA1-4FB3-AE4B-A6B1AF73CF48}" destId="{E5872B17-67B7-41F0-B77D-ED379A486F7F}" srcOrd="1" destOrd="0" presId="urn:microsoft.com/office/officeart/2005/8/layout/list1"/>
    <dgm:cxn modelId="{1F5407F7-4DEF-4614-9181-2C6E02BB8DC5}" type="presParOf" srcId="{4F75B703-DC86-4547-BA80-498A18DE4034}" destId="{6C61D287-692A-40B0-9EA8-25DAFA1581C7}" srcOrd="0" destOrd="0" presId="urn:microsoft.com/office/officeart/2005/8/layout/list1"/>
    <dgm:cxn modelId="{553765AB-EB97-4235-9F3A-F0ABE7CAEE32}" type="presParOf" srcId="{6C61D287-692A-40B0-9EA8-25DAFA1581C7}" destId="{AC3222CE-90C0-4C97-8F34-5868F78F0527}" srcOrd="0" destOrd="0" presId="urn:microsoft.com/office/officeart/2005/8/layout/list1"/>
    <dgm:cxn modelId="{57E4B2F3-DF12-4D78-A97B-1E69F8FDB0C8}" type="presParOf" srcId="{6C61D287-692A-40B0-9EA8-25DAFA1581C7}" destId="{1306A035-8543-4EEA-B8AE-C0518C8F0177}" srcOrd="1" destOrd="0" presId="urn:microsoft.com/office/officeart/2005/8/layout/list1"/>
    <dgm:cxn modelId="{7ED2BF4F-9374-4C22-8F6C-30AC311EE8E0}" type="presParOf" srcId="{4F75B703-DC86-4547-BA80-498A18DE4034}" destId="{E77618FF-9C4F-4A2D-B3E2-FE0053BFB60D}" srcOrd="1" destOrd="0" presId="urn:microsoft.com/office/officeart/2005/8/layout/list1"/>
    <dgm:cxn modelId="{88E499A3-3DD2-4637-B6D8-6E2A67ADCC8B}" type="presParOf" srcId="{4F75B703-DC86-4547-BA80-498A18DE4034}" destId="{E2C5F165-4EEB-4175-82F6-6C53F7632AF0}" srcOrd="2" destOrd="0" presId="urn:microsoft.com/office/officeart/2005/8/layout/list1"/>
    <dgm:cxn modelId="{7E859C35-C244-46B9-97DF-C2BEB15AD25C}" type="presParOf" srcId="{4F75B703-DC86-4547-BA80-498A18DE4034}" destId="{A41B2216-5031-4763-B760-E65EE0AD3C73}" srcOrd="3" destOrd="0" presId="urn:microsoft.com/office/officeart/2005/8/layout/list1"/>
    <dgm:cxn modelId="{AD94BFD2-52CD-4D5A-AE72-3C941AC0A771}" type="presParOf" srcId="{4F75B703-DC86-4547-BA80-498A18DE4034}" destId="{837546EC-4B25-4468-B1D3-E1CBCD4A6EDD}" srcOrd="4" destOrd="0" presId="urn:microsoft.com/office/officeart/2005/8/layout/list1"/>
    <dgm:cxn modelId="{15AEE42F-8589-4A6B-B46D-C46912A883BF}" type="presParOf" srcId="{837546EC-4B25-4468-B1D3-E1CBCD4A6EDD}" destId="{5F93A4BF-3DB2-4511-AB75-3039AC0216AA}" srcOrd="0" destOrd="0" presId="urn:microsoft.com/office/officeart/2005/8/layout/list1"/>
    <dgm:cxn modelId="{06832032-D871-44F8-A0AA-2A0430DDE33E}" type="presParOf" srcId="{837546EC-4B25-4468-B1D3-E1CBCD4A6EDD}" destId="{34C9270F-2FDD-4AD6-9E2C-B62DC179F321}" srcOrd="1" destOrd="0" presId="urn:microsoft.com/office/officeart/2005/8/layout/list1"/>
    <dgm:cxn modelId="{BCEF00AE-DAF2-4727-96D3-D7DF414BCD63}" type="presParOf" srcId="{4F75B703-DC86-4547-BA80-498A18DE4034}" destId="{BF8C10D8-6A6F-4907-BBA2-455C571CFACA}" srcOrd="5" destOrd="0" presId="urn:microsoft.com/office/officeart/2005/8/layout/list1"/>
    <dgm:cxn modelId="{19CDCCFA-ABAF-4894-9F8B-46EB200C9799}" type="presParOf" srcId="{4F75B703-DC86-4547-BA80-498A18DE4034}" destId="{DD914EF4-37EE-4D01-8DC3-24BF66CD6B4F}" srcOrd="6" destOrd="0" presId="urn:microsoft.com/office/officeart/2005/8/layout/list1"/>
    <dgm:cxn modelId="{C1878A24-1DB9-4200-A3B5-73F18AFC7788}" type="presParOf" srcId="{4F75B703-DC86-4547-BA80-498A18DE4034}" destId="{B83A2543-5DF2-4840-AD5B-2E476058EA36}" srcOrd="7" destOrd="0" presId="urn:microsoft.com/office/officeart/2005/8/layout/list1"/>
    <dgm:cxn modelId="{CB759212-DF8A-4EA7-8EDF-40F59F80DD2D}" type="presParOf" srcId="{4F75B703-DC86-4547-BA80-498A18DE4034}" destId="{D9BA51F8-AD0A-47EF-AC65-60D3CA11EE38}" srcOrd="8" destOrd="0" presId="urn:microsoft.com/office/officeart/2005/8/layout/list1"/>
    <dgm:cxn modelId="{8ED5A391-F8F7-4522-9DD5-79EE3EA8A5A0}" type="presParOf" srcId="{D9BA51F8-AD0A-47EF-AC65-60D3CA11EE38}" destId="{5E79D92B-3FAD-4692-B4E6-3915EAAE6E35}" srcOrd="0" destOrd="0" presId="urn:microsoft.com/office/officeart/2005/8/layout/list1"/>
    <dgm:cxn modelId="{90D97884-44C3-46A8-86E8-C98D3244EAF2}" type="presParOf" srcId="{D9BA51F8-AD0A-47EF-AC65-60D3CA11EE38}" destId="{E5872B17-67B7-41F0-B77D-ED379A486F7F}" srcOrd="1" destOrd="0" presId="urn:microsoft.com/office/officeart/2005/8/layout/list1"/>
    <dgm:cxn modelId="{A756D65F-290E-4ED2-B359-CD4FC88FBC00}" type="presParOf" srcId="{4F75B703-DC86-4547-BA80-498A18DE4034}" destId="{EC50888E-6566-4226-8A6F-024AA3BA6586}" srcOrd="9" destOrd="0" presId="urn:microsoft.com/office/officeart/2005/8/layout/list1"/>
    <dgm:cxn modelId="{D4D8EBA1-9852-416D-AFE9-012282308AB2}" type="presParOf" srcId="{4F75B703-DC86-4547-BA80-498A18DE4034}" destId="{2DE50509-7CE5-45BA-9958-2AB50A86A8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A2EBB-8DBE-4461-AF5A-E96501E6F17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E438D-57D4-4F56-B9BC-BD09D89879AF}">
      <dgm:prSet/>
      <dgm:spPr/>
      <dgm:t>
        <a:bodyPr/>
        <a:lstStyle/>
        <a:p>
          <a:r>
            <a:rPr lang="en-IN" b="1" dirty="0" smtClean="0"/>
            <a:t>1. Multi-Cloud &amp; Regional Redundancy</a:t>
          </a:r>
          <a:endParaRPr lang="en-IN" dirty="0"/>
        </a:p>
      </dgm:t>
    </dgm:pt>
    <dgm:pt modelId="{A2A22C83-AF06-4D14-BDB0-6CFB697F1CA2}" type="parTrans" cxnId="{6946A3B3-9B73-4D78-A92E-F70791A3C378}">
      <dgm:prSet/>
      <dgm:spPr/>
      <dgm:t>
        <a:bodyPr/>
        <a:lstStyle/>
        <a:p>
          <a:endParaRPr lang="en-US"/>
        </a:p>
      </dgm:t>
    </dgm:pt>
    <dgm:pt modelId="{BBE2E918-66A8-4EA0-93A3-1EC48E4DCA2A}" type="sibTrans" cxnId="{6946A3B3-9B73-4D78-A92E-F70791A3C378}">
      <dgm:prSet/>
      <dgm:spPr/>
      <dgm:t>
        <a:bodyPr/>
        <a:lstStyle/>
        <a:p>
          <a:endParaRPr lang="en-US"/>
        </a:p>
      </dgm:t>
    </dgm:pt>
    <dgm:pt modelId="{226B4B6B-9689-4F6F-B96F-6872D833AE97}">
      <dgm:prSet/>
      <dgm:spPr/>
      <dgm:t>
        <a:bodyPr/>
        <a:lstStyle/>
        <a:p>
          <a:r>
            <a:rPr lang="en-US" dirty="0" smtClean="0"/>
            <a:t>Deploy across multiple cloud providers or regions for workload distribution.</a:t>
          </a:r>
          <a:endParaRPr lang="en-US" dirty="0"/>
        </a:p>
      </dgm:t>
    </dgm:pt>
    <dgm:pt modelId="{D664C8A0-2B7F-4D50-BC08-B5C39E61B357}" type="parTrans" cxnId="{19A25D06-4DF2-4E64-9CE2-90FCE0D8705E}">
      <dgm:prSet/>
      <dgm:spPr/>
      <dgm:t>
        <a:bodyPr/>
        <a:lstStyle/>
        <a:p>
          <a:endParaRPr lang="en-US"/>
        </a:p>
      </dgm:t>
    </dgm:pt>
    <dgm:pt modelId="{FECBB0CB-35D4-4E68-91CF-5DAA733BB831}" type="sibTrans" cxnId="{19A25D06-4DF2-4E64-9CE2-90FCE0D8705E}">
      <dgm:prSet/>
      <dgm:spPr/>
      <dgm:t>
        <a:bodyPr/>
        <a:lstStyle/>
        <a:p>
          <a:endParaRPr lang="en-US"/>
        </a:p>
      </dgm:t>
    </dgm:pt>
    <dgm:pt modelId="{020A70AA-4C23-439B-90B5-8E89F06656D0}">
      <dgm:prSet/>
      <dgm:spPr/>
      <dgm:t>
        <a:bodyPr/>
        <a:lstStyle/>
        <a:p>
          <a:r>
            <a:rPr lang="en-IN" b="1" dirty="0" smtClean="0"/>
            <a:t>2. Disaster Recovery Planning</a:t>
          </a:r>
          <a:endParaRPr lang="en-IN" dirty="0"/>
        </a:p>
      </dgm:t>
    </dgm:pt>
    <dgm:pt modelId="{C24B6A97-1101-4DBF-B554-9AC35204BE23}" type="parTrans" cxnId="{5F0BE2E6-83E4-4085-A69A-5155710F8F51}">
      <dgm:prSet/>
      <dgm:spPr/>
      <dgm:t>
        <a:bodyPr/>
        <a:lstStyle/>
        <a:p>
          <a:endParaRPr lang="en-US"/>
        </a:p>
      </dgm:t>
    </dgm:pt>
    <dgm:pt modelId="{3AE35178-EDD3-4686-AEDD-3B425F0CDC2E}" type="sibTrans" cxnId="{5F0BE2E6-83E4-4085-A69A-5155710F8F51}">
      <dgm:prSet/>
      <dgm:spPr/>
      <dgm:t>
        <a:bodyPr/>
        <a:lstStyle/>
        <a:p>
          <a:endParaRPr lang="en-US"/>
        </a:p>
      </dgm:t>
    </dgm:pt>
    <dgm:pt modelId="{4386C149-080D-4670-B4F6-39541B919E56}">
      <dgm:prSet/>
      <dgm:spPr/>
      <dgm:t>
        <a:bodyPr/>
        <a:lstStyle/>
        <a:p>
          <a:r>
            <a:rPr lang="en-US" dirty="0" smtClean="0"/>
            <a:t>Regular backups in diverse locations &amp; routine recovery tests.</a:t>
          </a:r>
          <a:endParaRPr lang="en-US" dirty="0"/>
        </a:p>
      </dgm:t>
    </dgm:pt>
    <dgm:pt modelId="{FFFEA92E-3B97-4D9C-9940-D8A02DB761D0}" type="parTrans" cxnId="{B34F2A9A-E0EC-4624-8E08-A651A0250FD3}">
      <dgm:prSet/>
      <dgm:spPr/>
      <dgm:t>
        <a:bodyPr/>
        <a:lstStyle/>
        <a:p>
          <a:endParaRPr lang="en-US"/>
        </a:p>
      </dgm:t>
    </dgm:pt>
    <dgm:pt modelId="{7C37D5F4-4039-48EF-9A53-A8E422F007AB}" type="sibTrans" cxnId="{B34F2A9A-E0EC-4624-8E08-A651A0250FD3}">
      <dgm:prSet/>
      <dgm:spPr/>
      <dgm:t>
        <a:bodyPr/>
        <a:lstStyle/>
        <a:p>
          <a:endParaRPr lang="en-US"/>
        </a:p>
      </dgm:t>
    </dgm:pt>
    <dgm:pt modelId="{B7078F71-5665-4BB6-A6CF-035B7B538B9C}">
      <dgm:prSet/>
      <dgm:spPr/>
      <dgm:t>
        <a:bodyPr/>
        <a:lstStyle/>
        <a:p>
          <a:r>
            <a:rPr lang="en-IN" b="1" dirty="0" smtClean="0"/>
            <a:t>3. Incident Response &amp; Communication</a:t>
          </a:r>
          <a:endParaRPr lang="en-IN" dirty="0"/>
        </a:p>
      </dgm:t>
    </dgm:pt>
    <dgm:pt modelId="{0A53B952-AC20-4E2C-AC6C-27433EA489DA}" type="parTrans" cxnId="{FB1CF246-2FF5-4801-B06C-FA2AF6DF1A30}">
      <dgm:prSet/>
      <dgm:spPr/>
      <dgm:t>
        <a:bodyPr/>
        <a:lstStyle/>
        <a:p>
          <a:endParaRPr lang="en-US"/>
        </a:p>
      </dgm:t>
    </dgm:pt>
    <dgm:pt modelId="{AF51EB5D-9D85-4E6D-8CE4-B4CA589DA612}" type="sibTrans" cxnId="{FB1CF246-2FF5-4801-B06C-FA2AF6DF1A30}">
      <dgm:prSet/>
      <dgm:spPr/>
      <dgm:t>
        <a:bodyPr/>
        <a:lstStyle/>
        <a:p>
          <a:endParaRPr lang="en-US"/>
        </a:p>
      </dgm:t>
    </dgm:pt>
    <dgm:pt modelId="{9322712C-C68C-4F08-B6EF-634BEA4EA1E6}">
      <dgm:prSet/>
      <dgm:spPr/>
      <dgm:t>
        <a:bodyPr/>
        <a:lstStyle/>
        <a:p>
          <a:r>
            <a:rPr lang="en-US" dirty="0" smtClean="0"/>
            <a:t>Define roles, escalation paths &amp; stay updated with vendor alerts.</a:t>
          </a:r>
          <a:endParaRPr lang="en-US" dirty="0"/>
        </a:p>
      </dgm:t>
    </dgm:pt>
    <dgm:pt modelId="{19C3D3A3-F6CA-44F1-ABAD-6C937A3F55FB}" type="parTrans" cxnId="{0CDDFB5D-4B15-4C43-B037-2181DB1C9690}">
      <dgm:prSet/>
      <dgm:spPr/>
      <dgm:t>
        <a:bodyPr/>
        <a:lstStyle/>
        <a:p>
          <a:endParaRPr lang="en-US"/>
        </a:p>
      </dgm:t>
    </dgm:pt>
    <dgm:pt modelId="{E9655758-89F1-4850-BB09-7ED3828A3488}" type="sibTrans" cxnId="{0CDDFB5D-4B15-4C43-B037-2181DB1C9690}">
      <dgm:prSet/>
      <dgm:spPr/>
      <dgm:t>
        <a:bodyPr/>
        <a:lstStyle/>
        <a:p>
          <a:endParaRPr lang="en-US"/>
        </a:p>
      </dgm:t>
    </dgm:pt>
    <dgm:pt modelId="{F3035396-6F48-40EC-939E-9DE702B7CEAF}">
      <dgm:prSet/>
      <dgm:spPr/>
      <dgm:t>
        <a:bodyPr/>
        <a:lstStyle/>
        <a:p>
          <a:r>
            <a:rPr lang="en-IN" b="1" dirty="0" smtClean="0"/>
            <a:t>4. Third-Party Risk Management</a:t>
          </a:r>
          <a:endParaRPr lang="en-IN" dirty="0"/>
        </a:p>
      </dgm:t>
    </dgm:pt>
    <dgm:pt modelId="{DA804A8A-6BBA-45D0-AD2F-DCC8DF97481E}" type="parTrans" cxnId="{D5516A80-229E-4065-827F-15AE43BEE4C3}">
      <dgm:prSet/>
      <dgm:spPr/>
      <dgm:t>
        <a:bodyPr/>
        <a:lstStyle/>
        <a:p>
          <a:endParaRPr lang="en-US"/>
        </a:p>
      </dgm:t>
    </dgm:pt>
    <dgm:pt modelId="{FB5A4761-3D47-408A-BF90-49D80D8A12AC}" type="sibTrans" cxnId="{D5516A80-229E-4065-827F-15AE43BEE4C3}">
      <dgm:prSet/>
      <dgm:spPr/>
      <dgm:t>
        <a:bodyPr/>
        <a:lstStyle/>
        <a:p>
          <a:endParaRPr lang="en-US"/>
        </a:p>
      </dgm:t>
    </dgm:pt>
    <dgm:pt modelId="{FC111A62-C6A6-4034-AF4F-CC3FAFC58C1D}">
      <dgm:prSet/>
      <dgm:spPr/>
      <dgm:t>
        <a:bodyPr/>
        <a:lstStyle/>
        <a:p>
          <a:r>
            <a:rPr lang="en-US" dirty="0" smtClean="0"/>
            <a:t>Assess cloud providers' disaster recovery &amp; security practices.</a:t>
          </a:r>
          <a:endParaRPr lang="en-US" dirty="0"/>
        </a:p>
      </dgm:t>
    </dgm:pt>
    <dgm:pt modelId="{B616132A-8374-4F33-A79E-1B7FF5D7926A}" type="parTrans" cxnId="{1B605D55-ECB8-408B-BDAD-C8E5FDB40E1F}">
      <dgm:prSet/>
      <dgm:spPr/>
      <dgm:t>
        <a:bodyPr/>
        <a:lstStyle/>
        <a:p>
          <a:endParaRPr lang="en-US"/>
        </a:p>
      </dgm:t>
    </dgm:pt>
    <dgm:pt modelId="{92997475-36D7-4248-AA6B-53D6E87132F5}" type="sibTrans" cxnId="{1B605D55-ECB8-408B-BDAD-C8E5FDB40E1F}">
      <dgm:prSet/>
      <dgm:spPr/>
      <dgm:t>
        <a:bodyPr/>
        <a:lstStyle/>
        <a:p>
          <a:endParaRPr lang="en-US"/>
        </a:p>
      </dgm:t>
    </dgm:pt>
    <dgm:pt modelId="{FF3ACFB3-D54E-469A-99A7-D52426C4477D}">
      <dgm:prSet/>
      <dgm:spPr/>
      <dgm:t>
        <a:bodyPr/>
        <a:lstStyle/>
        <a:p>
          <a:r>
            <a:rPr lang="en-IN" b="1" dirty="0" smtClean="0"/>
            <a:t>5. Zero Trust Model</a:t>
          </a:r>
          <a:endParaRPr lang="en-IN" dirty="0"/>
        </a:p>
      </dgm:t>
    </dgm:pt>
    <dgm:pt modelId="{3F7F693A-0817-47AA-9CC0-2B96ED0FB24C}" type="parTrans" cxnId="{D89E993A-2E70-4BC0-AB70-3F361F6493AB}">
      <dgm:prSet/>
      <dgm:spPr/>
      <dgm:t>
        <a:bodyPr/>
        <a:lstStyle/>
        <a:p>
          <a:endParaRPr lang="en-US"/>
        </a:p>
      </dgm:t>
    </dgm:pt>
    <dgm:pt modelId="{EFEC1C29-769B-4B6C-8A32-1518D6C575C0}" type="sibTrans" cxnId="{D89E993A-2E70-4BC0-AB70-3F361F6493AB}">
      <dgm:prSet/>
      <dgm:spPr/>
      <dgm:t>
        <a:bodyPr/>
        <a:lstStyle/>
        <a:p>
          <a:endParaRPr lang="en-US"/>
        </a:p>
      </dgm:t>
    </dgm:pt>
    <dgm:pt modelId="{8F12C39F-C684-4628-8B14-4F0CDF335D8F}">
      <dgm:prSet/>
      <dgm:spPr/>
      <dgm:t>
        <a:bodyPr/>
        <a:lstStyle/>
        <a:p>
          <a:r>
            <a:rPr lang="en-US" dirty="0" smtClean="0"/>
            <a:t>Enforce strict access controls &amp; encryption for data protection.</a:t>
          </a:r>
          <a:endParaRPr lang="en-US" dirty="0"/>
        </a:p>
      </dgm:t>
    </dgm:pt>
    <dgm:pt modelId="{EE547E17-7670-47D5-BA0D-23C92BF42263}" type="parTrans" cxnId="{FFC4575A-0DF0-492C-8462-E0DD325E295B}">
      <dgm:prSet/>
      <dgm:spPr/>
      <dgm:t>
        <a:bodyPr/>
        <a:lstStyle/>
        <a:p>
          <a:endParaRPr lang="en-US"/>
        </a:p>
      </dgm:t>
    </dgm:pt>
    <dgm:pt modelId="{25621E13-270E-43AF-A83D-A7DAC674C4A7}" type="sibTrans" cxnId="{FFC4575A-0DF0-492C-8462-E0DD325E295B}">
      <dgm:prSet/>
      <dgm:spPr/>
      <dgm:t>
        <a:bodyPr/>
        <a:lstStyle/>
        <a:p>
          <a:endParaRPr lang="en-US"/>
        </a:p>
      </dgm:t>
    </dgm:pt>
    <dgm:pt modelId="{1734DDB6-9EDA-49DD-B98A-E4561E9D8F4D}" type="pres">
      <dgm:prSet presAssocID="{296A2EBB-8DBE-4461-AF5A-E96501E6F176}" presName="Name0" presStyleCnt="0">
        <dgm:presLayoutVars>
          <dgm:dir/>
          <dgm:animLvl val="lvl"/>
          <dgm:resizeHandles val="exact"/>
        </dgm:presLayoutVars>
      </dgm:prSet>
      <dgm:spPr/>
    </dgm:pt>
    <dgm:pt modelId="{19437577-34FE-4715-9F0B-DFD69D7E3FBE}" type="pres">
      <dgm:prSet presAssocID="{46FE438D-57D4-4F56-B9BC-BD09D89879AF}" presName="linNode" presStyleCnt="0"/>
      <dgm:spPr/>
    </dgm:pt>
    <dgm:pt modelId="{DC9C65FA-E138-4318-A21B-DA705FB01DFB}" type="pres">
      <dgm:prSet presAssocID="{46FE438D-57D4-4F56-B9BC-BD09D89879AF}" presName="parTx" presStyleLbl="revTx" presStyleIdx="0" presStyleCnt="5">
        <dgm:presLayoutVars>
          <dgm:chMax val="1"/>
          <dgm:bulletEnabled val="1"/>
        </dgm:presLayoutVars>
      </dgm:prSet>
      <dgm:spPr/>
    </dgm:pt>
    <dgm:pt modelId="{269183F8-93A0-413D-82A6-63634146800B}" type="pres">
      <dgm:prSet presAssocID="{46FE438D-57D4-4F56-B9BC-BD09D89879AF}" presName="bracket" presStyleLbl="parChTrans1D1" presStyleIdx="0" presStyleCnt="5"/>
      <dgm:spPr/>
    </dgm:pt>
    <dgm:pt modelId="{809E2467-CBD1-4371-B2E8-1CFEA040C4A2}" type="pres">
      <dgm:prSet presAssocID="{46FE438D-57D4-4F56-B9BC-BD09D89879AF}" presName="spH" presStyleCnt="0"/>
      <dgm:spPr/>
    </dgm:pt>
    <dgm:pt modelId="{376AB2C1-3799-426F-B134-18DA0ED9D2C2}" type="pres">
      <dgm:prSet presAssocID="{46FE438D-57D4-4F56-B9BC-BD09D89879AF}" presName="desTx" presStyleLbl="node1" presStyleIdx="0" presStyleCnt="5">
        <dgm:presLayoutVars>
          <dgm:bulletEnabled val="1"/>
        </dgm:presLayoutVars>
      </dgm:prSet>
      <dgm:spPr/>
    </dgm:pt>
    <dgm:pt modelId="{B9112F7F-6F36-493E-8975-3AB3BAA78A28}" type="pres">
      <dgm:prSet presAssocID="{BBE2E918-66A8-4EA0-93A3-1EC48E4DCA2A}" presName="spV" presStyleCnt="0"/>
      <dgm:spPr/>
    </dgm:pt>
    <dgm:pt modelId="{9F2AF390-DFD7-46B2-87CB-A4328B066CB1}" type="pres">
      <dgm:prSet presAssocID="{020A70AA-4C23-439B-90B5-8E89F06656D0}" presName="linNode" presStyleCnt="0"/>
      <dgm:spPr/>
    </dgm:pt>
    <dgm:pt modelId="{502EDA16-5530-4726-A2B7-A8F6D4E3E7FE}" type="pres">
      <dgm:prSet presAssocID="{020A70AA-4C23-439B-90B5-8E89F06656D0}" presName="parTx" presStyleLbl="revTx" presStyleIdx="1" presStyleCnt="5">
        <dgm:presLayoutVars>
          <dgm:chMax val="1"/>
          <dgm:bulletEnabled val="1"/>
        </dgm:presLayoutVars>
      </dgm:prSet>
      <dgm:spPr/>
    </dgm:pt>
    <dgm:pt modelId="{56A78BE6-ADF9-4076-8159-5EC1350A4A24}" type="pres">
      <dgm:prSet presAssocID="{020A70AA-4C23-439B-90B5-8E89F06656D0}" presName="bracket" presStyleLbl="parChTrans1D1" presStyleIdx="1" presStyleCnt="5"/>
      <dgm:spPr/>
    </dgm:pt>
    <dgm:pt modelId="{708493C9-E143-402D-B13C-183DC88332EB}" type="pres">
      <dgm:prSet presAssocID="{020A70AA-4C23-439B-90B5-8E89F06656D0}" presName="spH" presStyleCnt="0"/>
      <dgm:spPr/>
    </dgm:pt>
    <dgm:pt modelId="{D9FAF37B-2943-4B2D-8EFD-8E9EE1F50501}" type="pres">
      <dgm:prSet presAssocID="{020A70AA-4C23-439B-90B5-8E89F06656D0}" presName="desTx" presStyleLbl="node1" presStyleIdx="1" presStyleCnt="5">
        <dgm:presLayoutVars>
          <dgm:bulletEnabled val="1"/>
        </dgm:presLayoutVars>
      </dgm:prSet>
      <dgm:spPr/>
    </dgm:pt>
    <dgm:pt modelId="{E698AA2A-354D-4DE7-9001-2DDE60899AC1}" type="pres">
      <dgm:prSet presAssocID="{3AE35178-EDD3-4686-AEDD-3B425F0CDC2E}" presName="spV" presStyleCnt="0"/>
      <dgm:spPr/>
    </dgm:pt>
    <dgm:pt modelId="{83B72667-B1DF-46BD-9E94-4DE91C9DF85E}" type="pres">
      <dgm:prSet presAssocID="{B7078F71-5665-4BB6-A6CF-035B7B538B9C}" presName="linNode" presStyleCnt="0"/>
      <dgm:spPr/>
    </dgm:pt>
    <dgm:pt modelId="{53F60DF7-D281-4C66-BD0B-73CDD88753A1}" type="pres">
      <dgm:prSet presAssocID="{B7078F71-5665-4BB6-A6CF-035B7B538B9C}" presName="parTx" presStyleLbl="revTx" presStyleIdx="2" presStyleCnt="5">
        <dgm:presLayoutVars>
          <dgm:chMax val="1"/>
          <dgm:bulletEnabled val="1"/>
        </dgm:presLayoutVars>
      </dgm:prSet>
      <dgm:spPr/>
    </dgm:pt>
    <dgm:pt modelId="{578985FD-3CB6-4F99-8C66-5277D0E36FAA}" type="pres">
      <dgm:prSet presAssocID="{B7078F71-5665-4BB6-A6CF-035B7B538B9C}" presName="bracket" presStyleLbl="parChTrans1D1" presStyleIdx="2" presStyleCnt="5"/>
      <dgm:spPr/>
    </dgm:pt>
    <dgm:pt modelId="{3DE3B76E-DD6A-4C9D-ADF8-B7EBFBF7F19A}" type="pres">
      <dgm:prSet presAssocID="{B7078F71-5665-4BB6-A6CF-035B7B538B9C}" presName="spH" presStyleCnt="0"/>
      <dgm:spPr/>
    </dgm:pt>
    <dgm:pt modelId="{88528DF0-B9E4-4111-83EC-CED4C59EE4F8}" type="pres">
      <dgm:prSet presAssocID="{B7078F71-5665-4BB6-A6CF-035B7B538B9C}" presName="desTx" presStyleLbl="node1" presStyleIdx="2" presStyleCnt="5">
        <dgm:presLayoutVars>
          <dgm:bulletEnabled val="1"/>
        </dgm:presLayoutVars>
      </dgm:prSet>
      <dgm:spPr/>
    </dgm:pt>
    <dgm:pt modelId="{7F22F991-0097-472D-9714-EB0E386BD3AD}" type="pres">
      <dgm:prSet presAssocID="{AF51EB5D-9D85-4E6D-8CE4-B4CA589DA612}" presName="spV" presStyleCnt="0"/>
      <dgm:spPr/>
    </dgm:pt>
    <dgm:pt modelId="{FF9CDC84-978D-4208-B500-22A07BEC0AF9}" type="pres">
      <dgm:prSet presAssocID="{F3035396-6F48-40EC-939E-9DE702B7CEAF}" presName="linNode" presStyleCnt="0"/>
      <dgm:spPr/>
    </dgm:pt>
    <dgm:pt modelId="{2B26DBF3-E7B2-4278-870F-41A81EF62B4D}" type="pres">
      <dgm:prSet presAssocID="{F3035396-6F48-40EC-939E-9DE702B7CEAF}" presName="parTx" presStyleLbl="revTx" presStyleIdx="3" presStyleCnt="5">
        <dgm:presLayoutVars>
          <dgm:chMax val="1"/>
          <dgm:bulletEnabled val="1"/>
        </dgm:presLayoutVars>
      </dgm:prSet>
      <dgm:spPr/>
    </dgm:pt>
    <dgm:pt modelId="{06D7A396-5CBD-4C68-80A1-7469FC7819FD}" type="pres">
      <dgm:prSet presAssocID="{F3035396-6F48-40EC-939E-9DE702B7CEAF}" presName="bracket" presStyleLbl="parChTrans1D1" presStyleIdx="3" presStyleCnt="5"/>
      <dgm:spPr/>
    </dgm:pt>
    <dgm:pt modelId="{33E6B519-40BD-4471-9018-2932E3AB8704}" type="pres">
      <dgm:prSet presAssocID="{F3035396-6F48-40EC-939E-9DE702B7CEAF}" presName="spH" presStyleCnt="0"/>
      <dgm:spPr/>
    </dgm:pt>
    <dgm:pt modelId="{AFD900A4-C0B8-455B-BBDE-4E913A51A920}" type="pres">
      <dgm:prSet presAssocID="{F3035396-6F48-40EC-939E-9DE702B7CEAF}" presName="desTx" presStyleLbl="node1" presStyleIdx="3" presStyleCnt="5">
        <dgm:presLayoutVars>
          <dgm:bulletEnabled val="1"/>
        </dgm:presLayoutVars>
      </dgm:prSet>
      <dgm:spPr/>
    </dgm:pt>
    <dgm:pt modelId="{2749B483-8C84-4F97-A39D-51C41FA2089F}" type="pres">
      <dgm:prSet presAssocID="{FB5A4761-3D47-408A-BF90-49D80D8A12AC}" presName="spV" presStyleCnt="0"/>
      <dgm:spPr/>
    </dgm:pt>
    <dgm:pt modelId="{B6DE7342-DF3E-49C6-BA87-EB7801204ED5}" type="pres">
      <dgm:prSet presAssocID="{FF3ACFB3-D54E-469A-99A7-D52426C4477D}" presName="linNode" presStyleCnt="0"/>
      <dgm:spPr/>
    </dgm:pt>
    <dgm:pt modelId="{9113B77A-7E1C-486A-8985-B7B87C72D4E4}" type="pres">
      <dgm:prSet presAssocID="{FF3ACFB3-D54E-469A-99A7-D52426C4477D}" presName="parTx" presStyleLbl="revTx" presStyleIdx="4" presStyleCnt="5">
        <dgm:presLayoutVars>
          <dgm:chMax val="1"/>
          <dgm:bulletEnabled val="1"/>
        </dgm:presLayoutVars>
      </dgm:prSet>
      <dgm:spPr/>
    </dgm:pt>
    <dgm:pt modelId="{C6013F62-6AC5-439F-B397-ABBC978471C8}" type="pres">
      <dgm:prSet presAssocID="{FF3ACFB3-D54E-469A-99A7-D52426C4477D}" presName="bracket" presStyleLbl="parChTrans1D1" presStyleIdx="4" presStyleCnt="5"/>
      <dgm:spPr/>
    </dgm:pt>
    <dgm:pt modelId="{42524390-BFB4-4120-A225-3F196D5A6637}" type="pres">
      <dgm:prSet presAssocID="{FF3ACFB3-D54E-469A-99A7-D52426C4477D}" presName="spH" presStyleCnt="0"/>
      <dgm:spPr/>
    </dgm:pt>
    <dgm:pt modelId="{26F4E53A-3B47-482B-AA51-5DE098811CB2}" type="pres">
      <dgm:prSet presAssocID="{FF3ACFB3-D54E-469A-99A7-D52426C4477D}" presName="desTx" presStyleLbl="node1" presStyleIdx="4" presStyleCnt="5">
        <dgm:presLayoutVars>
          <dgm:bulletEnabled val="1"/>
        </dgm:presLayoutVars>
      </dgm:prSet>
      <dgm:spPr/>
    </dgm:pt>
  </dgm:ptLst>
  <dgm:cxnLst>
    <dgm:cxn modelId="{C8B0EC6C-8D9F-4AD9-BA6D-6807B01D0E4F}" type="presOf" srcId="{46FE438D-57D4-4F56-B9BC-BD09D89879AF}" destId="{DC9C65FA-E138-4318-A21B-DA705FB01DFB}" srcOrd="0" destOrd="0" presId="urn:diagrams.loki3.com/BracketList"/>
    <dgm:cxn modelId="{FFC4575A-0DF0-492C-8462-E0DD325E295B}" srcId="{FF3ACFB3-D54E-469A-99A7-D52426C4477D}" destId="{8F12C39F-C684-4628-8B14-4F0CDF335D8F}" srcOrd="0" destOrd="0" parTransId="{EE547E17-7670-47D5-BA0D-23C92BF42263}" sibTransId="{25621E13-270E-43AF-A83D-A7DAC674C4A7}"/>
    <dgm:cxn modelId="{19A25D06-4DF2-4E64-9CE2-90FCE0D8705E}" srcId="{46FE438D-57D4-4F56-B9BC-BD09D89879AF}" destId="{226B4B6B-9689-4F6F-B96F-6872D833AE97}" srcOrd="0" destOrd="0" parTransId="{D664C8A0-2B7F-4D50-BC08-B5C39E61B357}" sibTransId="{FECBB0CB-35D4-4E68-91CF-5DAA733BB831}"/>
    <dgm:cxn modelId="{5F0BE2E6-83E4-4085-A69A-5155710F8F51}" srcId="{296A2EBB-8DBE-4461-AF5A-E96501E6F176}" destId="{020A70AA-4C23-439B-90B5-8E89F06656D0}" srcOrd="1" destOrd="0" parTransId="{C24B6A97-1101-4DBF-B554-9AC35204BE23}" sibTransId="{3AE35178-EDD3-4686-AEDD-3B425F0CDC2E}"/>
    <dgm:cxn modelId="{5DD02B59-2705-4C62-8302-8AA637709B82}" type="presOf" srcId="{B7078F71-5665-4BB6-A6CF-035B7B538B9C}" destId="{53F60DF7-D281-4C66-BD0B-73CDD88753A1}" srcOrd="0" destOrd="0" presId="urn:diagrams.loki3.com/BracketList"/>
    <dgm:cxn modelId="{25A63C1B-D170-4FD6-908C-6B3E05F4E548}" type="presOf" srcId="{FC111A62-C6A6-4034-AF4F-CC3FAFC58C1D}" destId="{AFD900A4-C0B8-455B-BBDE-4E913A51A920}" srcOrd="0" destOrd="0" presId="urn:diagrams.loki3.com/BracketList"/>
    <dgm:cxn modelId="{1B605D55-ECB8-408B-BDAD-C8E5FDB40E1F}" srcId="{F3035396-6F48-40EC-939E-9DE702B7CEAF}" destId="{FC111A62-C6A6-4034-AF4F-CC3FAFC58C1D}" srcOrd="0" destOrd="0" parTransId="{B616132A-8374-4F33-A79E-1B7FF5D7926A}" sibTransId="{92997475-36D7-4248-AA6B-53D6E87132F5}"/>
    <dgm:cxn modelId="{DF4378BA-7E10-41F3-AACF-96F27A4AC273}" type="presOf" srcId="{8F12C39F-C684-4628-8B14-4F0CDF335D8F}" destId="{26F4E53A-3B47-482B-AA51-5DE098811CB2}" srcOrd="0" destOrd="0" presId="urn:diagrams.loki3.com/BracketList"/>
    <dgm:cxn modelId="{93772FEB-D5D7-44FA-BCB7-E9B820151101}" type="presOf" srcId="{020A70AA-4C23-439B-90B5-8E89F06656D0}" destId="{502EDA16-5530-4726-A2B7-A8F6D4E3E7FE}" srcOrd="0" destOrd="0" presId="urn:diagrams.loki3.com/BracketList"/>
    <dgm:cxn modelId="{0E940D68-DC21-481A-840A-0A19A8715775}" type="presOf" srcId="{9322712C-C68C-4F08-B6EF-634BEA4EA1E6}" destId="{88528DF0-B9E4-4111-83EC-CED4C59EE4F8}" srcOrd="0" destOrd="0" presId="urn:diagrams.loki3.com/BracketList"/>
    <dgm:cxn modelId="{B34F2A9A-E0EC-4624-8E08-A651A0250FD3}" srcId="{020A70AA-4C23-439B-90B5-8E89F06656D0}" destId="{4386C149-080D-4670-B4F6-39541B919E56}" srcOrd="0" destOrd="0" parTransId="{FFFEA92E-3B97-4D9C-9940-D8A02DB761D0}" sibTransId="{7C37D5F4-4039-48EF-9A53-A8E422F007AB}"/>
    <dgm:cxn modelId="{6946A3B3-9B73-4D78-A92E-F70791A3C378}" srcId="{296A2EBB-8DBE-4461-AF5A-E96501E6F176}" destId="{46FE438D-57D4-4F56-B9BC-BD09D89879AF}" srcOrd="0" destOrd="0" parTransId="{A2A22C83-AF06-4D14-BDB0-6CFB697F1CA2}" sibTransId="{BBE2E918-66A8-4EA0-93A3-1EC48E4DCA2A}"/>
    <dgm:cxn modelId="{D5516A80-229E-4065-827F-15AE43BEE4C3}" srcId="{296A2EBB-8DBE-4461-AF5A-E96501E6F176}" destId="{F3035396-6F48-40EC-939E-9DE702B7CEAF}" srcOrd="3" destOrd="0" parTransId="{DA804A8A-6BBA-45D0-AD2F-DCC8DF97481E}" sibTransId="{FB5A4761-3D47-408A-BF90-49D80D8A12AC}"/>
    <dgm:cxn modelId="{D89E993A-2E70-4BC0-AB70-3F361F6493AB}" srcId="{296A2EBB-8DBE-4461-AF5A-E96501E6F176}" destId="{FF3ACFB3-D54E-469A-99A7-D52426C4477D}" srcOrd="4" destOrd="0" parTransId="{3F7F693A-0817-47AA-9CC0-2B96ED0FB24C}" sibTransId="{EFEC1C29-769B-4B6C-8A32-1518D6C575C0}"/>
    <dgm:cxn modelId="{FB1CF246-2FF5-4801-B06C-FA2AF6DF1A30}" srcId="{296A2EBB-8DBE-4461-AF5A-E96501E6F176}" destId="{B7078F71-5665-4BB6-A6CF-035B7B538B9C}" srcOrd="2" destOrd="0" parTransId="{0A53B952-AC20-4E2C-AC6C-27433EA489DA}" sibTransId="{AF51EB5D-9D85-4E6D-8CE4-B4CA589DA612}"/>
    <dgm:cxn modelId="{06550EC0-4125-4410-80F8-9F0729AA7B1C}" type="presOf" srcId="{F3035396-6F48-40EC-939E-9DE702B7CEAF}" destId="{2B26DBF3-E7B2-4278-870F-41A81EF62B4D}" srcOrd="0" destOrd="0" presId="urn:diagrams.loki3.com/BracketList"/>
    <dgm:cxn modelId="{6D04B807-98B2-43A2-B5E1-842FAB713D1F}" type="presOf" srcId="{4386C149-080D-4670-B4F6-39541B919E56}" destId="{D9FAF37B-2943-4B2D-8EFD-8E9EE1F50501}" srcOrd="0" destOrd="0" presId="urn:diagrams.loki3.com/BracketList"/>
    <dgm:cxn modelId="{0CDDFB5D-4B15-4C43-B037-2181DB1C9690}" srcId="{B7078F71-5665-4BB6-A6CF-035B7B538B9C}" destId="{9322712C-C68C-4F08-B6EF-634BEA4EA1E6}" srcOrd="0" destOrd="0" parTransId="{19C3D3A3-F6CA-44F1-ABAD-6C937A3F55FB}" sibTransId="{E9655758-89F1-4850-BB09-7ED3828A3488}"/>
    <dgm:cxn modelId="{C5694CD5-579E-4C1C-A61B-F5B6EF72BF53}" type="presOf" srcId="{296A2EBB-8DBE-4461-AF5A-E96501E6F176}" destId="{1734DDB6-9EDA-49DD-B98A-E4561E9D8F4D}" srcOrd="0" destOrd="0" presId="urn:diagrams.loki3.com/BracketList"/>
    <dgm:cxn modelId="{E89C3D69-D06A-4DC4-BE4E-07AD40B966C3}" type="presOf" srcId="{FF3ACFB3-D54E-469A-99A7-D52426C4477D}" destId="{9113B77A-7E1C-486A-8985-B7B87C72D4E4}" srcOrd="0" destOrd="0" presId="urn:diagrams.loki3.com/BracketList"/>
    <dgm:cxn modelId="{71C5D9A0-F13E-4742-99BD-B657D3E0AB3C}" type="presOf" srcId="{226B4B6B-9689-4F6F-B96F-6872D833AE97}" destId="{376AB2C1-3799-426F-B134-18DA0ED9D2C2}" srcOrd="0" destOrd="0" presId="urn:diagrams.loki3.com/BracketList"/>
    <dgm:cxn modelId="{CB523D6B-0C93-4C7C-82D3-A9F81CDA4A45}" type="presParOf" srcId="{1734DDB6-9EDA-49DD-B98A-E4561E9D8F4D}" destId="{19437577-34FE-4715-9F0B-DFD69D7E3FBE}" srcOrd="0" destOrd="0" presId="urn:diagrams.loki3.com/BracketList"/>
    <dgm:cxn modelId="{35171E91-7E46-41B1-B7F5-F345A93E6608}" type="presParOf" srcId="{19437577-34FE-4715-9F0B-DFD69D7E3FBE}" destId="{DC9C65FA-E138-4318-A21B-DA705FB01DFB}" srcOrd="0" destOrd="0" presId="urn:diagrams.loki3.com/BracketList"/>
    <dgm:cxn modelId="{D1905F79-E2AA-4CD8-9128-B8A018071A09}" type="presParOf" srcId="{19437577-34FE-4715-9F0B-DFD69D7E3FBE}" destId="{269183F8-93A0-413D-82A6-63634146800B}" srcOrd="1" destOrd="0" presId="urn:diagrams.loki3.com/BracketList"/>
    <dgm:cxn modelId="{6D9EFB4B-F2AD-4889-8AE6-912F91A85680}" type="presParOf" srcId="{19437577-34FE-4715-9F0B-DFD69D7E3FBE}" destId="{809E2467-CBD1-4371-B2E8-1CFEA040C4A2}" srcOrd="2" destOrd="0" presId="urn:diagrams.loki3.com/BracketList"/>
    <dgm:cxn modelId="{354CE7DB-722D-480A-8ED9-9E0BE10134AC}" type="presParOf" srcId="{19437577-34FE-4715-9F0B-DFD69D7E3FBE}" destId="{376AB2C1-3799-426F-B134-18DA0ED9D2C2}" srcOrd="3" destOrd="0" presId="urn:diagrams.loki3.com/BracketList"/>
    <dgm:cxn modelId="{658F1F05-8CB8-4CB1-B38A-90A150ECA38E}" type="presParOf" srcId="{1734DDB6-9EDA-49DD-B98A-E4561E9D8F4D}" destId="{B9112F7F-6F36-493E-8975-3AB3BAA78A28}" srcOrd="1" destOrd="0" presId="urn:diagrams.loki3.com/BracketList"/>
    <dgm:cxn modelId="{A37C96DA-AC8F-4F55-8712-7CB8A025EB0F}" type="presParOf" srcId="{1734DDB6-9EDA-49DD-B98A-E4561E9D8F4D}" destId="{9F2AF390-DFD7-46B2-87CB-A4328B066CB1}" srcOrd="2" destOrd="0" presId="urn:diagrams.loki3.com/BracketList"/>
    <dgm:cxn modelId="{A66000B6-46B7-4D90-8BF8-8D9F05F6950F}" type="presParOf" srcId="{9F2AF390-DFD7-46B2-87CB-A4328B066CB1}" destId="{502EDA16-5530-4726-A2B7-A8F6D4E3E7FE}" srcOrd="0" destOrd="0" presId="urn:diagrams.loki3.com/BracketList"/>
    <dgm:cxn modelId="{2FD680DC-5F1D-4153-B38B-BF4A24FC4371}" type="presParOf" srcId="{9F2AF390-DFD7-46B2-87CB-A4328B066CB1}" destId="{56A78BE6-ADF9-4076-8159-5EC1350A4A24}" srcOrd="1" destOrd="0" presId="urn:diagrams.loki3.com/BracketList"/>
    <dgm:cxn modelId="{C26F02E0-BBE6-4E85-80B3-0EBFEA3F1C86}" type="presParOf" srcId="{9F2AF390-DFD7-46B2-87CB-A4328B066CB1}" destId="{708493C9-E143-402D-B13C-183DC88332EB}" srcOrd="2" destOrd="0" presId="urn:diagrams.loki3.com/BracketList"/>
    <dgm:cxn modelId="{3AA2205B-5D66-4CD8-92BD-7AF0157626DB}" type="presParOf" srcId="{9F2AF390-DFD7-46B2-87CB-A4328B066CB1}" destId="{D9FAF37B-2943-4B2D-8EFD-8E9EE1F50501}" srcOrd="3" destOrd="0" presId="urn:diagrams.loki3.com/BracketList"/>
    <dgm:cxn modelId="{3051FDD5-8B6E-4C94-912F-700F9A22C6D5}" type="presParOf" srcId="{1734DDB6-9EDA-49DD-B98A-E4561E9D8F4D}" destId="{E698AA2A-354D-4DE7-9001-2DDE60899AC1}" srcOrd="3" destOrd="0" presId="urn:diagrams.loki3.com/BracketList"/>
    <dgm:cxn modelId="{927F47E1-4772-46EE-9A9B-F47A5518C74D}" type="presParOf" srcId="{1734DDB6-9EDA-49DD-B98A-E4561E9D8F4D}" destId="{83B72667-B1DF-46BD-9E94-4DE91C9DF85E}" srcOrd="4" destOrd="0" presId="urn:diagrams.loki3.com/BracketList"/>
    <dgm:cxn modelId="{0D341827-A657-40FC-BAB0-168C70C09E55}" type="presParOf" srcId="{83B72667-B1DF-46BD-9E94-4DE91C9DF85E}" destId="{53F60DF7-D281-4C66-BD0B-73CDD88753A1}" srcOrd="0" destOrd="0" presId="urn:diagrams.loki3.com/BracketList"/>
    <dgm:cxn modelId="{0723780C-E5B8-452F-BE7B-3D7191F3ADA6}" type="presParOf" srcId="{83B72667-B1DF-46BD-9E94-4DE91C9DF85E}" destId="{578985FD-3CB6-4F99-8C66-5277D0E36FAA}" srcOrd="1" destOrd="0" presId="urn:diagrams.loki3.com/BracketList"/>
    <dgm:cxn modelId="{E2A359F5-A1D7-4044-AB73-221B4648DA35}" type="presParOf" srcId="{83B72667-B1DF-46BD-9E94-4DE91C9DF85E}" destId="{3DE3B76E-DD6A-4C9D-ADF8-B7EBFBF7F19A}" srcOrd="2" destOrd="0" presId="urn:diagrams.loki3.com/BracketList"/>
    <dgm:cxn modelId="{840EFB39-8A95-49A1-A61D-A5FF086647ED}" type="presParOf" srcId="{83B72667-B1DF-46BD-9E94-4DE91C9DF85E}" destId="{88528DF0-B9E4-4111-83EC-CED4C59EE4F8}" srcOrd="3" destOrd="0" presId="urn:diagrams.loki3.com/BracketList"/>
    <dgm:cxn modelId="{E78168D9-84DE-40B9-9085-AD05872EA8D9}" type="presParOf" srcId="{1734DDB6-9EDA-49DD-B98A-E4561E9D8F4D}" destId="{7F22F991-0097-472D-9714-EB0E386BD3AD}" srcOrd="5" destOrd="0" presId="urn:diagrams.loki3.com/BracketList"/>
    <dgm:cxn modelId="{B0083EFB-77EC-4B37-8B3D-5AE213ED278F}" type="presParOf" srcId="{1734DDB6-9EDA-49DD-B98A-E4561E9D8F4D}" destId="{FF9CDC84-978D-4208-B500-22A07BEC0AF9}" srcOrd="6" destOrd="0" presId="urn:diagrams.loki3.com/BracketList"/>
    <dgm:cxn modelId="{5444E54D-827E-4584-89FE-DD2E606B3149}" type="presParOf" srcId="{FF9CDC84-978D-4208-B500-22A07BEC0AF9}" destId="{2B26DBF3-E7B2-4278-870F-41A81EF62B4D}" srcOrd="0" destOrd="0" presId="urn:diagrams.loki3.com/BracketList"/>
    <dgm:cxn modelId="{B0C02487-565C-428F-9607-D959DDCF4378}" type="presParOf" srcId="{FF9CDC84-978D-4208-B500-22A07BEC0AF9}" destId="{06D7A396-5CBD-4C68-80A1-7469FC7819FD}" srcOrd="1" destOrd="0" presId="urn:diagrams.loki3.com/BracketList"/>
    <dgm:cxn modelId="{E051D792-7D5F-4CEA-B36C-9BD83CBFCF5E}" type="presParOf" srcId="{FF9CDC84-978D-4208-B500-22A07BEC0AF9}" destId="{33E6B519-40BD-4471-9018-2932E3AB8704}" srcOrd="2" destOrd="0" presId="urn:diagrams.loki3.com/BracketList"/>
    <dgm:cxn modelId="{F3A25589-B95A-4061-B3D4-F9EE55947511}" type="presParOf" srcId="{FF9CDC84-978D-4208-B500-22A07BEC0AF9}" destId="{AFD900A4-C0B8-455B-BBDE-4E913A51A920}" srcOrd="3" destOrd="0" presId="urn:diagrams.loki3.com/BracketList"/>
    <dgm:cxn modelId="{1CC325C5-6BAB-496D-8DAE-58AE7DBEAFEE}" type="presParOf" srcId="{1734DDB6-9EDA-49DD-B98A-E4561E9D8F4D}" destId="{2749B483-8C84-4F97-A39D-51C41FA2089F}" srcOrd="7" destOrd="0" presId="urn:diagrams.loki3.com/BracketList"/>
    <dgm:cxn modelId="{1681C3F5-29CE-4A73-96E7-797F93EE0D8C}" type="presParOf" srcId="{1734DDB6-9EDA-49DD-B98A-E4561E9D8F4D}" destId="{B6DE7342-DF3E-49C6-BA87-EB7801204ED5}" srcOrd="8" destOrd="0" presId="urn:diagrams.loki3.com/BracketList"/>
    <dgm:cxn modelId="{EDAC679F-E4F7-49A2-87A3-6EB5B0C33DCB}" type="presParOf" srcId="{B6DE7342-DF3E-49C6-BA87-EB7801204ED5}" destId="{9113B77A-7E1C-486A-8985-B7B87C72D4E4}" srcOrd="0" destOrd="0" presId="urn:diagrams.loki3.com/BracketList"/>
    <dgm:cxn modelId="{803DC9E7-BC94-41C3-8DA5-C37755E68896}" type="presParOf" srcId="{B6DE7342-DF3E-49C6-BA87-EB7801204ED5}" destId="{C6013F62-6AC5-439F-B397-ABBC978471C8}" srcOrd="1" destOrd="0" presId="urn:diagrams.loki3.com/BracketList"/>
    <dgm:cxn modelId="{A193A1DF-6320-4C55-84DE-39274EF91B1B}" type="presParOf" srcId="{B6DE7342-DF3E-49C6-BA87-EB7801204ED5}" destId="{42524390-BFB4-4120-A225-3F196D5A6637}" srcOrd="2" destOrd="0" presId="urn:diagrams.loki3.com/BracketList"/>
    <dgm:cxn modelId="{970BFB4E-8142-421F-960F-7D8C04D55543}" type="presParOf" srcId="{B6DE7342-DF3E-49C6-BA87-EB7801204ED5}" destId="{26F4E53A-3B47-482B-AA51-5DE098811CB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5F165-4EEB-4175-82F6-6C53F7632AF0}">
      <dsp:nvSpPr>
        <dsp:cNvPr id="0" name=""/>
        <dsp:cNvSpPr/>
      </dsp:nvSpPr>
      <dsp:spPr>
        <a:xfrm>
          <a:off x="0" y="339069"/>
          <a:ext cx="8445849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92" tIns="458216" rIns="6554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Customer &amp; payment data at risk from hackers &amp; insider threats.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Solution:</a:t>
          </a:r>
          <a:r>
            <a:rPr lang="en-IN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Azure </a:t>
          </a:r>
          <a:r>
            <a:rPr lang="en-IN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Entra</a:t>
          </a:r>
          <a:r>
            <a:rPr lang="en-IN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ID (MFA, RBAC), Data Encryption.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39069"/>
        <a:ext cx="8445849" cy="1108800"/>
      </dsp:txXfrm>
    </dsp:sp>
    <dsp:sp modelId="{1306A035-8543-4EEA-B8AE-C0518C8F0177}">
      <dsp:nvSpPr>
        <dsp:cNvPr id="0" name=""/>
        <dsp:cNvSpPr/>
      </dsp:nvSpPr>
      <dsp:spPr>
        <a:xfrm>
          <a:off x="422292" y="14349"/>
          <a:ext cx="59120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63" tIns="0" rIns="2234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1. Data Breaches &amp; Unauthorized Access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995" y="46052"/>
        <a:ext cx="5848688" cy="586034"/>
      </dsp:txXfrm>
    </dsp:sp>
    <dsp:sp modelId="{DD914EF4-37EE-4D01-8DC3-24BF66CD6B4F}">
      <dsp:nvSpPr>
        <dsp:cNvPr id="0" name=""/>
        <dsp:cNvSpPr/>
      </dsp:nvSpPr>
      <dsp:spPr>
        <a:xfrm>
          <a:off x="0" y="1891389"/>
          <a:ext cx="8445849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92" tIns="458216" rIns="6554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Accidental deletion, ransomware, or software bugs can corrupt records.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Solution: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Azure SQL Automatic Backups (weekly &amp; daily).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891389"/>
        <a:ext cx="8445849" cy="1351349"/>
      </dsp:txXfrm>
    </dsp:sp>
    <dsp:sp modelId="{34C9270F-2FDD-4AD6-9E2C-B62DC179F321}">
      <dsp:nvSpPr>
        <dsp:cNvPr id="0" name=""/>
        <dsp:cNvSpPr/>
      </dsp:nvSpPr>
      <dsp:spPr>
        <a:xfrm>
          <a:off x="422292" y="1566669"/>
          <a:ext cx="59120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63" tIns="0" rIns="2234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2. Data Loss &amp; Integrity Issues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995" y="1598372"/>
        <a:ext cx="5848688" cy="586034"/>
      </dsp:txXfrm>
    </dsp:sp>
    <dsp:sp modelId="{2DE50509-7CE5-45BA-9958-2AB50A86A885}">
      <dsp:nvSpPr>
        <dsp:cNvPr id="0" name=""/>
        <dsp:cNvSpPr/>
      </dsp:nvSpPr>
      <dsp:spPr>
        <a:xfrm>
          <a:off x="0" y="3686260"/>
          <a:ext cx="8445849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92" tIns="458216" rIns="6554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Weak encryption &amp; firewalls allow payment data interception.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Solution: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Azure SQL Firewalls, Azure Key Vault (secure encryption keys).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86260"/>
        <a:ext cx="8445849" cy="1351349"/>
      </dsp:txXfrm>
    </dsp:sp>
    <dsp:sp modelId="{E5872B17-67B7-41F0-B77D-ED379A486F7F}">
      <dsp:nvSpPr>
        <dsp:cNvPr id="0" name=""/>
        <dsp:cNvSpPr/>
      </dsp:nvSpPr>
      <dsp:spPr>
        <a:xfrm>
          <a:off x="422292" y="3361539"/>
          <a:ext cx="591209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463" tIns="0" rIns="2234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>
              <a:latin typeface="Arial" panose="020B0604020202020204" pitchFamily="34" charset="0"/>
              <a:cs typeface="Arial" panose="020B0604020202020204" pitchFamily="34" charset="0"/>
            </a:rPr>
            <a:t>3. Insecure Payment Processing</a:t>
          </a:r>
          <a:endParaRPr lang="en-IN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995" y="3393242"/>
        <a:ext cx="5848688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C65FA-E138-4318-A21B-DA705FB01DFB}">
      <dsp:nvSpPr>
        <dsp:cNvPr id="0" name=""/>
        <dsp:cNvSpPr/>
      </dsp:nvSpPr>
      <dsp:spPr>
        <a:xfrm>
          <a:off x="4123" y="330025"/>
          <a:ext cx="2109400" cy="86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1. Multi-Cloud &amp; Regional Redundancy</a:t>
          </a:r>
          <a:endParaRPr lang="en-IN" sz="1800" kern="1200" dirty="0"/>
        </a:p>
      </dsp:txBody>
      <dsp:txXfrm>
        <a:off x="4123" y="330025"/>
        <a:ext cx="2109400" cy="868725"/>
      </dsp:txXfrm>
    </dsp:sp>
    <dsp:sp modelId="{269183F8-93A0-413D-82A6-63634146800B}">
      <dsp:nvSpPr>
        <dsp:cNvPr id="0" name=""/>
        <dsp:cNvSpPr/>
      </dsp:nvSpPr>
      <dsp:spPr>
        <a:xfrm>
          <a:off x="2113524" y="330025"/>
          <a:ext cx="421880" cy="86872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AB2C1-3799-426F-B134-18DA0ED9D2C2}">
      <dsp:nvSpPr>
        <dsp:cNvPr id="0" name=""/>
        <dsp:cNvSpPr/>
      </dsp:nvSpPr>
      <dsp:spPr>
        <a:xfrm>
          <a:off x="2704156" y="330025"/>
          <a:ext cx="5737568" cy="868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Deploy across multiple cloud providers or regions for workload distribution.</a:t>
          </a:r>
          <a:endParaRPr lang="en-US" sz="1800" kern="1200" dirty="0"/>
        </a:p>
      </dsp:txBody>
      <dsp:txXfrm>
        <a:off x="2704156" y="330025"/>
        <a:ext cx="5737568" cy="868725"/>
      </dsp:txXfrm>
    </dsp:sp>
    <dsp:sp modelId="{502EDA16-5530-4726-A2B7-A8F6D4E3E7FE}">
      <dsp:nvSpPr>
        <dsp:cNvPr id="0" name=""/>
        <dsp:cNvSpPr/>
      </dsp:nvSpPr>
      <dsp:spPr>
        <a:xfrm>
          <a:off x="4123" y="1263550"/>
          <a:ext cx="2109400" cy="86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2. Disaster Recovery Planning</a:t>
          </a:r>
          <a:endParaRPr lang="en-IN" sz="1800" kern="1200" dirty="0"/>
        </a:p>
      </dsp:txBody>
      <dsp:txXfrm>
        <a:off x="4123" y="1263550"/>
        <a:ext cx="2109400" cy="868725"/>
      </dsp:txXfrm>
    </dsp:sp>
    <dsp:sp modelId="{56A78BE6-ADF9-4076-8159-5EC1350A4A24}">
      <dsp:nvSpPr>
        <dsp:cNvPr id="0" name=""/>
        <dsp:cNvSpPr/>
      </dsp:nvSpPr>
      <dsp:spPr>
        <a:xfrm>
          <a:off x="2113524" y="1263550"/>
          <a:ext cx="421880" cy="86872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AF37B-2943-4B2D-8EFD-8E9EE1F50501}">
      <dsp:nvSpPr>
        <dsp:cNvPr id="0" name=""/>
        <dsp:cNvSpPr/>
      </dsp:nvSpPr>
      <dsp:spPr>
        <a:xfrm>
          <a:off x="2704156" y="1263550"/>
          <a:ext cx="5737568" cy="868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Regular backups in diverse locations &amp; routine recovery tests.</a:t>
          </a:r>
          <a:endParaRPr lang="en-US" sz="1800" kern="1200" dirty="0"/>
        </a:p>
      </dsp:txBody>
      <dsp:txXfrm>
        <a:off x="2704156" y="1263550"/>
        <a:ext cx="5737568" cy="868725"/>
      </dsp:txXfrm>
    </dsp:sp>
    <dsp:sp modelId="{53F60DF7-D281-4C66-BD0B-73CDD88753A1}">
      <dsp:nvSpPr>
        <dsp:cNvPr id="0" name=""/>
        <dsp:cNvSpPr/>
      </dsp:nvSpPr>
      <dsp:spPr>
        <a:xfrm>
          <a:off x="4123" y="2197075"/>
          <a:ext cx="2109400" cy="86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3. Incident Response &amp; Communication</a:t>
          </a:r>
          <a:endParaRPr lang="en-IN" sz="1800" kern="1200" dirty="0"/>
        </a:p>
      </dsp:txBody>
      <dsp:txXfrm>
        <a:off x="4123" y="2197075"/>
        <a:ext cx="2109400" cy="868725"/>
      </dsp:txXfrm>
    </dsp:sp>
    <dsp:sp modelId="{578985FD-3CB6-4F99-8C66-5277D0E36FAA}">
      <dsp:nvSpPr>
        <dsp:cNvPr id="0" name=""/>
        <dsp:cNvSpPr/>
      </dsp:nvSpPr>
      <dsp:spPr>
        <a:xfrm>
          <a:off x="2113524" y="2197075"/>
          <a:ext cx="421880" cy="86872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28DF0-B9E4-4111-83EC-CED4C59EE4F8}">
      <dsp:nvSpPr>
        <dsp:cNvPr id="0" name=""/>
        <dsp:cNvSpPr/>
      </dsp:nvSpPr>
      <dsp:spPr>
        <a:xfrm>
          <a:off x="2704156" y="2197075"/>
          <a:ext cx="5737568" cy="868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Define roles, escalation paths &amp; stay updated with vendor alerts.</a:t>
          </a:r>
          <a:endParaRPr lang="en-US" sz="1800" kern="1200" dirty="0"/>
        </a:p>
      </dsp:txBody>
      <dsp:txXfrm>
        <a:off x="2704156" y="2197075"/>
        <a:ext cx="5737568" cy="868725"/>
      </dsp:txXfrm>
    </dsp:sp>
    <dsp:sp modelId="{2B26DBF3-E7B2-4278-870F-41A81EF62B4D}">
      <dsp:nvSpPr>
        <dsp:cNvPr id="0" name=""/>
        <dsp:cNvSpPr/>
      </dsp:nvSpPr>
      <dsp:spPr>
        <a:xfrm>
          <a:off x="4123" y="3130600"/>
          <a:ext cx="2109400" cy="86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4. Third-Party Risk Management</a:t>
          </a:r>
          <a:endParaRPr lang="en-IN" sz="1800" kern="1200" dirty="0"/>
        </a:p>
      </dsp:txBody>
      <dsp:txXfrm>
        <a:off x="4123" y="3130600"/>
        <a:ext cx="2109400" cy="868725"/>
      </dsp:txXfrm>
    </dsp:sp>
    <dsp:sp modelId="{06D7A396-5CBD-4C68-80A1-7469FC7819FD}">
      <dsp:nvSpPr>
        <dsp:cNvPr id="0" name=""/>
        <dsp:cNvSpPr/>
      </dsp:nvSpPr>
      <dsp:spPr>
        <a:xfrm>
          <a:off x="2113524" y="3130600"/>
          <a:ext cx="421880" cy="86872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900A4-C0B8-455B-BBDE-4E913A51A920}">
      <dsp:nvSpPr>
        <dsp:cNvPr id="0" name=""/>
        <dsp:cNvSpPr/>
      </dsp:nvSpPr>
      <dsp:spPr>
        <a:xfrm>
          <a:off x="2704156" y="3130600"/>
          <a:ext cx="5737568" cy="868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Assess cloud providers' disaster recovery &amp; security practices.</a:t>
          </a:r>
          <a:endParaRPr lang="en-US" sz="1800" kern="1200" dirty="0"/>
        </a:p>
      </dsp:txBody>
      <dsp:txXfrm>
        <a:off x="2704156" y="3130600"/>
        <a:ext cx="5737568" cy="868725"/>
      </dsp:txXfrm>
    </dsp:sp>
    <dsp:sp modelId="{9113B77A-7E1C-486A-8985-B7B87C72D4E4}">
      <dsp:nvSpPr>
        <dsp:cNvPr id="0" name=""/>
        <dsp:cNvSpPr/>
      </dsp:nvSpPr>
      <dsp:spPr>
        <a:xfrm>
          <a:off x="4123" y="4092317"/>
          <a:ext cx="210940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5. Zero Trust Model</a:t>
          </a:r>
          <a:endParaRPr lang="en-IN" sz="1800" kern="1200" dirty="0"/>
        </a:p>
      </dsp:txBody>
      <dsp:txXfrm>
        <a:off x="4123" y="4092317"/>
        <a:ext cx="2109400" cy="601425"/>
      </dsp:txXfrm>
    </dsp:sp>
    <dsp:sp modelId="{C6013F62-6AC5-439F-B397-ABBC978471C8}">
      <dsp:nvSpPr>
        <dsp:cNvPr id="0" name=""/>
        <dsp:cNvSpPr/>
      </dsp:nvSpPr>
      <dsp:spPr>
        <a:xfrm>
          <a:off x="2113524" y="4064125"/>
          <a:ext cx="421880" cy="657808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E53A-3B47-482B-AA51-5DE098811CB2}">
      <dsp:nvSpPr>
        <dsp:cNvPr id="0" name=""/>
        <dsp:cNvSpPr/>
      </dsp:nvSpPr>
      <dsp:spPr>
        <a:xfrm>
          <a:off x="2704156" y="4064125"/>
          <a:ext cx="5737568" cy="657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Enforce strict access controls &amp; encryption for data protection.</a:t>
          </a:r>
          <a:endParaRPr lang="en-US" sz="1800" kern="1200" dirty="0"/>
        </a:p>
      </dsp:txBody>
      <dsp:txXfrm>
        <a:off x="2704156" y="4064125"/>
        <a:ext cx="5737568" cy="657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06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3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72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45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6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5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03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6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1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4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0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62EBF5-96F8-4B74-A466-667596D8EC6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DB48-B922-4782-958B-CCEB7F8A9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3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46437"/>
            <a:ext cx="8825658" cy="3329581"/>
          </a:xfrm>
        </p:spPr>
        <p:txBody>
          <a:bodyPr/>
          <a:lstStyle/>
          <a:p>
            <a:r>
              <a:rPr lang="en-GB" dirty="0" smtClean="0"/>
              <a:t>Travel Agency Database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smtClean="0"/>
              <a:t>Pratyush Kakkar </a:t>
            </a:r>
          </a:p>
          <a:p>
            <a:pPr algn="r"/>
            <a:r>
              <a:rPr lang="en-GB" dirty="0" smtClean="0"/>
              <a:t>(20022933)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46" y="1474957"/>
            <a:ext cx="6265051" cy="5045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810000" y="3581400"/>
            <a:ext cx="224790" cy="8763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6549"/>
            <a:ext cx="9404723" cy="847576"/>
          </a:xfrm>
        </p:spPr>
        <p:txBody>
          <a:bodyPr/>
          <a:lstStyle/>
          <a:p>
            <a:r>
              <a:rPr lang="en-GB" dirty="0" smtClean="0"/>
              <a:t>Security Risks: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3054977"/>
              </p:ext>
            </p:extLst>
          </p:nvPr>
        </p:nvGraphicFramePr>
        <p:xfrm>
          <a:off x="1604985" y="1400962"/>
          <a:ext cx="8445849" cy="50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0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72" y="276549"/>
            <a:ext cx="10561581" cy="847576"/>
          </a:xfrm>
        </p:spPr>
        <p:txBody>
          <a:bodyPr/>
          <a:lstStyle/>
          <a:p>
            <a:r>
              <a:rPr lang="en-GB" dirty="0" err="1" smtClean="0"/>
              <a:t>Stratergies</a:t>
            </a:r>
            <a:r>
              <a:rPr lang="en-GB" dirty="0" smtClean="0"/>
              <a:t> to Mitigate Cloud Outages: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9006811"/>
              </p:ext>
            </p:extLst>
          </p:nvPr>
        </p:nvGraphicFramePr>
        <p:xfrm>
          <a:off x="1604985" y="1400962"/>
          <a:ext cx="8445849" cy="50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4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27" y="2868747"/>
            <a:ext cx="9404723" cy="1400530"/>
          </a:xfrm>
        </p:spPr>
        <p:txBody>
          <a:bodyPr/>
          <a:lstStyle/>
          <a:p>
            <a:pPr algn="ctr"/>
            <a:r>
              <a:rPr lang="en-GB" sz="7200" dirty="0" smtClean="0"/>
              <a:t>Q &amp; A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6820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194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Travel Agency Database Systems</vt:lpstr>
      <vt:lpstr>Entity Relationship Diagram</vt:lpstr>
      <vt:lpstr>Security Risks:</vt:lpstr>
      <vt:lpstr>Stratergies to Mitigate Cloud Outages: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 Database Systems</dc:title>
  <dc:creator>Anku</dc:creator>
  <cp:lastModifiedBy>Anku</cp:lastModifiedBy>
  <cp:revision>4</cp:revision>
  <dcterms:created xsi:type="dcterms:W3CDTF">2025-02-27T17:36:46Z</dcterms:created>
  <dcterms:modified xsi:type="dcterms:W3CDTF">2025-02-27T18:06:28Z</dcterms:modified>
</cp:coreProperties>
</file>