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3" r:id="rId3"/>
    <p:sldId id="288" r:id="rId4"/>
    <p:sldId id="322" r:id="rId5"/>
    <p:sldId id="314" r:id="rId6"/>
    <p:sldId id="325" r:id="rId7"/>
    <p:sldId id="324" r:id="rId8"/>
    <p:sldId id="323" r:id="rId9"/>
    <p:sldId id="312" r:id="rId10"/>
    <p:sldId id="281" r:id="rId11"/>
  </p:sldIdLst>
  <p:sldSz cx="9144000" cy="5143500" type="screen16x9"/>
  <p:notesSz cx="6858000" cy="9144000"/>
  <p:embeddedFontLst>
    <p:embeddedFont>
      <p:font typeface="Josefin Sans" pitchFamily="2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ako" panose="020B0604020202020204" charset="0"/>
      <p:regular r:id="rId20"/>
    </p:embeddedFon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SemiBold" panose="020B0706030804020204" pitchFamily="34" charset="0"/>
      <p:regular r:id="rId33"/>
      <p:bold r:id="rId34"/>
      <p:italic r:id="rId35"/>
      <p:boldItalic r:id="rId36"/>
    </p:embeddedFont>
    <p:embeddedFont>
      <p:font typeface="Russo One" panose="020B0604020202020204" charset="0"/>
      <p:regular r:id="rId37"/>
    </p:embeddedFont>
    <p:embeddedFont>
      <p:font typeface="Vidaloka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D781EB-4175-4D9B-891B-72A84A076E3F}">
  <a:tblStyle styleId="{54D781EB-4175-4D9B-891B-72A84A076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E75835-2E92-89D2-F42F-5D0968562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E9BC8-72AC-A703-6A40-B799A684D5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E8F28-4185-4D2A-821E-058A4AB1157A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0692-362E-A1C1-7638-9A4B86561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BFFC2-5A1B-CE2A-468F-23DEA4DC4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7239D-5615-4C82-A471-0BAC9CCF6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18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09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81327f04e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81327f04e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  <p:sldLayoutId id="2147483660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7" r:id="rId37"/>
    <p:sldLayoutId id="2147483698" r:id="rId38"/>
    <p:sldLayoutId id="2147483699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0" y="1177667"/>
            <a:ext cx="9144000" cy="1544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Tamper Detection in Academic Credentials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72;p54">
            <a:extLst>
              <a:ext uri="{FF2B5EF4-FFF2-40B4-BE49-F238E27FC236}">
                <a16:creationId xmlns:a16="http://schemas.microsoft.com/office/drawing/2014/main" id="{7D5428FD-64EF-A3B4-9C3B-BB7C6662304E}"/>
              </a:ext>
            </a:extLst>
          </p:cNvPr>
          <p:cNvSpPr txBox="1">
            <a:spLocks/>
          </p:cNvSpPr>
          <p:nvPr/>
        </p:nvSpPr>
        <p:spPr>
          <a:xfrm>
            <a:off x="2413288" y="3043424"/>
            <a:ext cx="4317424" cy="92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Development Intern – Pratyush Kaushal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>
            <a:spLocks noGrp="1"/>
          </p:cNvSpPr>
          <p:nvPr>
            <p:ph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82AC-75A8-BCD6-49D9-122718BC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E248-E7BA-E4B2-1205-5A3F4F55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45" y="373161"/>
            <a:ext cx="6401084" cy="911027"/>
          </a:xfrm>
        </p:spPr>
        <p:txBody>
          <a:bodyPr/>
          <a:lstStyle/>
          <a:p>
            <a:r>
              <a:rPr lang="en-IN" sz="4800" dirty="0"/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11D6-E67E-0E85-B31A-984E2328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04" y="1175943"/>
            <a:ext cx="7821175" cy="3062682"/>
          </a:xfrm>
        </p:spPr>
        <p:txBody>
          <a:bodyPr/>
          <a:lstStyle/>
          <a:p>
            <a:pPr marL="114300" indent="0" algn="just">
              <a:buNone/>
            </a:pP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Educational document fraud is on the rise. Nearly 15–20% of academic credentials are forged or manipulated.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This project aims to detect tampering in academic documents like degree certificates and transcripts using automated methods.</a:t>
            </a:r>
          </a:p>
        </p:txBody>
      </p:sp>
    </p:spTree>
    <p:extLst>
      <p:ext uri="{BB962C8B-B14F-4D97-AF65-F5344CB8AC3E}">
        <p14:creationId xmlns:p14="http://schemas.microsoft.com/office/powerpoint/2010/main" val="13677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49A7B-C7EB-4C48-017A-B26F7089C5F4}"/>
              </a:ext>
            </a:extLst>
          </p:cNvPr>
          <p:cNvSpPr txBox="1"/>
          <p:nvPr/>
        </p:nvSpPr>
        <p:spPr>
          <a:xfrm>
            <a:off x="437094" y="387074"/>
            <a:ext cx="7597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4ECB-9108-44AE-6D1E-5C71FD26BA37}"/>
              </a:ext>
            </a:extLst>
          </p:cNvPr>
          <p:cNvSpPr txBox="1"/>
          <p:nvPr/>
        </p:nvSpPr>
        <p:spPr>
          <a:xfrm>
            <a:off x="508532" y="1623955"/>
            <a:ext cx="798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0000500000000000000" pitchFamily="2" charset="0"/>
              </a:rPr>
              <a:t>Analyze PDF metadata for inconsistencies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0000500000000000000" pitchFamily="2" charset="0"/>
              </a:rPr>
              <a:t>Detect layout or template mismatches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0000500000000000000" pitchFamily="2" charset="0"/>
              </a:rPr>
              <a:t>Identify suspicious content using OCR and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0640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505-46B4-65A4-6715-60404D2B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7359214" cy="898000"/>
          </a:xfrm>
        </p:spPr>
        <p:txBody>
          <a:bodyPr/>
          <a:lstStyle/>
          <a:p>
            <a:r>
              <a:rPr lang="en-IN" sz="4000" dirty="0"/>
              <a:t>Methodology &amp; Tools Used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C6AE-CB13-00FF-DC7A-6A471629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857375"/>
            <a:ext cx="7717500" cy="2711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PDF Metadata Extraction – PyPDF2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Layout Analysis – OpenCV template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OCR-based Content Extraction – Tesseract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Anomaly Detection – Rule-based logic on extracted fields</a:t>
            </a:r>
          </a:p>
        </p:txBody>
      </p:sp>
    </p:spTree>
    <p:extLst>
      <p:ext uri="{BB962C8B-B14F-4D97-AF65-F5344CB8AC3E}">
        <p14:creationId xmlns:p14="http://schemas.microsoft.com/office/powerpoint/2010/main" val="198135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26D0-6630-1FBE-C60B-971A4D29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4"/>
            <a:ext cx="4711500" cy="712263"/>
          </a:xfrm>
        </p:spPr>
        <p:txBody>
          <a:bodyPr/>
          <a:lstStyle/>
          <a:p>
            <a:r>
              <a:rPr lang="en-IN" dirty="0"/>
              <a:t>Demo Snapshots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0FD12A-8DF6-5BA7-02CE-F292DB3A5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1505" y="1240196"/>
            <a:ext cx="7729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Example 1: Future-dated modification detected via metadata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FBB7-2DD0-F9CF-A217-B1E1F39B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728988"/>
            <a:ext cx="6096481" cy="1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5530-0F2B-6160-4470-51EEEB01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925" y="458538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/>
              <a:t>Example 2: Layout mismatch detected with OpenCV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00E28-7C8B-D1B3-035A-5250CB13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8" y="972368"/>
            <a:ext cx="5357813" cy="2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0678-8A8A-43E5-48E0-F9EDEE53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925" y="601412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Example 2: Edited text revealed through OCR text comparison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74D4D-E087-1ECA-75DC-BA56EA0C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4" y="1344363"/>
            <a:ext cx="5516125" cy="22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4F48-F5C8-A320-1F1B-2689BC5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Learnings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3D97-34F7-5B8E-3056-7C85BCDA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402675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Extracting consistent metadata across PDF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Aligning templates for layout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Dealing with noisy OCR outputs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/>
              <a:t>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Learned how to apply image processing and text extraction for digital forensics.</a:t>
            </a:r>
          </a:p>
          <a:p>
            <a:pPr marL="1143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1327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C042-EFF4-998C-1489-0F33F059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151919" cy="5727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7246FE-75FB-5CB4-EFF3-BEDBD1875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3225" y="1417589"/>
            <a:ext cx="74738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prototype provides a rule-based framework for detecting tampering in educational PDFs.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Future improvements could include: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AI-based anomaly scoring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Template database for layout comparison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Integration into verification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621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208</Words>
  <Application>Microsoft Office PowerPoint</Application>
  <PresentationFormat>On-screen Show (16:9)</PresentationFormat>
  <Paragraphs>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Open Sans</vt:lpstr>
      <vt:lpstr>Russo One</vt:lpstr>
      <vt:lpstr>Open Sans SemiBold</vt:lpstr>
      <vt:lpstr>Montserrat</vt:lpstr>
      <vt:lpstr>Vidaloka</vt:lpstr>
      <vt:lpstr>Lato</vt:lpstr>
      <vt:lpstr>Josefin Sans</vt:lpstr>
      <vt:lpstr>Arial</vt:lpstr>
      <vt:lpstr>Merriweather Light</vt:lpstr>
      <vt:lpstr>Mako</vt:lpstr>
      <vt:lpstr>Times New Roman</vt:lpstr>
      <vt:lpstr>Minimalist Business Slides XL by Slidesgo</vt:lpstr>
      <vt:lpstr>    Tamper Detection in Academic Credentials </vt:lpstr>
      <vt:lpstr>Problem Statement</vt:lpstr>
      <vt:lpstr>PowerPoint Presentation</vt:lpstr>
      <vt:lpstr>Methodology &amp; Tools Used</vt:lpstr>
      <vt:lpstr>Demo Snapshots</vt:lpstr>
      <vt:lpstr>PowerPoint Presentation</vt:lpstr>
      <vt:lpstr>PowerPoint Presentation</vt:lpstr>
      <vt:lpstr>Challenges &amp; Learnings</vt:lpstr>
      <vt:lpstr>Conclusion &amp;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Pratyush Kaushal</dc:creator>
  <cp:lastModifiedBy>Pratyush Kaushal</cp:lastModifiedBy>
  <cp:revision>17</cp:revision>
  <dcterms:modified xsi:type="dcterms:W3CDTF">2025-05-17T08:41:15Z</dcterms:modified>
</cp:coreProperties>
</file>