
<file path=[Content_Types].xml><?xml version="1.0" encoding="utf-8"?>
<Types xmlns="http://schemas.openxmlformats.org/package/2006/content-types">
  <Default Extension="docx" ContentType="application/vnd.openxmlformats-officedocument.wordprocessingml.document"/>
  <Default Extension="emf" ContentType="image/x-emf"/>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4"/>
  </p:sldMasterIdLst>
  <p:notesMasterIdLst>
    <p:notesMasterId r:id="rId17"/>
  </p:notesMasterIdLst>
  <p:handoutMasterIdLst>
    <p:handoutMasterId r:id="rId18"/>
  </p:handoutMasterIdLst>
  <p:sldIdLst>
    <p:sldId id="256" r:id="rId5"/>
    <p:sldId id="266" r:id="rId6"/>
    <p:sldId id="257" r:id="rId7"/>
    <p:sldId id="264" r:id="rId8"/>
    <p:sldId id="259" r:id="rId9"/>
    <p:sldId id="262" r:id="rId10"/>
    <p:sldId id="265" r:id="rId11"/>
    <p:sldId id="267" r:id="rId12"/>
    <p:sldId id="261" r:id="rId13"/>
    <p:sldId id="268" r:id="rId14"/>
    <p:sldId id="263" r:id="rId15"/>
    <p:sldId id="26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ORE, PRATYUSH" initials="KP" lastIdx="3" clrIdx="0">
    <p:extLst>
      <p:ext uri="{19B8F6BF-5375-455C-9EA6-DF929625EA0E}">
        <p15:presenceInfo xmlns:p15="http://schemas.microsoft.com/office/powerpoint/2012/main" userId="KORE, PRATYUSH"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6" autoAdjust="0"/>
    <p:restoredTop sz="94660"/>
  </p:normalViewPr>
  <p:slideViewPr>
    <p:cSldViewPr snapToGrid="0">
      <p:cViewPr varScale="1">
        <p:scale>
          <a:sx n="162" d="100"/>
          <a:sy n="162" d="100"/>
        </p:scale>
        <p:origin x="100" y="148"/>
      </p:cViewPr>
      <p:guideLst/>
    </p:cSldViewPr>
  </p:slideViewPr>
  <p:notesTextViewPr>
    <p:cViewPr>
      <p:scale>
        <a:sx n="1" d="1"/>
        <a:sy n="1" d="1"/>
      </p:scale>
      <p:origin x="0" y="0"/>
    </p:cViewPr>
  </p:notesTextViewPr>
  <p:notesViewPr>
    <p:cSldViewPr snapToGrid="0">
      <p:cViewPr varScale="1">
        <p:scale>
          <a:sx n="60" d="100"/>
          <a:sy n="60" d="100"/>
        </p:scale>
        <p:origin x="1670"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800" b="0" i="0" u="none" strike="noStrike" kern="1200" spc="0" baseline="0">
                <a:solidFill>
                  <a:schemeClr val="tx1">
                    <a:lumMod val="65000"/>
                    <a:lumOff val="35000"/>
                  </a:schemeClr>
                </a:solidFill>
                <a:latin typeface="+mn-lt"/>
                <a:ea typeface="+mn-ea"/>
                <a:cs typeface="+mn-cs"/>
              </a:defRPr>
            </a:pPr>
            <a:r>
              <a:rPr lang="en-US" sz="2800" dirty="0"/>
              <a:t>83%</a:t>
            </a:r>
            <a:r>
              <a:rPr lang="en-US" sz="2800" baseline="0" dirty="0"/>
              <a:t> of people support wearing a mask</a:t>
            </a:r>
            <a:endParaRPr lang="en-US" sz="2800" dirty="0"/>
          </a:p>
        </c:rich>
      </c:tx>
      <c:overlay val="0"/>
      <c:spPr>
        <a:noFill/>
        <a:ln>
          <a:noFill/>
        </a:ln>
        <a:effectLst/>
      </c:spPr>
      <c:txPr>
        <a:bodyPr rot="0" spcFirstLastPara="1" vertOverflow="ellipsis" vert="horz" wrap="square" anchor="ctr" anchorCtr="1"/>
        <a:lstStyle/>
        <a:p>
          <a:pPr>
            <a:defRPr sz="28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doughnutChart>
        <c:varyColors val="1"/>
        <c:ser>
          <c:idx val="0"/>
          <c:order val="0"/>
          <c:tx>
            <c:strRef>
              <c:f>Sheet1!$B$1</c:f>
              <c:strCache>
                <c:ptCount val="1"/>
                <c:pt idx="0">
                  <c:v>Sales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B734-430E-9834-73D546C5D937}"/>
              </c:ext>
            </c:extLst>
          </c:dPt>
          <c:dPt>
            <c:idx val="1"/>
            <c:bubble3D val="0"/>
            <c:spPr>
              <a:solidFill>
                <a:srgbClr val="C00000"/>
              </a:solidFill>
              <a:ln w="19050">
                <a:solidFill>
                  <a:schemeClr val="lt1"/>
                </a:solidFill>
              </a:ln>
              <a:effectLst/>
            </c:spPr>
            <c:extLst>
              <c:ext xmlns:c16="http://schemas.microsoft.com/office/drawing/2014/chart" uri="{C3380CC4-5D6E-409C-BE32-E72D297353CC}">
                <c16:uniqueId val="{00000002-2474-40EE-B8C4-DB138CC277A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B734-430E-9834-73D546C5D937}"/>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B734-430E-9834-73D546C5D937}"/>
              </c:ext>
            </c:extLst>
          </c:dPt>
          <c:cat>
            <c:strRef>
              <c:f>Sheet1!$A$2:$A$5</c:f>
              <c:strCache>
                <c:ptCount val="2"/>
                <c:pt idx="0">
                  <c:v>Masks On</c:v>
                </c:pt>
                <c:pt idx="1">
                  <c:v>Masks Off</c:v>
                </c:pt>
              </c:strCache>
            </c:strRef>
          </c:cat>
          <c:val>
            <c:numRef>
              <c:f>Sheet1!$B$2:$B$5</c:f>
              <c:numCache>
                <c:formatCode>General</c:formatCode>
                <c:ptCount val="4"/>
                <c:pt idx="0">
                  <c:v>83</c:v>
                </c:pt>
                <c:pt idx="1">
                  <c:v>17</c:v>
                </c:pt>
              </c:numCache>
            </c:numRef>
          </c:val>
          <c:extLst>
            <c:ext xmlns:c16="http://schemas.microsoft.com/office/drawing/2014/chart" uri="{C3380CC4-5D6E-409C-BE32-E72D297353CC}">
              <c16:uniqueId val="{00000000-2474-40EE-B8C4-DB138CC277A2}"/>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800" b="0" i="0" u="none" strike="noStrike" kern="1200" spc="0" baseline="0">
                <a:solidFill>
                  <a:schemeClr val="tx1">
                    <a:lumMod val="65000"/>
                    <a:lumOff val="35000"/>
                  </a:schemeClr>
                </a:solidFill>
                <a:latin typeface="+mn-lt"/>
                <a:ea typeface="+mn-ea"/>
                <a:cs typeface="+mn-cs"/>
              </a:defRPr>
            </a:pPr>
            <a:r>
              <a:rPr lang="en-US" sz="2800" dirty="0"/>
              <a:t>But only 51%</a:t>
            </a:r>
            <a:r>
              <a:rPr lang="en-US" sz="2800" baseline="0" dirty="0"/>
              <a:t> actually</a:t>
            </a:r>
          </a:p>
          <a:p>
            <a:pPr>
              <a:defRPr sz="2800"/>
            </a:pPr>
            <a:r>
              <a:rPr lang="en-US" sz="2800" baseline="0" dirty="0"/>
              <a:t>wear a mask</a:t>
            </a:r>
            <a:endParaRPr lang="en-US" sz="2800" dirty="0"/>
          </a:p>
        </c:rich>
      </c:tx>
      <c:overlay val="0"/>
      <c:spPr>
        <a:noFill/>
        <a:ln>
          <a:noFill/>
        </a:ln>
        <a:effectLst/>
      </c:spPr>
      <c:txPr>
        <a:bodyPr rot="0" spcFirstLastPara="1" vertOverflow="ellipsis" vert="horz" wrap="square" anchor="ctr" anchorCtr="1"/>
        <a:lstStyle/>
        <a:p>
          <a:pPr>
            <a:defRPr sz="28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doughnutChart>
        <c:varyColors val="1"/>
        <c:ser>
          <c:idx val="0"/>
          <c:order val="0"/>
          <c:tx>
            <c:strRef>
              <c:f>Sheet1!$B$1</c:f>
              <c:strCache>
                <c:ptCount val="1"/>
                <c:pt idx="0">
                  <c:v>Sales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DC86-4A65-A1E7-8C54A6A6DC45}"/>
              </c:ext>
            </c:extLst>
          </c:dPt>
          <c:dPt>
            <c:idx val="1"/>
            <c:bubble3D val="0"/>
            <c:spPr>
              <a:solidFill>
                <a:srgbClr val="C00000"/>
              </a:solidFill>
              <a:ln w="19050">
                <a:solidFill>
                  <a:schemeClr val="lt1"/>
                </a:solidFill>
              </a:ln>
              <a:effectLst/>
            </c:spPr>
            <c:extLst>
              <c:ext xmlns:c16="http://schemas.microsoft.com/office/drawing/2014/chart" uri="{C3380CC4-5D6E-409C-BE32-E72D297353CC}">
                <c16:uniqueId val="{00000003-DC86-4A65-A1E7-8C54A6A6DC45}"/>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DC86-4A65-A1E7-8C54A6A6DC45}"/>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DC86-4A65-A1E7-8C54A6A6DC45}"/>
              </c:ext>
            </c:extLst>
          </c:dPt>
          <c:cat>
            <c:strRef>
              <c:f>Sheet1!$A$2:$A$5</c:f>
              <c:strCache>
                <c:ptCount val="2"/>
                <c:pt idx="0">
                  <c:v>Masks On</c:v>
                </c:pt>
                <c:pt idx="1">
                  <c:v>Masks Off</c:v>
                </c:pt>
              </c:strCache>
            </c:strRef>
          </c:cat>
          <c:val>
            <c:numRef>
              <c:f>Sheet1!$B$2:$B$5</c:f>
              <c:numCache>
                <c:formatCode>General</c:formatCode>
                <c:ptCount val="4"/>
                <c:pt idx="0">
                  <c:v>51</c:v>
                </c:pt>
                <c:pt idx="1">
                  <c:v>49</c:v>
                </c:pt>
              </c:numCache>
            </c:numRef>
          </c:val>
          <c:extLst>
            <c:ext xmlns:c16="http://schemas.microsoft.com/office/drawing/2014/chart" uri="{C3380CC4-5D6E-409C-BE32-E72D297353CC}">
              <c16:uniqueId val="{00000008-DC86-4A65-A1E7-8C54A6A6DC45}"/>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800" b="0" i="0" u="none" strike="noStrike" kern="1200" spc="0" baseline="0">
                <a:solidFill>
                  <a:schemeClr val="tx1">
                    <a:lumMod val="65000"/>
                    <a:lumOff val="35000"/>
                  </a:schemeClr>
                </a:solidFill>
                <a:latin typeface="+mn-lt"/>
                <a:ea typeface="+mn-ea"/>
                <a:cs typeface="+mn-cs"/>
              </a:defRPr>
            </a:pPr>
            <a:r>
              <a:rPr lang="en-US" sz="2800" dirty="0"/>
              <a:t>And</a:t>
            </a:r>
            <a:r>
              <a:rPr lang="en-US" sz="2800" baseline="0" dirty="0"/>
              <a:t> only 47% wear a mask at large gatherings*</a:t>
            </a:r>
            <a:endParaRPr lang="en-US" sz="2800" dirty="0"/>
          </a:p>
        </c:rich>
      </c:tx>
      <c:overlay val="0"/>
      <c:spPr>
        <a:noFill/>
        <a:ln>
          <a:noFill/>
        </a:ln>
        <a:effectLst/>
      </c:spPr>
      <c:txPr>
        <a:bodyPr rot="0" spcFirstLastPara="1" vertOverflow="ellipsis" vert="horz" wrap="square" anchor="ctr" anchorCtr="1"/>
        <a:lstStyle/>
        <a:p>
          <a:pPr>
            <a:defRPr sz="28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doughnutChart>
        <c:varyColors val="1"/>
        <c:ser>
          <c:idx val="0"/>
          <c:order val="0"/>
          <c:tx>
            <c:strRef>
              <c:f>Sheet1!$B$1</c:f>
              <c:strCache>
                <c:ptCount val="1"/>
                <c:pt idx="0">
                  <c:v>Sales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DC86-4A65-A1E7-8C54A6A6DC45}"/>
              </c:ext>
            </c:extLst>
          </c:dPt>
          <c:dPt>
            <c:idx val="1"/>
            <c:bubble3D val="0"/>
            <c:spPr>
              <a:solidFill>
                <a:srgbClr val="C00000"/>
              </a:solidFill>
              <a:ln w="19050">
                <a:solidFill>
                  <a:schemeClr val="lt1"/>
                </a:solidFill>
              </a:ln>
              <a:effectLst/>
            </c:spPr>
            <c:extLst>
              <c:ext xmlns:c16="http://schemas.microsoft.com/office/drawing/2014/chart" uri="{C3380CC4-5D6E-409C-BE32-E72D297353CC}">
                <c16:uniqueId val="{00000003-DC86-4A65-A1E7-8C54A6A6DC45}"/>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DC86-4A65-A1E7-8C54A6A6DC45}"/>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DC86-4A65-A1E7-8C54A6A6DC45}"/>
              </c:ext>
            </c:extLst>
          </c:dPt>
          <c:cat>
            <c:strRef>
              <c:f>Sheet1!$A$2:$A$5</c:f>
              <c:strCache>
                <c:ptCount val="2"/>
                <c:pt idx="0">
                  <c:v>Masks On</c:v>
                </c:pt>
                <c:pt idx="1">
                  <c:v>Masks Off</c:v>
                </c:pt>
              </c:strCache>
            </c:strRef>
          </c:cat>
          <c:val>
            <c:numRef>
              <c:f>Sheet1!$B$2:$B$5</c:f>
              <c:numCache>
                <c:formatCode>General</c:formatCode>
                <c:ptCount val="4"/>
                <c:pt idx="0">
                  <c:v>47</c:v>
                </c:pt>
                <c:pt idx="1">
                  <c:v>53</c:v>
                </c:pt>
              </c:numCache>
            </c:numRef>
          </c:val>
          <c:extLst>
            <c:ext xmlns:c16="http://schemas.microsoft.com/office/drawing/2014/chart" uri="{C3380CC4-5D6E-409C-BE32-E72D297353CC}">
              <c16:uniqueId val="{00000008-DC86-4A65-A1E7-8C54A6A6DC45}"/>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F9FC193-7A05-4631-B681-B56EAB543D38}"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6857B86A-DEC1-407C-A1BB-5BF9ACCBCA6A}">
      <dgm:prSet phldrT="[Text]"/>
      <dgm:spPr/>
      <dgm:t>
        <a:bodyPr/>
        <a:lstStyle/>
        <a:p>
          <a:r>
            <a:rPr lang="en-US" b="1" dirty="0">
              <a:solidFill>
                <a:schemeClr val="tx1"/>
              </a:solidFill>
              <a:latin typeface="Tahoma" panose="020B0604030504040204" pitchFamily="34" charset="0"/>
              <a:ea typeface="Tahoma" panose="020B0604030504040204" pitchFamily="34" charset="0"/>
              <a:cs typeface="Tahoma" panose="020B0604030504040204" pitchFamily="34" charset="0"/>
            </a:rPr>
            <a:t>Propaganda</a:t>
          </a:r>
        </a:p>
      </dgm:t>
    </dgm:pt>
    <dgm:pt modelId="{8CA7BF9B-8199-4683-AD57-CB0086659013}" type="parTrans" cxnId="{B12F0503-977A-4B5D-8CB7-420B041FF863}">
      <dgm:prSet/>
      <dgm:spPr/>
      <dgm:t>
        <a:bodyPr/>
        <a:lstStyle/>
        <a:p>
          <a:endParaRPr lang="en-US"/>
        </a:p>
      </dgm:t>
    </dgm:pt>
    <dgm:pt modelId="{F087F24E-A7D7-4DCE-B2A7-9B941289621A}" type="sibTrans" cxnId="{B12F0503-977A-4B5D-8CB7-420B041FF863}">
      <dgm:prSet/>
      <dgm:spPr/>
      <dgm:t>
        <a:bodyPr/>
        <a:lstStyle/>
        <a:p>
          <a:endParaRPr lang="en-US"/>
        </a:p>
      </dgm:t>
    </dgm:pt>
    <dgm:pt modelId="{4C8BFA56-3F75-4CAD-90A3-2F214D699322}">
      <dgm:prSet phldrT="[Text]" custT="1"/>
      <dgm:spPr/>
      <dgm:t>
        <a:bodyPr/>
        <a:lstStyle/>
        <a:p>
          <a:pPr>
            <a:buFont typeface="Arial" panose="020B0604020202020204" pitchFamily="34" charset="0"/>
            <a:buChar char="•"/>
          </a:pPr>
          <a:r>
            <a:rPr lang="en-US" sz="2200" dirty="0">
              <a:latin typeface="Tahoma" panose="020B0604030504040204" pitchFamily="34" charset="0"/>
              <a:ea typeface="Tahoma" panose="020B0604030504040204" pitchFamily="34" charset="0"/>
              <a:cs typeface="Tahoma" panose="020B0604030504040204" pitchFamily="34" charset="0"/>
            </a:rPr>
            <a:t>Currently, many people focus on spreading the word and ensuring that people around them are masked</a:t>
          </a:r>
        </a:p>
      </dgm:t>
    </dgm:pt>
    <dgm:pt modelId="{9A6E3B20-A734-4412-84CF-0134D93D4B28}" type="parTrans" cxnId="{4CD5FCDD-1F8A-43A3-BD77-CBE3B3864C41}">
      <dgm:prSet/>
      <dgm:spPr/>
      <dgm:t>
        <a:bodyPr/>
        <a:lstStyle/>
        <a:p>
          <a:endParaRPr lang="en-US"/>
        </a:p>
      </dgm:t>
    </dgm:pt>
    <dgm:pt modelId="{7B50916F-B8BA-427F-B9F0-A301E54D7FB3}" type="sibTrans" cxnId="{4CD5FCDD-1F8A-43A3-BD77-CBE3B3864C41}">
      <dgm:prSet/>
      <dgm:spPr/>
      <dgm:t>
        <a:bodyPr/>
        <a:lstStyle/>
        <a:p>
          <a:endParaRPr lang="en-US"/>
        </a:p>
      </dgm:t>
    </dgm:pt>
    <dgm:pt modelId="{DA5DFAD8-E443-4F53-9341-A0903BBBD378}">
      <dgm:prSet phldrT="[Text]"/>
      <dgm:spPr/>
      <dgm:t>
        <a:bodyPr/>
        <a:lstStyle/>
        <a:p>
          <a:r>
            <a:rPr lang="en-US" b="1" dirty="0">
              <a:solidFill>
                <a:schemeClr val="tx1"/>
              </a:solidFill>
              <a:latin typeface="Tahoma" panose="020B0604030504040204" pitchFamily="34" charset="0"/>
              <a:ea typeface="Tahoma" panose="020B0604030504040204" pitchFamily="34" charset="0"/>
              <a:cs typeface="Tahoma" panose="020B0604030504040204" pitchFamily="34" charset="0"/>
            </a:rPr>
            <a:t>Enforcement</a:t>
          </a:r>
        </a:p>
      </dgm:t>
    </dgm:pt>
    <dgm:pt modelId="{F6012B3B-01B0-4E7C-A363-0177B95D3DD8}" type="parTrans" cxnId="{0073D4C3-F488-4F79-B637-186FAECF6BAD}">
      <dgm:prSet/>
      <dgm:spPr/>
      <dgm:t>
        <a:bodyPr/>
        <a:lstStyle/>
        <a:p>
          <a:endParaRPr lang="en-US"/>
        </a:p>
      </dgm:t>
    </dgm:pt>
    <dgm:pt modelId="{76D9F54E-47B3-4FE0-B465-AD673964072E}" type="sibTrans" cxnId="{0073D4C3-F488-4F79-B637-186FAECF6BAD}">
      <dgm:prSet/>
      <dgm:spPr/>
      <dgm:t>
        <a:bodyPr/>
        <a:lstStyle/>
        <a:p>
          <a:endParaRPr lang="en-US"/>
        </a:p>
      </dgm:t>
    </dgm:pt>
    <dgm:pt modelId="{6EE89B4E-BAED-4A90-B29D-70AF11256801}">
      <dgm:prSet phldrT="[Text]" custT="1"/>
      <dgm:spPr/>
      <dgm:t>
        <a:bodyPr/>
        <a:lstStyle/>
        <a:p>
          <a:pPr>
            <a:buFont typeface="Wingdings" panose="05000000000000000000" pitchFamily="2" charset="2"/>
            <a:buChar char=""/>
          </a:pPr>
          <a:r>
            <a:rPr lang="en-US" sz="2000" dirty="0">
              <a:latin typeface="Tahoma" panose="020B0604030504040204" pitchFamily="34" charset="0"/>
              <a:ea typeface="Tahoma" panose="020B0604030504040204" pitchFamily="34" charset="0"/>
              <a:cs typeface="Tahoma" panose="020B0604030504040204" pitchFamily="34" charset="0"/>
            </a:rPr>
            <a:t>Many people also enforce wearing a mask</a:t>
          </a:r>
        </a:p>
      </dgm:t>
    </dgm:pt>
    <dgm:pt modelId="{39BF20C7-31E5-452B-8EA2-17224A13C7FB}" type="parTrans" cxnId="{CA949A5F-9945-4C59-A233-D70AFFF70BDA}">
      <dgm:prSet/>
      <dgm:spPr/>
      <dgm:t>
        <a:bodyPr/>
        <a:lstStyle/>
        <a:p>
          <a:endParaRPr lang="en-US"/>
        </a:p>
      </dgm:t>
    </dgm:pt>
    <dgm:pt modelId="{E71503C3-CFB7-4144-AD9F-7A42A87A3A6B}" type="sibTrans" cxnId="{CA949A5F-9945-4C59-A233-D70AFFF70BDA}">
      <dgm:prSet/>
      <dgm:spPr/>
      <dgm:t>
        <a:bodyPr/>
        <a:lstStyle/>
        <a:p>
          <a:endParaRPr lang="en-US"/>
        </a:p>
      </dgm:t>
    </dgm:pt>
    <dgm:pt modelId="{67962501-B8C3-489A-A3D9-CB2BCAA88D2D}">
      <dgm:prSet phldrT="[Text]" custT="1"/>
      <dgm:spPr/>
      <dgm:t>
        <a:bodyPr/>
        <a:lstStyle/>
        <a:p>
          <a:pPr>
            <a:buFont typeface="Arial" panose="020B0604020202020204" pitchFamily="34" charset="0"/>
            <a:buChar char="•"/>
          </a:pPr>
          <a:r>
            <a:rPr lang="en-US" sz="2200" dirty="0">
              <a:latin typeface="Tahoma" panose="020B0604030504040204" pitchFamily="34" charset="0"/>
              <a:ea typeface="Tahoma" panose="020B0604030504040204" pitchFamily="34" charset="0"/>
              <a:cs typeface="Tahoma" panose="020B0604030504040204" pitchFamily="34" charset="0"/>
            </a:rPr>
            <a:t>But it doesn’t stop people from forgetting or simply avoiding their mask.</a:t>
          </a:r>
        </a:p>
      </dgm:t>
    </dgm:pt>
    <dgm:pt modelId="{8EFAE95A-EA12-455E-9CA9-7C66ED6F3E85}" type="parTrans" cxnId="{2236414C-803B-4624-B62F-C387833BA5C9}">
      <dgm:prSet/>
      <dgm:spPr/>
      <dgm:t>
        <a:bodyPr/>
        <a:lstStyle/>
        <a:p>
          <a:endParaRPr lang="en-US"/>
        </a:p>
      </dgm:t>
    </dgm:pt>
    <dgm:pt modelId="{8A3BCF54-358F-4D83-9E58-3D3A58B1998C}" type="sibTrans" cxnId="{2236414C-803B-4624-B62F-C387833BA5C9}">
      <dgm:prSet/>
      <dgm:spPr/>
      <dgm:t>
        <a:bodyPr/>
        <a:lstStyle/>
        <a:p>
          <a:endParaRPr lang="en-US"/>
        </a:p>
      </dgm:t>
    </dgm:pt>
    <dgm:pt modelId="{DBED8797-AD34-42EF-B70D-18B22F646C8D}">
      <dgm:prSet phldrT="[Text]" custT="1"/>
      <dgm:spPr/>
      <dgm:t>
        <a:bodyPr/>
        <a:lstStyle/>
        <a:p>
          <a:pPr>
            <a:buFont typeface="Arial" panose="020B0604020202020204" pitchFamily="34" charset="0"/>
            <a:buChar char="•"/>
          </a:pPr>
          <a:endParaRPr lang="en-US" sz="2200" dirty="0">
            <a:latin typeface="Tahoma" panose="020B0604030504040204" pitchFamily="34" charset="0"/>
            <a:ea typeface="Tahoma" panose="020B0604030504040204" pitchFamily="34" charset="0"/>
            <a:cs typeface="Tahoma" panose="020B0604030504040204" pitchFamily="34" charset="0"/>
          </a:endParaRPr>
        </a:p>
      </dgm:t>
    </dgm:pt>
    <dgm:pt modelId="{B709E730-07D7-4A51-8CB7-61FB76822809}" type="parTrans" cxnId="{4B5A9F31-9AA4-4B05-A7C2-8FF81E5B7438}">
      <dgm:prSet/>
      <dgm:spPr/>
      <dgm:t>
        <a:bodyPr/>
        <a:lstStyle/>
        <a:p>
          <a:endParaRPr lang="en-US"/>
        </a:p>
      </dgm:t>
    </dgm:pt>
    <dgm:pt modelId="{5E50101F-9060-476D-A810-5496D7A5F0FD}" type="sibTrans" cxnId="{4B5A9F31-9AA4-4B05-A7C2-8FF81E5B7438}">
      <dgm:prSet/>
      <dgm:spPr/>
      <dgm:t>
        <a:bodyPr/>
        <a:lstStyle/>
        <a:p>
          <a:endParaRPr lang="en-US"/>
        </a:p>
      </dgm:t>
    </dgm:pt>
    <dgm:pt modelId="{B3C8D234-194A-47F1-9D62-7C8C9AE4D6D9}">
      <dgm:prSet phldrT="[Text]" custT="1"/>
      <dgm:spPr/>
      <dgm:t>
        <a:bodyPr/>
        <a:lstStyle/>
        <a:p>
          <a:pPr>
            <a:buFont typeface="Arial" panose="020B0604020202020204" pitchFamily="34" charset="0"/>
            <a:buChar char="•"/>
          </a:pPr>
          <a:r>
            <a:rPr lang="en-US" sz="2200" dirty="0">
              <a:latin typeface="Tahoma" panose="020B0604030504040204" pitchFamily="34" charset="0"/>
              <a:ea typeface="Tahoma" panose="020B0604030504040204" pitchFamily="34" charset="0"/>
              <a:cs typeface="Tahoma" panose="020B0604030504040204" pitchFamily="34" charset="0"/>
            </a:rPr>
            <a:t>Most people still fail to wear a mask at a large gathering</a:t>
          </a:r>
        </a:p>
      </dgm:t>
    </dgm:pt>
    <dgm:pt modelId="{1DF52172-94DB-44D5-8C5E-DBBB3D573422}" type="parTrans" cxnId="{16BDA982-60B5-4B83-9CEC-0DC8AF43C256}">
      <dgm:prSet/>
      <dgm:spPr/>
      <dgm:t>
        <a:bodyPr/>
        <a:lstStyle/>
        <a:p>
          <a:endParaRPr lang="en-US"/>
        </a:p>
      </dgm:t>
    </dgm:pt>
    <dgm:pt modelId="{586291F7-6A27-406E-AAE9-49D6A4FCCC88}" type="sibTrans" cxnId="{16BDA982-60B5-4B83-9CEC-0DC8AF43C256}">
      <dgm:prSet/>
      <dgm:spPr/>
      <dgm:t>
        <a:bodyPr/>
        <a:lstStyle/>
        <a:p>
          <a:endParaRPr lang="en-US"/>
        </a:p>
      </dgm:t>
    </dgm:pt>
    <dgm:pt modelId="{21D159CA-7FB5-4F50-A01D-143ED6AB8C31}">
      <dgm:prSet phldrT="[Text]" custT="1"/>
      <dgm:spPr/>
      <dgm:t>
        <a:bodyPr/>
        <a:lstStyle/>
        <a:p>
          <a:pPr>
            <a:buFont typeface="Arial" panose="020B0604020202020204" pitchFamily="34" charset="0"/>
            <a:buChar char="•"/>
          </a:pPr>
          <a:endParaRPr lang="en-US" sz="2200" dirty="0">
            <a:latin typeface="Tahoma" panose="020B0604030504040204" pitchFamily="34" charset="0"/>
            <a:ea typeface="Tahoma" panose="020B0604030504040204" pitchFamily="34" charset="0"/>
            <a:cs typeface="Tahoma" panose="020B0604030504040204" pitchFamily="34" charset="0"/>
          </a:endParaRPr>
        </a:p>
      </dgm:t>
    </dgm:pt>
    <dgm:pt modelId="{E8721F13-B2EB-4050-AE7B-57F098085F6E}" type="parTrans" cxnId="{9AD88E8C-7D1B-4E2B-BD45-5427A9C67AEF}">
      <dgm:prSet/>
      <dgm:spPr/>
      <dgm:t>
        <a:bodyPr/>
        <a:lstStyle/>
        <a:p>
          <a:endParaRPr lang="en-US"/>
        </a:p>
      </dgm:t>
    </dgm:pt>
    <dgm:pt modelId="{AA6D9A2A-C3D2-4EF8-8F2E-943202E40E93}" type="sibTrans" cxnId="{9AD88E8C-7D1B-4E2B-BD45-5427A9C67AEF}">
      <dgm:prSet/>
      <dgm:spPr/>
      <dgm:t>
        <a:bodyPr/>
        <a:lstStyle/>
        <a:p>
          <a:endParaRPr lang="en-US"/>
        </a:p>
      </dgm:t>
    </dgm:pt>
    <dgm:pt modelId="{DF8347A9-927D-49EE-8029-1C55C232F658}">
      <dgm:prSet phldrT="[Text]" custT="1"/>
      <dgm:spPr/>
      <dgm:t>
        <a:bodyPr/>
        <a:lstStyle/>
        <a:p>
          <a:pPr>
            <a:buFont typeface="Wingdings" panose="05000000000000000000" pitchFamily="2" charset="2"/>
            <a:buChar char=""/>
          </a:pPr>
          <a:r>
            <a:rPr lang="en-US" sz="2000" dirty="0">
              <a:latin typeface="Tahoma" panose="020B0604030504040204" pitchFamily="34" charset="0"/>
              <a:ea typeface="Tahoma" panose="020B0604030504040204" pitchFamily="34" charset="0"/>
              <a:cs typeface="Tahoma" panose="020B0604030504040204" pitchFamily="34" charset="0"/>
            </a:rPr>
            <a:t>Washington issued a statewide order for masks in public spaces</a:t>
          </a:r>
        </a:p>
      </dgm:t>
    </dgm:pt>
    <dgm:pt modelId="{32C418D1-AC03-4F1F-A5DA-09612CFD283A}" type="parTrans" cxnId="{4AA42636-1156-46F9-994C-29D5FF7E191E}">
      <dgm:prSet/>
      <dgm:spPr/>
      <dgm:t>
        <a:bodyPr/>
        <a:lstStyle/>
        <a:p>
          <a:endParaRPr lang="en-US"/>
        </a:p>
      </dgm:t>
    </dgm:pt>
    <dgm:pt modelId="{4B4FDF6F-3844-4760-A39B-9D8698031643}" type="sibTrans" cxnId="{4AA42636-1156-46F9-994C-29D5FF7E191E}">
      <dgm:prSet/>
      <dgm:spPr/>
      <dgm:t>
        <a:bodyPr/>
        <a:lstStyle/>
        <a:p>
          <a:endParaRPr lang="en-US"/>
        </a:p>
      </dgm:t>
    </dgm:pt>
    <dgm:pt modelId="{A8087FD1-0712-49D4-98EE-CF642FBD2A1E}">
      <dgm:prSet phldrT="[Text]" custT="1"/>
      <dgm:spPr/>
      <dgm:t>
        <a:bodyPr/>
        <a:lstStyle/>
        <a:p>
          <a:pPr>
            <a:buFont typeface="Wingdings" panose="05000000000000000000" pitchFamily="2" charset="2"/>
            <a:buChar char=""/>
          </a:pPr>
          <a:r>
            <a:rPr lang="en-US" sz="2000" dirty="0">
              <a:latin typeface="Tahoma" panose="020B0604030504040204" pitchFamily="34" charset="0"/>
              <a:ea typeface="Tahoma" panose="020B0604030504040204" pitchFamily="34" charset="0"/>
              <a:cs typeface="Tahoma" panose="020B0604030504040204" pitchFamily="34" charset="0"/>
            </a:rPr>
            <a:t>Just like a teacher cannot keep track of everyone, laws are poorly enforced and do not make much of a difference</a:t>
          </a:r>
        </a:p>
      </dgm:t>
    </dgm:pt>
    <dgm:pt modelId="{A9C69608-1516-4B76-B399-CBD7548B4250}" type="parTrans" cxnId="{5306028F-E53B-46D8-8238-AD3FB515F483}">
      <dgm:prSet/>
      <dgm:spPr/>
      <dgm:t>
        <a:bodyPr/>
        <a:lstStyle/>
        <a:p>
          <a:endParaRPr lang="en-US"/>
        </a:p>
      </dgm:t>
    </dgm:pt>
    <dgm:pt modelId="{BAD6BE8A-ACD1-4CDA-B631-4DC0EDFE3FBF}" type="sibTrans" cxnId="{5306028F-E53B-46D8-8238-AD3FB515F483}">
      <dgm:prSet/>
      <dgm:spPr/>
      <dgm:t>
        <a:bodyPr/>
        <a:lstStyle/>
        <a:p>
          <a:endParaRPr lang="en-US"/>
        </a:p>
      </dgm:t>
    </dgm:pt>
    <dgm:pt modelId="{AB9AABE0-E5A2-4338-968F-5B10C96C52A9}">
      <dgm:prSet phldrT="[Text]" custT="1"/>
      <dgm:spPr/>
      <dgm:t>
        <a:bodyPr/>
        <a:lstStyle/>
        <a:p>
          <a:pPr>
            <a:buFont typeface="Wingdings" panose="05000000000000000000" pitchFamily="2" charset="2"/>
            <a:buChar char=""/>
          </a:pPr>
          <a:endParaRPr lang="en-US" sz="2000" dirty="0">
            <a:latin typeface="Tahoma" panose="020B0604030504040204" pitchFamily="34" charset="0"/>
            <a:ea typeface="Tahoma" panose="020B0604030504040204" pitchFamily="34" charset="0"/>
            <a:cs typeface="Tahoma" panose="020B0604030504040204" pitchFamily="34" charset="0"/>
          </a:endParaRPr>
        </a:p>
      </dgm:t>
    </dgm:pt>
    <dgm:pt modelId="{DA5695CE-1A28-485A-BD95-91E4E180296C}" type="parTrans" cxnId="{DA869CCF-24DB-46E1-8B56-F69FB968ADE4}">
      <dgm:prSet/>
      <dgm:spPr/>
      <dgm:t>
        <a:bodyPr/>
        <a:lstStyle/>
        <a:p>
          <a:endParaRPr lang="en-US"/>
        </a:p>
      </dgm:t>
    </dgm:pt>
    <dgm:pt modelId="{B6A0FB81-263D-4E6B-BA8D-76490ACD812D}" type="sibTrans" cxnId="{DA869CCF-24DB-46E1-8B56-F69FB968ADE4}">
      <dgm:prSet/>
      <dgm:spPr/>
      <dgm:t>
        <a:bodyPr/>
        <a:lstStyle/>
        <a:p>
          <a:endParaRPr lang="en-US"/>
        </a:p>
      </dgm:t>
    </dgm:pt>
    <dgm:pt modelId="{AB616846-55E4-44CC-B3CF-63CED3253903}">
      <dgm:prSet phldrT="[Text]" custT="1"/>
      <dgm:spPr/>
      <dgm:t>
        <a:bodyPr/>
        <a:lstStyle/>
        <a:p>
          <a:pPr>
            <a:buFont typeface="Wingdings" panose="05000000000000000000" pitchFamily="2" charset="2"/>
            <a:buChar char=""/>
          </a:pPr>
          <a:endParaRPr lang="en-US" sz="2000" dirty="0">
            <a:latin typeface="Tahoma" panose="020B0604030504040204" pitchFamily="34" charset="0"/>
            <a:ea typeface="Tahoma" panose="020B0604030504040204" pitchFamily="34" charset="0"/>
            <a:cs typeface="Tahoma" panose="020B0604030504040204" pitchFamily="34" charset="0"/>
          </a:endParaRPr>
        </a:p>
      </dgm:t>
    </dgm:pt>
    <dgm:pt modelId="{B952A49E-C8E2-4831-8FAA-BF4BF8945AF4}" type="parTrans" cxnId="{A1E8E0BD-900E-4D6C-8296-24FFF25F9C2E}">
      <dgm:prSet/>
      <dgm:spPr/>
      <dgm:t>
        <a:bodyPr/>
        <a:lstStyle/>
        <a:p>
          <a:endParaRPr lang="en-US"/>
        </a:p>
      </dgm:t>
    </dgm:pt>
    <dgm:pt modelId="{D928D278-FB1A-4B81-848A-40399301D500}" type="sibTrans" cxnId="{A1E8E0BD-900E-4D6C-8296-24FFF25F9C2E}">
      <dgm:prSet/>
      <dgm:spPr/>
      <dgm:t>
        <a:bodyPr/>
        <a:lstStyle/>
        <a:p>
          <a:endParaRPr lang="en-US"/>
        </a:p>
      </dgm:t>
    </dgm:pt>
    <dgm:pt modelId="{231068D9-B2B4-4796-A183-9DA2ACCCD19F}">
      <dgm:prSet phldrT="[Text]" custT="1"/>
      <dgm:spPr/>
      <dgm:t>
        <a:bodyPr/>
        <a:lstStyle/>
        <a:p>
          <a:pPr>
            <a:buFont typeface="Wingdings" panose="05000000000000000000" pitchFamily="2" charset="2"/>
            <a:buChar char=""/>
          </a:pPr>
          <a:r>
            <a:rPr lang="en-US" sz="2000" dirty="0">
              <a:latin typeface="Tahoma" panose="020B0604030504040204" pitchFamily="34" charset="0"/>
              <a:ea typeface="Tahoma" panose="020B0604030504040204" pitchFamily="34" charset="0"/>
              <a:cs typeface="Tahoma" panose="020B0604030504040204" pitchFamily="34" charset="0"/>
            </a:rPr>
            <a:t>In a large gathering, you cannot keep track of everyone who enters the door</a:t>
          </a:r>
        </a:p>
      </dgm:t>
    </dgm:pt>
    <dgm:pt modelId="{18FCDA66-ADF6-45DD-AFE0-11A760BFEC00}" type="parTrans" cxnId="{912F1458-8191-4821-BD00-6443F8A7FB7E}">
      <dgm:prSet/>
      <dgm:spPr/>
      <dgm:t>
        <a:bodyPr/>
        <a:lstStyle/>
        <a:p>
          <a:endParaRPr lang="en-US"/>
        </a:p>
      </dgm:t>
    </dgm:pt>
    <dgm:pt modelId="{3D53F967-BBFC-4572-A84A-35601AA30F94}" type="sibTrans" cxnId="{912F1458-8191-4821-BD00-6443F8A7FB7E}">
      <dgm:prSet/>
      <dgm:spPr/>
      <dgm:t>
        <a:bodyPr/>
        <a:lstStyle/>
        <a:p>
          <a:endParaRPr lang="en-US"/>
        </a:p>
      </dgm:t>
    </dgm:pt>
    <dgm:pt modelId="{A36D57CB-4C90-4633-A388-9DBF8F0A91E1}">
      <dgm:prSet phldrT="[Text]" custT="1"/>
      <dgm:spPr/>
      <dgm:t>
        <a:bodyPr/>
        <a:lstStyle/>
        <a:p>
          <a:pPr>
            <a:buFont typeface="Wingdings" panose="05000000000000000000" pitchFamily="2" charset="2"/>
            <a:buChar char=""/>
          </a:pPr>
          <a:endParaRPr lang="en-US" sz="2000" dirty="0">
            <a:latin typeface="Tahoma" panose="020B0604030504040204" pitchFamily="34" charset="0"/>
            <a:ea typeface="Tahoma" panose="020B0604030504040204" pitchFamily="34" charset="0"/>
            <a:cs typeface="Tahoma" panose="020B0604030504040204" pitchFamily="34" charset="0"/>
          </a:endParaRPr>
        </a:p>
      </dgm:t>
    </dgm:pt>
    <dgm:pt modelId="{61F4DE3C-AB18-46DF-98C9-48DEB60D126E}" type="parTrans" cxnId="{38428E71-F412-46C8-BE65-8EA47FC2EFC6}">
      <dgm:prSet/>
      <dgm:spPr/>
      <dgm:t>
        <a:bodyPr/>
        <a:lstStyle/>
        <a:p>
          <a:endParaRPr lang="en-US"/>
        </a:p>
      </dgm:t>
    </dgm:pt>
    <dgm:pt modelId="{F1F47E09-9A70-42F9-B2C6-7F3124F2E86C}" type="sibTrans" cxnId="{38428E71-F412-46C8-BE65-8EA47FC2EFC6}">
      <dgm:prSet/>
      <dgm:spPr/>
      <dgm:t>
        <a:bodyPr/>
        <a:lstStyle/>
        <a:p>
          <a:endParaRPr lang="en-US"/>
        </a:p>
      </dgm:t>
    </dgm:pt>
    <dgm:pt modelId="{DE3F77CF-6A8C-4783-A2CE-00E88C4199CB}" type="pres">
      <dgm:prSet presAssocID="{CF9FC193-7A05-4631-B681-B56EAB543D38}" presName="Name0" presStyleCnt="0">
        <dgm:presLayoutVars>
          <dgm:dir/>
          <dgm:animLvl val="lvl"/>
          <dgm:resizeHandles val="exact"/>
        </dgm:presLayoutVars>
      </dgm:prSet>
      <dgm:spPr/>
    </dgm:pt>
    <dgm:pt modelId="{4E69B62D-7E76-4E06-9330-583771E53BDE}" type="pres">
      <dgm:prSet presAssocID="{6857B86A-DEC1-407C-A1BB-5BF9ACCBCA6A}" presName="composite" presStyleCnt="0"/>
      <dgm:spPr/>
    </dgm:pt>
    <dgm:pt modelId="{F0C1B2C7-0B23-4FE8-AB0F-5877B88532DB}" type="pres">
      <dgm:prSet presAssocID="{6857B86A-DEC1-407C-A1BB-5BF9ACCBCA6A}" presName="parTx" presStyleLbl="alignNode1" presStyleIdx="0" presStyleCnt="2">
        <dgm:presLayoutVars>
          <dgm:chMax val="0"/>
          <dgm:chPref val="0"/>
          <dgm:bulletEnabled val="1"/>
        </dgm:presLayoutVars>
      </dgm:prSet>
      <dgm:spPr/>
    </dgm:pt>
    <dgm:pt modelId="{17CA1487-CDD9-4364-92F6-A11DBDAFE16C}" type="pres">
      <dgm:prSet presAssocID="{6857B86A-DEC1-407C-A1BB-5BF9ACCBCA6A}" presName="desTx" presStyleLbl="alignAccFollowNode1" presStyleIdx="0" presStyleCnt="2">
        <dgm:presLayoutVars>
          <dgm:bulletEnabled val="1"/>
        </dgm:presLayoutVars>
      </dgm:prSet>
      <dgm:spPr/>
    </dgm:pt>
    <dgm:pt modelId="{3FA24A66-31D3-4A69-B628-8BE88627B97D}" type="pres">
      <dgm:prSet presAssocID="{F087F24E-A7D7-4DCE-B2A7-9B941289621A}" presName="space" presStyleCnt="0"/>
      <dgm:spPr/>
    </dgm:pt>
    <dgm:pt modelId="{173DA3A6-F783-42D4-9ED8-FD330979BCEA}" type="pres">
      <dgm:prSet presAssocID="{DA5DFAD8-E443-4F53-9341-A0903BBBD378}" presName="composite" presStyleCnt="0"/>
      <dgm:spPr/>
    </dgm:pt>
    <dgm:pt modelId="{23D06E36-F688-4B37-8BB8-73015E665B0E}" type="pres">
      <dgm:prSet presAssocID="{DA5DFAD8-E443-4F53-9341-A0903BBBD378}" presName="parTx" presStyleLbl="alignNode1" presStyleIdx="1" presStyleCnt="2">
        <dgm:presLayoutVars>
          <dgm:chMax val="0"/>
          <dgm:chPref val="0"/>
          <dgm:bulletEnabled val="1"/>
        </dgm:presLayoutVars>
      </dgm:prSet>
      <dgm:spPr/>
    </dgm:pt>
    <dgm:pt modelId="{EA81ED6A-A7EA-4137-A3DC-D16E79F1B938}" type="pres">
      <dgm:prSet presAssocID="{DA5DFAD8-E443-4F53-9341-A0903BBBD378}" presName="desTx" presStyleLbl="alignAccFollowNode1" presStyleIdx="1" presStyleCnt="2">
        <dgm:presLayoutVars>
          <dgm:bulletEnabled val="1"/>
        </dgm:presLayoutVars>
      </dgm:prSet>
      <dgm:spPr/>
    </dgm:pt>
  </dgm:ptLst>
  <dgm:cxnLst>
    <dgm:cxn modelId="{B12F0503-977A-4B5D-8CB7-420B041FF863}" srcId="{CF9FC193-7A05-4631-B681-B56EAB543D38}" destId="{6857B86A-DEC1-407C-A1BB-5BF9ACCBCA6A}" srcOrd="0" destOrd="0" parTransId="{8CA7BF9B-8199-4683-AD57-CB0086659013}" sibTransId="{F087F24E-A7D7-4DCE-B2A7-9B941289621A}"/>
    <dgm:cxn modelId="{94C4F60C-2AFF-4B8B-AFCF-2473AC0DA579}" type="presOf" srcId="{DBED8797-AD34-42EF-B70D-18B22F646C8D}" destId="{17CA1487-CDD9-4364-92F6-A11DBDAFE16C}" srcOrd="0" destOrd="1" presId="urn:microsoft.com/office/officeart/2005/8/layout/hList1"/>
    <dgm:cxn modelId="{1887F10F-43E8-4FE7-AB44-C2AAE5A3D229}" type="presOf" srcId="{A36D57CB-4C90-4633-A388-9DBF8F0A91E1}" destId="{EA81ED6A-A7EA-4137-A3DC-D16E79F1B938}" srcOrd="0" destOrd="5" presId="urn:microsoft.com/office/officeart/2005/8/layout/hList1"/>
    <dgm:cxn modelId="{88943025-EBA6-4100-97BA-0A12C36613CD}" type="presOf" srcId="{AB9AABE0-E5A2-4338-968F-5B10C96C52A9}" destId="{EA81ED6A-A7EA-4137-A3DC-D16E79F1B938}" srcOrd="0" destOrd="1" presId="urn:microsoft.com/office/officeart/2005/8/layout/hList1"/>
    <dgm:cxn modelId="{4B5A9F31-9AA4-4B05-A7C2-8FF81E5B7438}" srcId="{6857B86A-DEC1-407C-A1BB-5BF9ACCBCA6A}" destId="{DBED8797-AD34-42EF-B70D-18B22F646C8D}" srcOrd="1" destOrd="0" parTransId="{B709E730-07D7-4A51-8CB7-61FB76822809}" sibTransId="{5E50101F-9060-476D-A810-5496D7A5F0FD}"/>
    <dgm:cxn modelId="{4AA42636-1156-46F9-994C-29D5FF7E191E}" srcId="{DA5DFAD8-E443-4F53-9341-A0903BBBD378}" destId="{DF8347A9-927D-49EE-8029-1C55C232F658}" srcOrd="2" destOrd="0" parTransId="{32C418D1-AC03-4F1F-A5DA-09612CFD283A}" sibTransId="{4B4FDF6F-3844-4760-A39B-9D8698031643}"/>
    <dgm:cxn modelId="{CA949A5F-9945-4C59-A233-D70AFFF70BDA}" srcId="{DA5DFAD8-E443-4F53-9341-A0903BBBD378}" destId="{6EE89B4E-BAED-4A90-B29D-70AF11256801}" srcOrd="0" destOrd="0" parTransId="{39BF20C7-31E5-452B-8EA2-17224A13C7FB}" sibTransId="{E71503C3-CFB7-4144-AD9F-7A42A87A3A6B}"/>
    <dgm:cxn modelId="{8C903B60-E1C0-4C72-906B-BA0EA4FEEF58}" type="presOf" srcId="{B3C8D234-194A-47F1-9D62-7C8C9AE4D6D9}" destId="{17CA1487-CDD9-4364-92F6-A11DBDAFE16C}" srcOrd="0" destOrd="4" presId="urn:microsoft.com/office/officeart/2005/8/layout/hList1"/>
    <dgm:cxn modelId="{6B0C1645-F785-474C-BB0A-354B97079125}" type="presOf" srcId="{21D159CA-7FB5-4F50-A01D-143ED6AB8C31}" destId="{17CA1487-CDD9-4364-92F6-A11DBDAFE16C}" srcOrd="0" destOrd="3" presId="urn:microsoft.com/office/officeart/2005/8/layout/hList1"/>
    <dgm:cxn modelId="{2236414C-803B-4624-B62F-C387833BA5C9}" srcId="{6857B86A-DEC1-407C-A1BB-5BF9ACCBCA6A}" destId="{67962501-B8C3-489A-A3D9-CB2BCAA88D2D}" srcOrd="2" destOrd="0" parTransId="{8EFAE95A-EA12-455E-9CA9-7C66ED6F3E85}" sibTransId="{8A3BCF54-358F-4D83-9E58-3D3A58B1998C}"/>
    <dgm:cxn modelId="{38428E71-F412-46C8-BE65-8EA47FC2EFC6}" srcId="{DA5DFAD8-E443-4F53-9341-A0903BBBD378}" destId="{A36D57CB-4C90-4633-A388-9DBF8F0A91E1}" srcOrd="5" destOrd="0" parTransId="{61F4DE3C-AB18-46DF-98C9-48DEB60D126E}" sibTransId="{F1F47E09-9A70-42F9-B2C6-7F3124F2E86C}"/>
    <dgm:cxn modelId="{C38AC651-B462-4FFF-936D-16144D77AA59}" type="presOf" srcId="{AB616846-55E4-44CC-B3CF-63CED3253903}" destId="{EA81ED6A-A7EA-4137-A3DC-D16E79F1B938}" srcOrd="0" destOrd="3" presId="urn:microsoft.com/office/officeart/2005/8/layout/hList1"/>
    <dgm:cxn modelId="{912F1458-8191-4821-BD00-6443F8A7FB7E}" srcId="{DA5DFAD8-E443-4F53-9341-A0903BBBD378}" destId="{231068D9-B2B4-4796-A183-9DA2ACCCD19F}" srcOrd="6" destOrd="0" parTransId="{18FCDA66-ADF6-45DD-AFE0-11A760BFEC00}" sibTransId="{3D53F967-BBFC-4572-A84A-35601AA30F94}"/>
    <dgm:cxn modelId="{52B3B480-ECD1-4ACC-93DD-342FAED30F9E}" type="presOf" srcId="{67962501-B8C3-489A-A3D9-CB2BCAA88D2D}" destId="{17CA1487-CDD9-4364-92F6-A11DBDAFE16C}" srcOrd="0" destOrd="2" presId="urn:microsoft.com/office/officeart/2005/8/layout/hList1"/>
    <dgm:cxn modelId="{16BDA982-60B5-4B83-9CEC-0DC8AF43C256}" srcId="{6857B86A-DEC1-407C-A1BB-5BF9ACCBCA6A}" destId="{B3C8D234-194A-47F1-9D62-7C8C9AE4D6D9}" srcOrd="4" destOrd="0" parTransId="{1DF52172-94DB-44D5-8C5E-DBBB3D573422}" sibTransId="{586291F7-6A27-406E-AAE9-49D6A4FCCC88}"/>
    <dgm:cxn modelId="{AAECF784-8F1D-4908-B93D-837F49AB8751}" type="presOf" srcId="{CF9FC193-7A05-4631-B681-B56EAB543D38}" destId="{DE3F77CF-6A8C-4783-A2CE-00E88C4199CB}" srcOrd="0" destOrd="0" presId="urn:microsoft.com/office/officeart/2005/8/layout/hList1"/>
    <dgm:cxn modelId="{2A048A8A-D3E9-4D78-97F5-CDA37AB1D412}" type="presOf" srcId="{DA5DFAD8-E443-4F53-9341-A0903BBBD378}" destId="{23D06E36-F688-4B37-8BB8-73015E665B0E}" srcOrd="0" destOrd="0" presId="urn:microsoft.com/office/officeart/2005/8/layout/hList1"/>
    <dgm:cxn modelId="{9AD88E8C-7D1B-4E2B-BD45-5427A9C67AEF}" srcId="{6857B86A-DEC1-407C-A1BB-5BF9ACCBCA6A}" destId="{21D159CA-7FB5-4F50-A01D-143ED6AB8C31}" srcOrd="3" destOrd="0" parTransId="{E8721F13-B2EB-4050-AE7B-57F098085F6E}" sibTransId="{AA6D9A2A-C3D2-4EF8-8F2E-943202E40E93}"/>
    <dgm:cxn modelId="{5306028F-E53B-46D8-8238-AD3FB515F483}" srcId="{DA5DFAD8-E443-4F53-9341-A0903BBBD378}" destId="{A8087FD1-0712-49D4-98EE-CF642FBD2A1E}" srcOrd="4" destOrd="0" parTransId="{A9C69608-1516-4B76-B399-CBD7548B4250}" sibTransId="{BAD6BE8A-ACD1-4CDA-B631-4DC0EDFE3FBF}"/>
    <dgm:cxn modelId="{2AE6B6A0-84AC-4CCA-8335-7A2D309BF3F3}" type="presOf" srcId="{231068D9-B2B4-4796-A183-9DA2ACCCD19F}" destId="{EA81ED6A-A7EA-4137-A3DC-D16E79F1B938}" srcOrd="0" destOrd="6" presId="urn:microsoft.com/office/officeart/2005/8/layout/hList1"/>
    <dgm:cxn modelId="{4BF1EEA1-6E89-4F91-BAE8-11038685C515}" type="presOf" srcId="{4C8BFA56-3F75-4CAD-90A3-2F214D699322}" destId="{17CA1487-CDD9-4364-92F6-A11DBDAFE16C}" srcOrd="0" destOrd="0" presId="urn:microsoft.com/office/officeart/2005/8/layout/hList1"/>
    <dgm:cxn modelId="{907CD8B4-1335-4184-BB3A-3D7433E3E536}" type="presOf" srcId="{DF8347A9-927D-49EE-8029-1C55C232F658}" destId="{EA81ED6A-A7EA-4137-A3DC-D16E79F1B938}" srcOrd="0" destOrd="2" presId="urn:microsoft.com/office/officeart/2005/8/layout/hList1"/>
    <dgm:cxn modelId="{5F12E8B9-000C-441B-B9E7-99ED7A20363B}" type="presOf" srcId="{6857B86A-DEC1-407C-A1BB-5BF9ACCBCA6A}" destId="{F0C1B2C7-0B23-4FE8-AB0F-5877B88532DB}" srcOrd="0" destOrd="0" presId="urn:microsoft.com/office/officeart/2005/8/layout/hList1"/>
    <dgm:cxn modelId="{A1E8E0BD-900E-4D6C-8296-24FFF25F9C2E}" srcId="{DA5DFAD8-E443-4F53-9341-A0903BBBD378}" destId="{AB616846-55E4-44CC-B3CF-63CED3253903}" srcOrd="3" destOrd="0" parTransId="{B952A49E-C8E2-4831-8FAA-BF4BF8945AF4}" sibTransId="{D928D278-FB1A-4B81-848A-40399301D500}"/>
    <dgm:cxn modelId="{0073D4C3-F488-4F79-B637-186FAECF6BAD}" srcId="{CF9FC193-7A05-4631-B681-B56EAB543D38}" destId="{DA5DFAD8-E443-4F53-9341-A0903BBBD378}" srcOrd="1" destOrd="0" parTransId="{F6012B3B-01B0-4E7C-A363-0177B95D3DD8}" sibTransId="{76D9F54E-47B3-4FE0-B465-AD673964072E}"/>
    <dgm:cxn modelId="{DA869CCF-24DB-46E1-8B56-F69FB968ADE4}" srcId="{DA5DFAD8-E443-4F53-9341-A0903BBBD378}" destId="{AB9AABE0-E5A2-4338-968F-5B10C96C52A9}" srcOrd="1" destOrd="0" parTransId="{DA5695CE-1A28-485A-BD95-91E4E180296C}" sibTransId="{B6A0FB81-263D-4E6B-BA8D-76490ACD812D}"/>
    <dgm:cxn modelId="{4CD5FCDD-1F8A-43A3-BD77-CBE3B3864C41}" srcId="{6857B86A-DEC1-407C-A1BB-5BF9ACCBCA6A}" destId="{4C8BFA56-3F75-4CAD-90A3-2F214D699322}" srcOrd="0" destOrd="0" parTransId="{9A6E3B20-A734-4412-84CF-0134D93D4B28}" sibTransId="{7B50916F-B8BA-427F-B9F0-A301E54D7FB3}"/>
    <dgm:cxn modelId="{8E7343DF-54C6-49C2-A7AB-D188C805059B}" type="presOf" srcId="{A8087FD1-0712-49D4-98EE-CF642FBD2A1E}" destId="{EA81ED6A-A7EA-4137-A3DC-D16E79F1B938}" srcOrd="0" destOrd="4" presId="urn:microsoft.com/office/officeart/2005/8/layout/hList1"/>
    <dgm:cxn modelId="{765D4AFC-C3A4-4F8B-A000-988DC6C44800}" type="presOf" srcId="{6EE89B4E-BAED-4A90-B29D-70AF11256801}" destId="{EA81ED6A-A7EA-4137-A3DC-D16E79F1B938}" srcOrd="0" destOrd="0" presId="urn:microsoft.com/office/officeart/2005/8/layout/hList1"/>
    <dgm:cxn modelId="{1F4D79B9-0A03-4486-BB92-D4BA991ED70D}" type="presParOf" srcId="{DE3F77CF-6A8C-4783-A2CE-00E88C4199CB}" destId="{4E69B62D-7E76-4E06-9330-583771E53BDE}" srcOrd="0" destOrd="0" presId="urn:microsoft.com/office/officeart/2005/8/layout/hList1"/>
    <dgm:cxn modelId="{EFFE150E-7CB3-4A38-AC57-820444F8E7BA}" type="presParOf" srcId="{4E69B62D-7E76-4E06-9330-583771E53BDE}" destId="{F0C1B2C7-0B23-4FE8-AB0F-5877B88532DB}" srcOrd="0" destOrd="0" presId="urn:microsoft.com/office/officeart/2005/8/layout/hList1"/>
    <dgm:cxn modelId="{332F5817-5A55-4FC1-BA35-DBB23A0AD13C}" type="presParOf" srcId="{4E69B62D-7E76-4E06-9330-583771E53BDE}" destId="{17CA1487-CDD9-4364-92F6-A11DBDAFE16C}" srcOrd="1" destOrd="0" presId="urn:microsoft.com/office/officeart/2005/8/layout/hList1"/>
    <dgm:cxn modelId="{697E9D8E-F51C-4123-B62B-291815C4E7C1}" type="presParOf" srcId="{DE3F77CF-6A8C-4783-A2CE-00E88C4199CB}" destId="{3FA24A66-31D3-4A69-B628-8BE88627B97D}" srcOrd="1" destOrd="0" presId="urn:microsoft.com/office/officeart/2005/8/layout/hList1"/>
    <dgm:cxn modelId="{C0F7FF12-72ED-4C65-8A42-67FCEE3903CF}" type="presParOf" srcId="{DE3F77CF-6A8C-4783-A2CE-00E88C4199CB}" destId="{173DA3A6-F783-42D4-9ED8-FD330979BCEA}" srcOrd="2" destOrd="0" presId="urn:microsoft.com/office/officeart/2005/8/layout/hList1"/>
    <dgm:cxn modelId="{67AEDA95-4E81-49EB-9136-C42824BC288A}" type="presParOf" srcId="{173DA3A6-F783-42D4-9ED8-FD330979BCEA}" destId="{23D06E36-F688-4B37-8BB8-73015E665B0E}" srcOrd="0" destOrd="0" presId="urn:microsoft.com/office/officeart/2005/8/layout/hList1"/>
    <dgm:cxn modelId="{190091E1-69E5-482F-89E9-B5A6338D6BCD}" type="presParOf" srcId="{173DA3A6-F783-42D4-9ED8-FD330979BCEA}" destId="{EA81ED6A-A7EA-4137-A3DC-D16E79F1B938}"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C1B2C7-0B23-4FE8-AB0F-5877B88532DB}">
      <dsp:nvSpPr>
        <dsp:cNvPr id="0" name=""/>
        <dsp:cNvSpPr/>
      </dsp:nvSpPr>
      <dsp:spPr>
        <a:xfrm>
          <a:off x="55" y="37415"/>
          <a:ext cx="5287072" cy="835200"/>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6248" tIns="117856" rIns="206248" bIns="117856" numCol="1" spcCol="1270" anchor="ctr" anchorCtr="0">
          <a:noAutofit/>
        </a:bodyPr>
        <a:lstStyle/>
        <a:p>
          <a:pPr marL="0" lvl="0" indent="0" algn="ctr" defTabSz="1289050">
            <a:lnSpc>
              <a:spcPct val="90000"/>
            </a:lnSpc>
            <a:spcBef>
              <a:spcPct val="0"/>
            </a:spcBef>
            <a:spcAft>
              <a:spcPct val="35000"/>
            </a:spcAft>
            <a:buNone/>
          </a:pPr>
          <a:r>
            <a:rPr lang="en-US" sz="2900" b="1" kern="1200" dirty="0">
              <a:solidFill>
                <a:schemeClr val="tx1"/>
              </a:solidFill>
              <a:latin typeface="Tahoma" panose="020B0604030504040204" pitchFamily="34" charset="0"/>
              <a:ea typeface="Tahoma" panose="020B0604030504040204" pitchFamily="34" charset="0"/>
              <a:cs typeface="Tahoma" panose="020B0604030504040204" pitchFamily="34" charset="0"/>
            </a:rPr>
            <a:t>Propaganda</a:t>
          </a:r>
        </a:p>
      </dsp:txBody>
      <dsp:txXfrm>
        <a:off x="55" y="37415"/>
        <a:ext cx="5287072" cy="835200"/>
      </dsp:txXfrm>
    </dsp:sp>
    <dsp:sp modelId="{17CA1487-CDD9-4364-92F6-A11DBDAFE16C}">
      <dsp:nvSpPr>
        <dsp:cNvPr id="0" name=""/>
        <dsp:cNvSpPr/>
      </dsp:nvSpPr>
      <dsp:spPr>
        <a:xfrm>
          <a:off x="55" y="872615"/>
          <a:ext cx="5287072" cy="3582225"/>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7348" tIns="117348" rIns="156464" bIns="176022" numCol="1" spcCol="1270" anchor="t" anchorCtr="0">
          <a:noAutofit/>
        </a:bodyPr>
        <a:lstStyle/>
        <a:p>
          <a:pPr marL="228600" lvl="1" indent="-228600" algn="l" defTabSz="977900">
            <a:lnSpc>
              <a:spcPct val="90000"/>
            </a:lnSpc>
            <a:spcBef>
              <a:spcPct val="0"/>
            </a:spcBef>
            <a:spcAft>
              <a:spcPct val="15000"/>
            </a:spcAft>
            <a:buFont typeface="Arial" panose="020B0604020202020204" pitchFamily="34" charset="0"/>
            <a:buChar char="•"/>
          </a:pPr>
          <a:r>
            <a:rPr lang="en-US" sz="2200" kern="1200" dirty="0">
              <a:latin typeface="Tahoma" panose="020B0604030504040204" pitchFamily="34" charset="0"/>
              <a:ea typeface="Tahoma" panose="020B0604030504040204" pitchFamily="34" charset="0"/>
              <a:cs typeface="Tahoma" panose="020B0604030504040204" pitchFamily="34" charset="0"/>
            </a:rPr>
            <a:t>Currently, many people focus on spreading the word and ensuring that people around them are masked</a:t>
          </a:r>
        </a:p>
        <a:p>
          <a:pPr marL="228600" lvl="1" indent="-228600" algn="l" defTabSz="977900">
            <a:lnSpc>
              <a:spcPct val="90000"/>
            </a:lnSpc>
            <a:spcBef>
              <a:spcPct val="0"/>
            </a:spcBef>
            <a:spcAft>
              <a:spcPct val="15000"/>
            </a:spcAft>
            <a:buFont typeface="Arial" panose="020B0604020202020204" pitchFamily="34" charset="0"/>
            <a:buChar char="•"/>
          </a:pPr>
          <a:endParaRPr lang="en-US" sz="2200" kern="1200" dirty="0">
            <a:latin typeface="Tahoma" panose="020B0604030504040204" pitchFamily="34" charset="0"/>
            <a:ea typeface="Tahoma" panose="020B0604030504040204" pitchFamily="34" charset="0"/>
            <a:cs typeface="Tahoma" panose="020B0604030504040204" pitchFamily="34" charset="0"/>
          </a:endParaRPr>
        </a:p>
        <a:p>
          <a:pPr marL="228600" lvl="1" indent="-228600" algn="l" defTabSz="977900">
            <a:lnSpc>
              <a:spcPct val="90000"/>
            </a:lnSpc>
            <a:spcBef>
              <a:spcPct val="0"/>
            </a:spcBef>
            <a:spcAft>
              <a:spcPct val="15000"/>
            </a:spcAft>
            <a:buFont typeface="Arial" panose="020B0604020202020204" pitchFamily="34" charset="0"/>
            <a:buChar char="•"/>
          </a:pPr>
          <a:r>
            <a:rPr lang="en-US" sz="2200" kern="1200" dirty="0">
              <a:latin typeface="Tahoma" panose="020B0604030504040204" pitchFamily="34" charset="0"/>
              <a:ea typeface="Tahoma" panose="020B0604030504040204" pitchFamily="34" charset="0"/>
              <a:cs typeface="Tahoma" panose="020B0604030504040204" pitchFamily="34" charset="0"/>
            </a:rPr>
            <a:t>But it doesn’t stop people from forgetting or simply avoiding their mask.</a:t>
          </a:r>
        </a:p>
        <a:p>
          <a:pPr marL="228600" lvl="1" indent="-228600" algn="l" defTabSz="977900">
            <a:lnSpc>
              <a:spcPct val="90000"/>
            </a:lnSpc>
            <a:spcBef>
              <a:spcPct val="0"/>
            </a:spcBef>
            <a:spcAft>
              <a:spcPct val="15000"/>
            </a:spcAft>
            <a:buFont typeface="Arial" panose="020B0604020202020204" pitchFamily="34" charset="0"/>
            <a:buChar char="•"/>
          </a:pPr>
          <a:endParaRPr lang="en-US" sz="2200" kern="1200" dirty="0">
            <a:latin typeface="Tahoma" panose="020B0604030504040204" pitchFamily="34" charset="0"/>
            <a:ea typeface="Tahoma" panose="020B0604030504040204" pitchFamily="34" charset="0"/>
            <a:cs typeface="Tahoma" panose="020B0604030504040204" pitchFamily="34" charset="0"/>
          </a:endParaRPr>
        </a:p>
        <a:p>
          <a:pPr marL="228600" lvl="1" indent="-228600" algn="l" defTabSz="977900">
            <a:lnSpc>
              <a:spcPct val="90000"/>
            </a:lnSpc>
            <a:spcBef>
              <a:spcPct val="0"/>
            </a:spcBef>
            <a:spcAft>
              <a:spcPct val="15000"/>
            </a:spcAft>
            <a:buFont typeface="Arial" panose="020B0604020202020204" pitchFamily="34" charset="0"/>
            <a:buChar char="•"/>
          </a:pPr>
          <a:r>
            <a:rPr lang="en-US" sz="2200" kern="1200" dirty="0">
              <a:latin typeface="Tahoma" panose="020B0604030504040204" pitchFamily="34" charset="0"/>
              <a:ea typeface="Tahoma" panose="020B0604030504040204" pitchFamily="34" charset="0"/>
              <a:cs typeface="Tahoma" panose="020B0604030504040204" pitchFamily="34" charset="0"/>
            </a:rPr>
            <a:t>Most people still fail to wear a mask at a large gathering</a:t>
          </a:r>
        </a:p>
      </dsp:txBody>
      <dsp:txXfrm>
        <a:off x="55" y="872615"/>
        <a:ext cx="5287072" cy="3582225"/>
      </dsp:txXfrm>
    </dsp:sp>
    <dsp:sp modelId="{23D06E36-F688-4B37-8BB8-73015E665B0E}">
      <dsp:nvSpPr>
        <dsp:cNvPr id="0" name=""/>
        <dsp:cNvSpPr/>
      </dsp:nvSpPr>
      <dsp:spPr>
        <a:xfrm>
          <a:off x="6027318" y="37415"/>
          <a:ext cx="5287072" cy="835200"/>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6248" tIns="117856" rIns="206248" bIns="117856" numCol="1" spcCol="1270" anchor="ctr" anchorCtr="0">
          <a:noAutofit/>
        </a:bodyPr>
        <a:lstStyle/>
        <a:p>
          <a:pPr marL="0" lvl="0" indent="0" algn="ctr" defTabSz="1289050">
            <a:lnSpc>
              <a:spcPct val="90000"/>
            </a:lnSpc>
            <a:spcBef>
              <a:spcPct val="0"/>
            </a:spcBef>
            <a:spcAft>
              <a:spcPct val="35000"/>
            </a:spcAft>
            <a:buNone/>
          </a:pPr>
          <a:r>
            <a:rPr lang="en-US" sz="2900" b="1" kern="1200" dirty="0">
              <a:solidFill>
                <a:schemeClr val="tx1"/>
              </a:solidFill>
              <a:latin typeface="Tahoma" panose="020B0604030504040204" pitchFamily="34" charset="0"/>
              <a:ea typeface="Tahoma" panose="020B0604030504040204" pitchFamily="34" charset="0"/>
              <a:cs typeface="Tahoma" panose="020B0604030504040204" pitchFamily="34" charset="0"/>
            </a:rPr>
            <a:t>Enforcement</a:t>
          </a:r>
        </a:p>
      </dsp:txBody>
      <dsp:txXfrm>
        <a:off x="6027318" y="37415"/>
        <a:ext cx="5287072" cy="835200"/>
      </dsp:txXfrm>
    </dsp:sp>
    <dsp:sp modelId="{EA81ED6A-A7EA-4137-A3DC-D16E79F1B938}">
      <dsp:nvSpPr>
        <dsp:cNvPr id="0" name=""/>
        <dsp:cNvSpPr/>
      </dsp:nvSpPr>
      <dsp:spPr>
        <a:xfrm>
          <a:off x="6027318" y="872615"/>
          <a:ext cx="5287072" cy="3582225"/>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Font typeface="Wingdings" panose="05000000000000000000" pitchFamily="2" charset="2"/>
            <a:buChar char=""/>
          </a:pPr>
          <a:r>
            <a:rPr lang="en-US" sz="2000" kern="1200" dirty="0">
              <a:latin typeface="Tahoma" panose="020B0604030504040204" pitchFamily="34" charset="0"/>
              <a:ea typeface="Tahoma" panose="020B0604030504040204" pitchFamily="34" charset="0"/>
              <a:cs typeface="Tahoma" panose="020B0604030504040204" pitchFamily="34" charset="0"/>
            </a:rPr>
            <a:t>Many people also enforce wearing a mask</a:t>
          </a:r>
        </a:p>
        <a:p>
          <a:pPr marL="228600" lvl="1" indent="-228600" algn="l" defTabSz="889000">
            <a:lnSpc>
              <a:spcPct val="90000"/>
            </a:lnSpc>
            <a:spcBef>
              <a:spcPct val="0"/>
            </a:spcBef>
            <a:spcAft>
              <a:spcPct val="15000"/>
            </a:spcAft>
            <a:buFont typeface="Wingdings" panose="05000000000000000000" pitchFamily="2" charset="2"/>
            <a:buChar char=""/>
          </a:pPr>
          <a:endParaRPr lang="en-US" sz="2000" kern="1200" dirty="0">
            <a:latin typeface="Tahoma" panose="020B0604030504040204" pitchFamily="34" charset="0"/>
            <a:ea typeface="Tahoma" panose="020B0604030504040204" pitchFamily="34" charset="0"/>
            <a:cs typeface="Tahoma" panose="020B0604030504040204" pitchFamily="34" charset="0"/>
          </a:endParaRPr>
        </a:p>
        <a:p>
          <a:pPr marL="228600" lvl="1" indent="-228600" algn="l" defTabSz="889000">
            <a:lnSpc>
              <a:spcPct val="90000"/>
            </a:lnSpc>
            <a:spcBef>
              <a:spcPct val="0"/>
            </a:spcBef>
            <a:spcAft>
              <a:spcPct val="15000"/>
            </a:spcAft>
            <a:buFont typeface="Wingdings" panose="05000000000000000000" pitchFamily="2" charset="2"/>
            <a:buChar char=""/>
          </a:pPr>
          <a:r>
            <a:rPr lang="en-US" sz="2000" kern="1200" dirty="0">
              <a:latin typeface="Tahoma" panose="020B0604030504040204" pitchFamily="34" charset="0"/>
              <a:ea typeface="Tahoma" panose="020B0604030504040204" pitchFamily="34" charset="0"/>
              <a:cs typeface="Tahoma" panose="020B0604030504040204" pitchFamily="34" charset="0"/>
            </a:rPr>
            <a:t>Washington issued a statewide order for masks in public spaces</a:t>
          </a:r>
        </a:p>
        <a:p>
          <a:pPr marL="228600" lvl="1" indent="-228600" algn="l" defTabSz="889000">
            <a:lnSpc>
              <a:spcPct val="90000"/>
            </a:lnSpc>
            <a:spcBef>
              <a:spcPct val="0"/>
            </a:spcBef>
            <a:spcAft>
              <a:spcPct val="15000"/>
            </a:spcAft>
            <a:buFont typeface="Wingdings" panose="05000000000000000000" pitchFamily="2" charset="2"/>
            <a:buChar char=""/>
          </a:pPr>
          <a:endParaRPr lang="en-US" sz="2000" kern="1200" dirty="0">
            <a:latin typeface="Tahoma" panose="020B0604030504040204" pitchFamily="34" charset="0"/>
            <a:ea typeface="Tahoma" panose="020B0604030504040204" pitchFamily="34" charset="0"/>
            <a:cs typeface="Tahoma" panose="020B0604030504040204" pitchFamily="34" charset="0"/>
          </a:endParaRPr>
        </a:p>
        <a:p>
          <a:pPr marL="228600" lvl="1" indent="-228600" algn="l" defTabSz="889000">
            <a:lnSpc>
              <a:spcPct val="90000"/>
            </a:lnSpc>
            <a:spcBef>
              <a:spcPct val="0"/>
            </a:spcBef>
            <a:spcAft>
              <a:spcPct val="15000"/>
            </a:spcAft>
            <a:buFont typeface="Wingdings" panose="05000000000000000000" pitchFamily="2" charset="2"/>
            <a:buChar char=""/>
          </a:pPr>
          <a:r>
            <a:rPr lang="en-US" sz="2000" kern="1200" dirty="0">
              <a:latin typeface="Tahoma" panose="020B0604030504040204" pitchFamily="34" charset="0"/>
              <a:ea typeface="Tahoma" panose="020B0604030504040204" pitchFamily="34" charset="0"/>
              <a:cs typeface="Tahoma" panose="020B0604030504040204" pitchFamily="34" charset="0"/>
            </a:rPr>
            <a:t>Just like a teacher cannot keep track of everyone, laws are poorly enforced and do not make much of a difference</a:t>
          </a:r>
        </a:p>
        <a:p>
          <a:pPr marL="228600" lvl="1" indent="-228600" algn="l" defTabSz="889000">
            <a:lnSpc>
              <a:spcPct val="90000"/>
            </a:lnSpc>
            <a:spcBef>
              <a:spcPct val="0"/>
            </a:spcBef>
            <a:spcAft>
              <a:spcPct val="15000"/>
            </a:spcAft>
            <a:buFont typeface="Wingdings" panose="05000000000000000000" pitchFamily="2" charset="2"/>
            <a:buChar char=""/>
          </a:pPr>
          <a:endParaRPr lang="en-US" sz="2000" kern="1200" dirty="0">
            <a:latin typeface="Tahoma" panose="020B0604030504040204" pitchFamily="34" charset="0"/>
            <a:ea typeface="Tahoma" panose="020B0604030504040204" pitchFamily="34" charset="0"/>
            <a:cs typeface="Tahoma" panose="020B0604030504040204" pitchFamily="34" charset="0"/>
          </a:endParaRPr>
        </a:p>
        <a:p>
          <a:pPr marL="228600" lvl="1" indent="-228600" algn="l" defTabSz="889000">
            <a:lnSpc>
              <a:spcPct val="90000"/>
            </a:lnSpc>
            <a:spcBef>
              <a:spcPct val="0"/>
            </a:spcBef>
            <a:spcAft>
              <a:spcPct val="15000"/>
            </a:spcAft>
            <a:buFont typeface="Wingdings" panose="05000000000000000000" pitchFamily="2" charset="2"/>
            <a:buChar char=""/>
          </a:pPr>
          <a:r>
            <a:rPr lang="en-US" sz="2000" kern="1200" dirty="0">
              <a:latin typeface="Tahoma" panose="020B0604030504040204" pitchFamily="34" charset="0"/>
              <a:ea typeface="Tahoma" panose="020B0604030504040204" pitchFamily="34" charset="0"/>
              <a:cs typeface="Tahoma" panose="020B0604030504040204" pitchFamily="34" charset="0"/>
            </a:rPr>
            <a:t>In a large gathering, you cannot keep track of everyone who enters the door</a:t>
          </a:r>
        </a:p>
      </dsp:txBody>
      <dsp:txXfrm>
        <a:off x="6027318" y="872615"/>
        <a:ext cx="5287072" cy="3582225"/>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9B3372-74CF-4E21-A4D4-286B22AA5A6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63762BE-D43C-49F5-99A5-BF49C695927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B85766F-5EC0-4797-B4D1-777FCB005B11}" type="datetimeFigureOut">
              <a:rPr lang="en-US" smtClean="0"/>
              <a:t>4/5/2021</a:t>
            </a:fld>
            <a:endParaRPr lang="en-US" dirty="0"/>
          </a:p>
        </p:txBody>
      </p:sp>
      <p:sp>
        <p:nvSpPr>
          <p:cNvPr id="4" name="Footer Placeholder 3">
            <a:extLst>
              <a:ext uri="{FF2B5EF4-FFF2-40B4-BE49-F238E27FC236}">
                <a16:creationId xmlns:a16="http://schemas.microsoft.com/office/drawing/2014/main" id="{1989E452-9BCA-4AF5-9A9C-233BF410EAA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6BF9F63-CE4F-44E2-A07D-7E654DE9F57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0AC76B-F5B1-4D6E-BACD-2A80744AC929}" type="slidenum">
              <a:rPr lang="en-US" smtClean="0"/>
              <a:t>‹#›</a:t>
            </a:fld>
            <a:endParaRPr lang="en-US" dirty="0"/>
          </a:p>
        </p:txBody>
      </p:sp>
    </p:spTree>
    <p:extLst>
      <p:ext uri="{BB962C8B-B14F-4D97-AF65-F5344CB8AC3E}">
        <p14:creationId xmlns:p14="http://schemas.microsoft.com/office/powerpoint/2010/main" val="32051452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B4B5EC-152C-4627-80C0-63B10D5574EF}" type="datetimeFigureOut">
              <a:rPr lang="en-US" smtClean="0"/>
              <a:t>4/4/2021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EEE60E-651F-40CC-AD73-C00F10CE42B6}" type="slidenum">
              <a:rPr lang="en-US" smtClean="0"/>
              <a:t>‹#›</a:t>
            </a:fld>
            <a:endParaRPr lang="en-US" dirty="0"/>
          </a:p>
        </p:txBody>
      </p:sp>
    </p:spTree>
    <p:extLst>
      <p:ext uri="{BB962C8B-B14F-4D97-AF65-F5344CB8AC3E}">
        <p14:creationId xmlns:p14="http://schemas.microsoft.com/office/powerpoint/2010/main" val="20254175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t>4/4/2021</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421425490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5328468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4245466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00527238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055312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4/4/2021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6960505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4/4/2021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201607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3605348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8706291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0880803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4/4/2021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7427932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4/4/2021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161500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4/4/2021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8205415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4/4/2021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5662263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4/4/2021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8414199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6940111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9425565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4/4/2021</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a:p>
        </p:txBody>
      </p:sp>
    </p:spTree>
    <p:extLst>
      <p:ext uri="{BB962C8B-B14F-4D97-AF65-F5344CB8AC3E}">
        <p14:creationId xmlns:p14="http://schemas.microsoft.com/office/powerpoint/2010/main" val="3760987329"/>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7.sv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6.png"/><Relationship Id="rId5" Type="http://schemas.microsoft.com/office/2007/relationships/hdphoto" Target="../media/hdphoto1.wdp"/><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package" Target="../embeddings/Microsoft_Word_Document.docx"/><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3.png"/><Relationship Id="rId2" Type="http://schemas.openxmlformats.org/officeDocument/2006/relationships/image" Target="../media/image10.png"/><Relationship Id="rId1" Type="http://schemas.openxmlformats.org/officeDocument/2006/relationships/slideLayout" Target="../slideLayouts/slideLayout4.xml"/><Relationship Id="rId6" Type="http://schemas.microsoft.com/office/2007/relationships/hdphoto" Target="../media/hdphoto2.wdp"/><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8D3E5-C7A3-47DF-A374-46BF83A69904}"/>
              </a:ext>
            </a:extLst>
          </p:cNvPr>
          <p:cNvSpPr>
            <a:spLocks noGrp="1"/>
          </p:cNvSpPr>
          <p:nvPr>
            <p:ph type="ctrTitle"/>
          </p:nvPr>
        </p:nvSpPr>
        <p:spPr>
          <a:xfrm>
            <a:off x="1416337" y="770399"/>
            <a:ext cx="8791575" cy="2387600"/>
          </a:xfrm>
        </p:spPr>
        <p:txBody>
          <a:bodyPr>
            <a:normAutofit/>
          </a:bodyPr>
          <a:lstStyle/>
          <a:p>
            <a:pPr algn="ctr"/>
            <a:r>
              <a:rPr lang="en-US" sz="5400" cap="none" dirty="0" err="1">
                <a:latin typeface="Rockwell" panose="02060603020205020403" pitchFamily="18" charset="0"/>
                <a:cs typeface="Raavi" panose="020B0502040204020203" pitchFamily="34" charset="0"/>
              </a:rPr>
              <a:t>CovFIT</a:t>
            </a:r>
            <a:endParaRPr lang="en-US" sz="5400" cap="none" dirty="0">
              <a:latin typeface="Rockwell" panose="02060603020205020403" pitchFamily="18" charset="0"/>
              <a:cs typeface="Raavi" panose="020B0502040204020203" pitchFamily="34" charset="0"/>
            </a:endParaRPr>
          </a:p>
        </p:txBody>
      </p:sp>
      <p:sp>
        <p:nvSpPr>
          <p:cNvPr id="3" name="Subtitle 2">
            <a:extLst>
              <a:ext uri="{FF2B5EF4-FFF2-40B4-BE49-F238E27FC236}">
                <a16:creationId xmlns:a16="http://schemas.microsoft.com/office/drawing/2014/main" id="{2E78725B-6E40-4D82-B375-7831D81C29EE}"/>
              </a:ext>
            </a:extLst>
          </p:cNvPr>
          <p:cNvSpPr>
            <a:spLocks noGrp="1"/>
          </p:cNvSpPr>
          <p:nvPr>
            <p:ph type="subTitle" idx="1"/>
          </p:nvPr>
        </p:nvSpPr>
        <p:spPr>
          <a:xfrm>
            <a:off x="1416337" y="3250074"/>
            <a:ext cx="8791575" cy="1655762"/>
          </a:xfrm>
        </p:spPr>
        <p:txBody>
          <a:bodyPr>
            <a:normAutofit fontScale="77500" lnSpcReduction="20000"/>
          </a:bodyPr>
          <a:lstStyle/>
          <a:p>
            <a:pPr algn="ctr"/>
            <a:r>
              <a:rPr lang="en-US" sz="2400" dirty="0">
                <a:latin typeface="Tahoma" panose="020B0604030504040204" pitchFamily="34" charset="0"/>
                <a:ea typeface="Tahoma" panose="020B0604030504040204" pitchFamily="34" charset="0"/>
                <a:cs typeface="Tahoma" panose="020B0604030504040204" pitchFamily="34" charset="0"/>
              </a:rPr>
              <a:t>Pratyush Kore</a:t>
            </a:r>
          </a:p>
          <a:p>
            <a:pPr algn="ctr"/>
            <a:r>
              <a:rPr lang="en-US" sz="2400" dirty="0" err="1">
                <a:latin typeface="Tahoma" panose="020B0604030504040204" pitchFamily="34" charset="0"/>
                <a:ea typeface="Tahoma" panose="020B0604030504040204" pitchFamily="34" charset="0"/>
                <a:cs typeface="Tahoma" panose="020B0604030504040204" pitchFamily="34" charset="0"/>
              </a:rPr>
              <a:t>Saathvik</a:t>
            </a:r>
            <a:r>
              <a:rPr lang="en-US" sz="2400" dirty="0">
                <a:latin typeface="Tahoma" panose="020B0604030504040204" pitchFamily="34" charset="0"/>
                <a:ea typeface="Tahoma" panose="020B0604030504040204" pitchFamily="34" charset="0"/>
                <a:cs typeface="Tahoma" panose="020B0604030504040204" pitchFamily="34" charset="0"/>
              </a:rPr>
              <a:t> </a:t>
            </a:r>
            <a:r>
              <a:rPr lang="en-US" sz="2400" dirty="0" err="1">
                <a:latin typeface="Tahoma" panose="020B0604030504040204" pitchFamily="34" charset="0"/>
                <a:ea typeface="Tahoma" panose="020B0604030504040204" pitchFamily="34" charset="0"/>
                <a:cs typeface="Tahoma" panose="020B0604030504040204" pitchFamily="34" charset="0"/>
              </a:rPr>
              <a:t>Somujayabalan</a:t>
            </a:r>
            <a:endParaRPr lang="en-US" sz="2400" dirty="0">
              <a:latin typeface="Tahoma" panose="020B0604030504040204" pitchFamily="34" charset="0"/>
              <a:ea typeface="Tahoma" panose="020B0604030504040204" pitchFamily="34" charset="0"/>
              <a:cs typeface="Tahoma" panose="020B0604030504040204" pitchFamily="34" charset="0"/>
            </a:endParaRPr>
          </a:p>
          <a:p>
            <a:pPr algn="ctr"/>
            <a:endParaRPr lang="en-US" sz="2400" dirty="0">
              <a:latin typeface="Tahoma" panose="020B0604030504040204" pitchFamily="34" charset="0"/>
              <a:ea typeface="Tahoma" panose="020B0604030504040204" pitchFamily="34" charset="0"/>
              <a:cs typeface="Tahoma" panose="020B0604030504040204" pitchFamily="34" charset="0"/>
            </a:endParaRPr>
          </a:p>
          <a:p>
            <a:pPr algn="ctr"/>
            <a:r>
              <a:rPr lang="en-US" sz="2400" dirty="0">
                <a:latin typeface="Tahoma" panose="020B0604030504040204" pitchFamily="34" charset="0"/>
                <a:ea typeface="Tahoma" panose="020B0604030504040204" pitchFamily="34" charset="0"/>
                <a:cs typeface="Tahoma" panose="020B0604030504040204" pitchFamily="34" charset="0"/>
              </a:rPr>
              <a:t>Med-o-</a:t>
            </a:r>
            <a:r>
              <a:rPr lang="en-US" sz="2400" dirty="0" err="1">
                <a:latin typeface="Tahoma" panose="020B0604030504040204" pitchFamily="34" charset="0"/>
                <a:ea typeface="Tahoma" panose="020B0604030504040204" pitchFamily="34" charset="0"/>
                <a:cs typeface="Tahoma" panose="020B0604030504040204" pitchFamily="34" charset="0"/>
              </a:rPr>
              <a:t>Vate</a:t>
            </a:r>
            <a:r>
              <a:rPr lang="en-US" sz="2400" dirty="0">
                <a:latin typeface="Tahoma" panose="020B0604030504040204" pitchFamily="34" charset="0"/>
                <a:ea typeface="Tahoma" panose="020B0604030504040204" pitchFamily="34" charset="0"/>
                <a:cs typeface="Tahoma" panose="020B0604030504040204" pitchFamily="34" charset="0"/>
              </a:rPr>
              <a:t> Hackathon 2021</a:t>
            </a:r>
          </a:p>
        </p:txBody>
      </p:sp>
      <p:pic>
        <p:nvPicPr>
          <p:cNvPr id="4" name="Picture 4" descr="Diagram, logo&#10;&#10;Description automatically generated">
            <a:extLst>
              <a:ext uri="{FF2B5EF4-FFF2-40B4-BE49-F238E27FC236}">
                <a16:creationId xmlns:a16="http://schemas.microsoft.com/office/drawing/2014/main" id="{756A9482-AFA2-4B5D-9880-D62AE9558A26}"/>
              </a:ext>
            </a:extLst>
          </p:cNvPr>
          <p:cNvPicPr>
            <a:picLocks noChangeAspect="1"/>
          </p:cNvPicPr>
          <p:nvPr/>
        </p:nvPicPr>
        <p:blipFill>
          <a:blip r:embed="rId2"/>
          <a:stretch>
            <a:fillRect/>
          </a:stretch>
        </p:blipFill>
        <p:spPr>
          <a:xfrm>
            <a:off x="10246774" y="4632125"/>
            <a:ext cx="1821038" cy="2114515"/>
          </a:xfrm>
          <a:prstGeom prst="rect">
            <a:avLst/>
          </a:prstGeom>
        </p:spPr>
      </p:pic>
      <p:grpSp>
        <p:nvGrpSpPr>
          <p:cNvPr id="8" name="Group 7">
            <a:extLst>
              <a:ext uri="{FF2B5EF4-FFF2-40B4-BE49-F238E27FC236}">
                <a16:creationId xmlns:a16="http://schemas.microsoft.com/office/drawing/2014/main" id="{462D0D3F-C270-46F4-A865-8D663978F2C7}"/>
              </a:ext>
            </a:extLst>
          </p:cNvPr>
          <p:cNvGrpSpPr/>
          <p:nvPr/>
        </p:nvGrpSpPr>
        <p:grpSpPr>
          <a:xfrm>
            <a:off x="10141647" y="111359"/>
            <a:ext cx="1926165" cy="1655762"/>
            <a:chOff x="3019086" y="601899"/>
            <a:chExt cx="6334493" cy="5445232"/>
          </a:xfrm>
        </p:grpSpPr>
        <p:pic>
          <p:nvPicPr>
            <p:cNvPr id="6" name="Picture 5">
              <a:extLst>
                <a:ext uri="{FF2B5EF4-FFF2-40B4-BE49-F238E27FC236}">
                  <a16:creationId xmlns:a16="http://schemas.microsoft.com/office/drawing/2014/main" id="{1504445B-EC24-4628-BFC6-FA8225DBA194}"/>
                </a:ext>
              </a:extLst>
            </p:cNvPr>
            <p:cNvPicPr>
              <a:picLocks noChangeAspect="1"/>
            </p:cNvPicPr>
            <p:nvPr/>
          </p:nvPicPr>
          <p:blipFill rotWithShape="1">
            <a:blip r:embed="rId3"/>
            <a:srcRect l="18561" t="8777" r="16715" b="11824"/>
            <a:stretch/>
          </p:blipFill>
          <p:spPr>
            <a:xfrm>
              <a:off x="3019086" y="601899"/>
              <a:ext cx="6334493" cy="5445232"/>
            </a:xfrm>
            <a:prstGeom prst="rect">
              <a:avLst/>
            </a:prstGeom>
          </p:spPr>
        </p:pic>
        <p:pic>
          <p:nvPicPr>
            <p:cNvPr id="7" name="Picture 6">
              <a:extLst>
                <a:ext uri="{FF2B5EF4-FFF2-40B4-BE49-F238E27FC236}">
                  <a16:creationId xmlns:a16="http://schemas.microsoft.com/office/drawing/2014/main" id="{3C1EB748-F860-434C-B1B1-4F7D08426590}"/>
                </a:ext>
              </a:extLst>
            </p:cNvPr>
            <p:cNvPicPr>
              <a:picLocks noChangeAspect="1"/>
            </p:cNvPicPr>
            <p:nvPr/>
          </p:nvPicPr>
          <p:blipFill rotWithShape="1">
            <a:blip r:embed="rId4">
              <a:extLst>
                <a:ext uri="{BEBA8EAE-BF5A-486C-A8C5-ECC9F3942E4B}">
                  <a14:imgProps xmlns:a14="http://schemas.microsoft.com/office/drawing/2010/main">
                    <a14:imgLayer r:embed="rId5">
                      <a14:imgEffect>
                        <a14:artisticCutout/>
                      </a14:imgEffect>
                    </a14:imgLayer>
                  </a14:imgProps>
                </a:ext>
              </a:extLst>
            </a:blip>
            <a:srcRect l="33191" t="11702" r="32404" b="51229"/>
            <a:stretch/>
          </p:blipFill>
          <p:spPr>
            <a:xfrm>
              <a:off x="4439365" y="817984"/>
              <a:ext cx="3377511" cy="2550044"/>
            </a:xfrm>
            <a:prstGeom prst="rect">
              <a:avLst/>
            </a:prstGeom>
          </p:spPr>
        </p:pic>
      </p:grpSp>
      <p:pic>
        <p:nvPicPr>
          <p:cNvPr id="10" name="Graphic 9" descr="Acquisition with solid fill">
            <a:extLst>
              <a:ext uri="{FF2B5EF4-FFF2-40B4-BE49-F238E27FC236}">
                <a16:creationId xmlns:a16="http://schemas.microsoft.com/office/drawing/2014/main" id="{E846FC10-0AF6-47D1-AA1A-1CEBBA37B4D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5400000">
            <a:off x="9945807" y="2035043"/>
            <a:ext cx="2014231" cy="2014231"/>
          </a:xfrm>
          <a:prstGeom prst="rect">
            <a:avLst/>
          </a:prstGeom>
        </p:spPr>
      </p:pic>
    </p:spTree>
    <p:extLst>
      <p:ext uri="{BB962C8B-B14F-4D97-AF65-F5344CB8AC3E}">
        <p14:creationId xmlns:p14="http://schemas.microsoft.com/office/powerpoint/2010/main" val="181935926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r>
              <a:rPr lang="en-US" sz="4400" dirty="0">
                <a:latin typeface="Rockwell" panose="02060603020205020403" pitchFamily="18" charset="0"/>
              </a:rPr>
              <a:t>Future additions</a:t>
            </a: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p:txBody>
          <a:bodyPr>
            <a:normAutofit/>
          </a:bodyPr>
          <a:lstStyle/>
          <a:p>
            <a:pPr lvl="1"/>
            <a:r>
              <a:rPr lang="en-US" sz="2400" dirty="0">
                <a:latin typeface="Tahoma" panose="020B0604030504040204" pitchFamily="34" charset="0"/>
                <a:ea typeface="Tahoma" panose="020B0604030504040204" pitchFamily="34" charset="0"/>
                <a:cs typeface="Tahoma" panose="020B0604030504040204" pitchFamily="34" charset="0"/>
              </a:rPr>
              <a:t>Optimize machine learning for 100% accuracy and avoid flickering</a:t>
            </a:r>
          </a:p>
          <a:p>
            <a:pPr lvl="1"/>
            <a:r>
              <a:rPr lang="en-US" sz="2400" dirty="0">
                <a:latin typeface="Tahoma" panose="020B0604030504040204" pitchFamily="34" charset="0"/>
                <a:ea typeface="Tahoma" panose="020B0604030504040204" pitchFamily="34" charset="0"/>
                <a:cs typeface="Tahoma" panose="020B0604030504040204" pitchFamily="34" charset="0"/>
              </a:rPr>
              <a:t>Improve face detection</a:t>
            </a:r>
          </a:p>
          <a:p>
            <a:pPr lvl="1"/>
            <a:r>
              <a:rPr lang="en-US" sz="2400" dirty="0">
                <a:latin typeface="Tahoma" panose="020B0604030504040204" pitchFamily="34" charset="0"/>
                <a:ea typeface="Tahoma" panose="020B0604030504040204" pitchFamily="34" charset="0"/>
                <a:cs typeface="Tahoma" panose="020B0604030504040204" pitchFamily="34" charset="0"/>
              </a:rPr>
              <a:t>Compatibility with other devices</a:t>
            </a:r>
          </a:p>
          <a:p>
            <a:pPr lvl="1"/>
            <a:r>
              <a:rPr lang="en-US" sz="2400" dirty="0">
                <a:latin typeface="Tahoma" panose="020B0604030504040204" pitchFamily="34" charset="0"/>
                <a:ea typeface="Tahoma" panose="020B0604030504040204" pitchFamily="34" charset="0"/>
                <a:cs typeface="Tahoma" panose="020B0604030504040204" pitchFamily="34" charset="0"/>
              </a:rPr>
              <a:t>Connect to a door which it can lock and unlock</a:t>
            </a:r>
          </a:p>
          <a:p>
            <a:pPr lvl="1"/>
            <a:r>
              <a:rPr lang="en-US" sz="2400" dirty="0">
                <a:latin typeface="Tahoma" panose="020B0604030504040204" pitchFamily="34" charset="0"/>
                <a:ea typeface="Tahoma" panose="020B0604030504040204" pitchFamily="34" charset="0"/>
                <a:cs typeface="Tahoma" panose="020B0604030504040204" pitchFamily="34" charset="0"/>
              </a:rPr>
              <a:t>Connect to an external monitor so a teacher can monitor the students as they enter</a:t>
            </a:r>
          </a:p>
        </p:txBody>
      </p:sp>
      <p:pic>
        <p:nvPicPr>
          <p:cNvPr id="9" name="Picture 8" descr="Diagram, logo&#10;&#10;Description automatically generated">
            <a:extLst>
              <a:ext uri="{FF2B5EF4-FFF2-40B4-BE49-F238E27FC236}">
                <a16:creationId xmlns:a16="http://schemas.microsoft.com/office/drawing/2014/main" id="{2F9F2558-5779-43D2-8B73-6821DD22A92F}"/>
              </a:ext>
            </a:extLst>
          </p:cNvPr>
          <p:cNvPicPr>
            <a:picLocks noChangeAspect="1"/>
          </p:cNvPicPr>
          <p:nvPr/>
        </p:nvPicPr>
        <p:blipFill>
          <a:blip r:embed="rId2"/>
          <a:stretch>
            <a:fillRect/>
          </a:stretch>
        </p:blipFill>
        <p:spPr>
          <a:xfrm>
            <a:off x="10617022" y="0"/>
            <a:ext cx="1574978" cy="1828800"/>
          </a:xfrm>
          <a:prstGeom prst="rect">
            <a:avLst/>
          </a:prstGeom>
        </p:spPr>
      </p:pic>
    </p:spTree>
    <p:extLst>
      <p:ext uri="{BB962C8B-B14F-4D97-AF65-F5344CB8AC3E}">
        <p14:creationId xmlns:p14="http://schemas.microsoft.com/office/powerpoint/2010/main" val="222126153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r>
              <a:rPr lang="en-US" sz="4400" dirty="0">
                <a:latin typeface="Rockwell" panose="02060603020205020403" pitchFamily="18" charset="0"/>
              </a:rPr>
              <a:t>Works cited</a:t>
            </a:r>
          </a:p>
        </p:txBody>
      </p:sp>
      <p:graphicFrame>
        <p:nvGraphicFramePr>
          <p:cNvPr id="6" name="Content Placeholder 5">
            <a:extLst>
              <a:ext uri="{FF2B5EF4-FFF2-40B4-BE49-F238E27FC236}">
                <a16:creationId xmlns:a16="http://schemas.microsoft.com/office/drawing/2014/main" id="{8D3A3914-261E-42BD-B871-065E08CE6C79}"/>
              </a:ext>
            </a:extLst>
          </p:cNvPr>
          <p:cNvGraphicFramePr>
            <a:graphicFrameLocks noGrp="1" noChangeAspect="1"/>
          </p:cNvGraphicFramePr>
          <p:nvPr>
            <p:ph idx="1"/>
            <p:extLst>
              <p:ext uri="{D42A27DB-BD31-4B8C-83A1-F6EECF244321}">
                <p14:modId xmlns:p14="http://schemas.microsoft.com/office/powerpoint/2010/main" val="7546134"/>
              </p:ext>
            </p:extLst>
          </p:nvPr>
        </p:nvGraphicFramePr>
        <p:xfrm>
          <a:off x="1141413" y="2209206"/>
          <a:ext cx="6753225" cy="3910013"/>
        </p:xfrm>
        <a:graphic>
          <a:graphicData uri="http://schemas.openxmlformats.org/presentationml/2006/ole">
            <mc:AlternateContent xmlns:mc="http://schemas.openxmlformats.org/markup-compatibility/2006">
              <mc:Choice xmlns:v="urn:schemas-microsoft-com:vml" Requires="v">
                <p:oleObj name="Document" r:id="rId2" imgW="8237043" imgH="4768376" progId="Word.Document.12">
                  <p:embed/>
                </p:oleObj>
              </mc:Choice>
              <mc:Fallback>
                <p:oleObj name="Document" r:id="rId2" imgW="8237043" imgH="4768376" progId="Word.Document.12">
                  <p:embed/>
                  <p:pic>
                    <p:nvPicPr>
                      <p:cNvPr id="6" name="Content Placeholder 5">
                        <a:extLst>
                          <a:ext uri="{FF2B5EF4-FFF2-40B4-BE49-F238E27FC236}">
                            <a16:creationId xmlns:a16="http://schemas.microsoft.com/office/drawing/2014/main" id="{8D3A3914-261E-42BD-B871-065E08CE6C79}"/>
                          </a:ext>
                        </a:extLst>
                      </p:cNvPr>
                      <p:cNvPicPr/>
                      <p:nvPr/>
                    </p:nvPicPr>
                    <p:blipFill>
                      <a:blip r:embed="rId3"/>
                      <a:stretch>
                        <a:fillRect/>
                      </a:stretch>
                    </p:blipFill>
                    <p:spPr>
                      <a:xfrm>
                        <a:off x="1141413" y="2209206"/>
                        <a:ext cx="6753225" cy="3910013"/>
                      </a:xfrm>
                      <a:prstGeom prst="rect">
                        <a:avLst/>
                      </a:prstGeom>
                    </p:spPr>
                  </p:pic>
                </p:oleObj>
              </mc:Fallback>
            </mc:AlternateContent>
          </a:graphicData>
        </a:graphic>
      </p:graphicFrame>
      <p:pic>
        <p:nvPicPr>
          <p:cNvPr id="4" name="Picture 3" descr="Diagram, logo&#10;&#10;Description automatically generated">
            <a:extLst>
              <a:ext uri="{FF2B5EF4-FFF2-40B4-BE49-F238E27FC236}">
                <a16:creationId xmlns:a16="http://schemas.microsoft.com/office/drawing/2014/main" id="{3610038F-6F35-42BF-9750-1CD9B518029A}"/>
              </a:ext>
            </a:extLst>
          </p:cNvPr>
          <p:cNvPicPr>
            <a:picLocks noChangeAspect="1"/>
          </p:cNvPicPr>
          <p:nvPr/>
        </p:nvPicPr>
        <p:blipFill>
          <a:blip r:embed="rId4"/>
          <a:stretch>
            <a:fillRect/>
          </a:stretch>
        </p:blipFill>
        <p:spPr>
          <a:xfrm>
            <a:off x="10617022" y="0"/>
            <a:ext cx="1574978" cy="1828800"/>
          </a:xfrm>
          <a:prstGeom prst="rect">
            <a:avLst/>
          </a:prstGeom>
        </p:spPr>
      </p:pic>
    </p:spTree>
    <p:extLst>
      <p:ext uri="{BB962C8B-B14F-4D97-AF65-F5344CB8AC3E}">
        <p14:creationId xmlns:p14="http://schemas.microsoft.com/office/powerpoint/2010/main" val="190261330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6AE6C-BB94-47A0-A934-D996252CB930}"/>
              </a:ext>
            </a:extLst>
          </p:cNvPr>
          <p:cNvSpPr>
            <a:spLocks noGrp="1"/>
          </p:cNvSpPr>
          <p:nvPr>
            <p:ph type="ctrTitle"/>
          </p:nvPr>
        </p:nvSpPr>
        <p:spPr/>
        <p:txBody>
          <a:bodyPr>
            <a:normAutofit/>
          </a:bodyPr>
          <a:lstStyle/>
          <a:p>
            <a:pPr algn="ctr"/>
            <a:r>
              <a:rPr lang="en-US" sz="6600" dirty="0"/>
              <a:t>Thank you</a:t>
            </a:r>
          </a:p>
        </p:txBody>
      </p:sp>
      <p:sp>
        <p:nvSpPr>
          <p:cNvPr id="3" name="Subtitle 2">
            <a:extLst>
              <a:ext uri="{FF2B5EF4-FFF2-40B4-BE49-F238E27FC236}">
                <a16:creationId xmlns:a16="http://schemas.microsoft.com/office/drawing/2014/main" id="{7AF5F7B0-F14C-46DA-B052-AC18CC869E8C}"/>
              </a:ext>
            </a:extLst>
          </p:cNvPr>
          <p:cNvSpPr>
            <a:spLocks noGrp="1"/>
          </p:cNvSpPr>
          <p:nvPr>
            <p:ph type="subTitle" idx="1"/>
          </p:nvPr>
        </p:nvSpPr>
        <p:spPr/>
        <p:txBody>
          <a:bodyPr>
            <a:normAutofit/>
          </a:bodyPr>
          <a:lstStyle/>
          <a:p>
            <a:pPr algn="ctr"/>
            <a:r>
              <a:rPr lang="en-US" sz="3200" dirty="0"/>
              <a:t>“The worst has passed, but we need to stay masked”</a:t>
            </a:r>
          </a:p>
        </p:txBody>
      </p:sp>
    </p:spTree>
    <p:extLst>
      <p:ext uri="{BB962C8B-B14F-4D97-AF65-F5344CB8AC3E}">
        <p14:creationId xmlns:p14="http://schemas.microsoft.com/office/powerpoint/2010/main" val="384289649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47A8C-FCCC-4F7B-BEEE-EA8495D329D1}"/>
              </a:ext>
            </a:extLst>
          </p:cNvPr>
          <p:cNvSpPr>
            <a:spLocks noGrp="1"/>
          </p:cNvSpPr>
          <p:nvPr>
            <p:ph type="title"/>
          </p:nvPr>
        </p:nvSpPr>
        <p:spPr>
          <a:xfrm>
            <a:off x="1141413" y="424827"/>
            <a:ext cx="9905998" cy="804883"/>
          </a:xfrm>
        </p:spPr>
        <p:txBody>
          <a:bodyPr/>
          <a:lstStyle/>
          <a:p>
            <a:r>
              <a:rPr lang="en-US" dirty="0"/>
              <a:t>Introductions</a:t>
            </a:r>
          </a:p>
        </p:txBody>
      </p:sp>
      <p:sp>
        <p:nvSpPr>
          <p:cNvPr id="7" name="TextBox 6">
            <a:extLst>
              <a:ext uri="{FF2B5EF4-FFF2-40B4-BE49-F238E27FC236}">
                <a16:creationId xmlns:a16="http://schemas.microsoft.com/office/drawing/2014/main" id="{5EF50971-C24B-4F5F-80FA-119B28C2C300}"/>
              </a:ext>
            </a:extLst>
          </p:cNvPr>
          <p:cNvSpPr txBox="1"/>
          <p:nvPr/>
        </p:nvSpPr>
        <p:spPr>
          <a:xfrm>
            <a:off x="2350619" y="1528288"/>
            <a:ext cx="2269390" cy="369332"/>
          </a:xfrm>
          <a:prstGeom prst="rect">
            <a:avLst/>
          </a:prstGeom>
          <a:noFill/>
        </p:spPr>
        <p:txBody>
          <a:bodyPr wrap="square" rtlCol="0">
            <a:spAutoFit/>
          </a:bodyPr>
          <a:lstStyle/>
          <a:p>
            <a:pPr algn="ctr"/>
            <a:r>
              <a:rPr lang="en-US" dirty="0"/>
              <a:t>Pratyush Kore</a:t>
            </a:r>
          </a:p>
        </p:txBody>
      </p:sp>
      <p:sp>
        <p:nvSpPr>
          <p:cNvPr id="8" name="TextBox 7">
            <a:extLst>
              <a:ext uri="{FF2B5EF4-FFF2-40B4-BE49-F238E27FC236}">
                <a16:creationId xmlns:a16="http://schemas.microsoft.com/office/drawing/2014/main" id="{557E276D-3FD4-413A-8B56-D4A3BD04A227}"/>
              </a:ext>
            </a:extLst>
          </p:cNvPr>
          <p:cNvSpPr txBox="1"/>
          <p:nvPr/>
        </p:nvSpPr>
        <p:spPr>
          <a:xfrm>
            <a:off x="7755130" y="1528288"/>
            <a:ext cx="2499428" cy="369332"/>
          </a:xfrm>
          <a:prstGeom prst="rect">
            <a:avLst/>
          </a:prstGeom>
          <a:noFill/>
        </p:spPr>
        <p:txBody>
          <a:bodyPr wrap="square" lIns="91440" tIns="45720" rIns="91440" bIns="45720" rtlCol="0" anchor="t">
            <a:spAutoFit/>
          </a:bodyPr>
          <a:lstStyle/>
          <a:p>
            <a:pPr algn="ctr"/>
            <a:r>
              <a:rPr lang="en-US"/>
              <a:t>Saathvik </a:t>
            </a:r>
            <a:r>
              <a:rPr lang="en-US" err="1"/>
              <a:t>Somujayabalan</a:t>
            </a:r>
          </a:p>
        </p:txBody>
      </p:sp>
      <p:sp>
        <p:nvSpPr>
          <p:cNvPr id="9" name="TextBox 8">
            <a:extLst>
              <a:ext uri="{FF2B5EF4-FFF2-40B4-BE49-F238E27FC236}">
                <a16:creationId xmlns:a16="http://schemas.microsoft.com/office/drawing/2014/main" id="{EF467DB1-D4C3-499B-A6CA-1C7F4150EABE}"/>
              </a:ext>
            </a:extLst>
          </p:cNvPr>
          <p:cNvSpPr txBox="1"/>
          <p:nvPr/>
        </p:nvSpPr>
        <p:spPr>
          <a:xfrm>
            <a:off x="1210574" y="4076512"/>
            <a:ext cx="4549477" cy="1754326"/>
          </a:xfrm>
          <a:prstGeom prst="rect">
            <a:avLst/>
          </a:prstGeom>
          <a:noFill/>
        </p:spPr>
        <p:txBody>
          <a:bodyPr wrap="square" rtlCol="0">
            <a:spAutoFit/>
          </a:bodyPr>
          <a:lstStyle/>
          <a:p>
            <a:r>
              <a:rPr lang="en-US" dirty="0"/>
              <a:t>"I am a freshman in Redmond High School. I have a strong interest in biology and healthcare. Combining my drive to help people and my fascination for machine learning and software development, this software is part of the quest to make sure everyone is masked."</a:t>
            </a:r>
          </a:p>
        </p:txBody>
      </p:sp>
      <p:sp>
        <p:nvSpPr>
          <p:cNvPr id="10" name="TextBox 9">
            <a:extLst>
              <a:ext uri="{FF2B5EF4-FFF2-40B4-BE49-F238E27FC236}">
                <a16:creationId xmlns:a16="http://schemas.microsoft.com/office/drawing/2014/main" id="{75AD65E0-2064-4572-90B7-98DDC586DE09}"/>
              </a:ext>
            </a:extLst>
          </p:cNvPr>
          <p:cNvSpPr txBox="1"/>
          <p:nvPr/>
        </p:nvSpPr>
        <p:spPr>
          <a:xfrm>
            <a:off x="6715728" y="4076512"/>
            <a:ext cx="4549477" cy="1754326"/>
          </a:xfrm>
          <a:prstGeom prst="rect">
            <a:avLst/>
          </a:prstGeom>
          <a:noFill/>
        </p:spPr>
        <p:txBody>
          <a:bodyPr wrap="square" lIns="91440" tIns="45720" rIns="91440" bIns="45720" rtlCol="0" anchor="t">
            <a:spAutoFit/>
          </a:bodyPr>
          <a:lstStyle/>
          <a:p>
            <a:r>
              <a:rPr lang="en-US" dirty="0"/>
              <a:t>"My name is </a:t>
            </a:r>
            <a:r>
              <a:rPr lang="en-US" dirty="0" err="1"/>
              <a:t>Saathvik</a:t>
            </a:r>
            <a:r>
              <a:rPr lang="en-US" dirty="0"/>
              <a:t> and I am a freshman at Tesla STEM High School. I have interests with engineering and software development and with Pratyush </a:t>
            </a:r>
            <a:r>
              <a:rPr lang="en-US" dirty="0" err="1"/>
              <a:t>CovFIT</a:t>
            </a:r>
            <a:r>
              <a:rPr lang="en-US" dirty="0"/>
              <a:t> was made, a software application to make sure people are wearing their masks."</a:t>
            </a:r>
          </a:p>
        </p:txBody>
      </p:sp>
      <p:pic>
        <p:nvPicPr>
          <p:cNvPr id="13" name="Picture 12" descr="A picture containing text, tree, outdoor, person&#10;&#10;Description automatically generated">
            <a:extLst>
              <a:ext uri="{FF2B5EF4-FFF2-40B4-BE49-F238E27FC236}">
                <a16:creationId xmlns:a16="http://schemas.microsoft.com/office/drawing/2014/main" id="{A23A09C2-C605-4150-BE50-D8D8B59D492B}"/>
              </a:ext>
            </a:extLst>
          </p:cNvPr>
          <p:cNvPicPr>
            <a:picLocks noChangeAspect="1"/>
          </p:cNvPicPr>
          <p:nvPr/>
        </p:nvPicPr>
        <p:blipFill>
          <a:blip r:embed="rId2"/>
          <a:stretch>
            <a:fillRect/>
          </a:stretch>
        </p:blipFill>
        <p:spPr>
          <a:xfrm>
            <a:off x="2426257" y="1958403"/>
            <a:ext cx="2118109" cy="2118109"/>
          </a:xfrm>
          <a:prstGeom prst="rect">
            <a:avLst/>
          </a:prstGeom>
        </p:spPr>
      </p:pic>
      <p:pic>
        <p:nvPicPr>
          <p:cNvPr id="1026" name="Picture 2" descr="Avatar">
            <a:extLst>
              <a:ext uri="{FF2B5EF4-FFF2-40B4-BE49-F238E27FC236}">
                <a16:creationId xmlns:a16="http://schemas.microsoft.com/office/drawing/2014/main" id="{6145AECD-04E9-4DCB-824C-E21BDA98C0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44140" y="1926362"/>
            <a:ext cx="2121408" cy="21214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541124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r>
              <a:rPr lang="en-US" sz="4400" dirty="0">
                <a:latin typeface="Rockwell" panose="02060603020205020403" pitchFamily="18" charset="0"/>
              </a:rPr>
              <a:t>The Problem</a:t>
            </a:r>
          </a:p>
        </p:txBody>
      </p:sp>
      <p:graphicFrame>
        <p:nvGraphicFramePr>
          <p:cNvPr id="8" name="Content Placeholder 7">
            <a:extLst>
              <a:ext uri="{FF2B5EF4-FFF2-40B4-BE49-F238E27FC236}">
                <a16:creationId xmlns:a16="http://schemas.microsoft.com/office/drawing/2014/main" id="{0BD99145-ED15-46FF-878B-0882C80D5000}"/>
              </a:ext>
            </a:extLst>
          </p:cNvPr>
          <p:cNvGraphicFramePr>
            <a:graphicFrameLocks noGrp="1"/>
          </p:cNvGraphicFramePr>
          <p:nvPr>
            <p:ph idx="1"/>
            <p:extLst>
              <p:ext uri="{D42A27DB-BD31-4B8C-83A1-F6EECF244321}">
                <p14:modId xmlns:p14="http://schemas.microsoft.com/office/powerpoint/2010/main" val="2321583593"/>
              </p:ext>
            </p:extLst>
          </p:nvPr>
        </p:nvGraphicFramePr>
        <p:xfrm>
          <a:off x="1118603" y="2259250"/>
          <a:ext cx="4977397" cy="354171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Content Placeholder 7">
            <a:extLst>
              <a:ext uri="{FF2B5EF4-FFF2-40B4-BE49-F238E27FC236}">
                <a16:creationId xmlns:a16="http://schemas.microsoft.com/office/drawing/2014/main" id="{9CAD4A4E-73F3-413C-AC45-BF6867ED3FFB}"/>
              </a:ext>
            </a:extLst>
          </p:cNvPr>
          <p:cNvGraphicFramePr>
            <a:graphicFrameLocks/>
          </p:cNvGraphicFramePr>
          <p:nvPr>
            <p:extLst>
              <p:ext uri="{D42A27DB-BD31-4B8C-83A1-F6EECF244321}">
                <p14:modId xmlns:p14="http://schemas.microsoft.com/office/powerpoint/2010/main" val="1940538710"/>
              </p:ext>
            </p:extLst>
          </p:nvPr>
        </p:nvGraphicFramePr>
        <p:xfrm>
          <a:off x="6094412" y="2259250"/>
          <a:ext cx="5053972" cy="3541712"/>
        </p:xfrm>
        <a:graphic>
          <a:graphicData uri="http://schemas.openxmlformats.org/drawingml/2006/chart">
            <c:chart xmlns:c="http://schemas.openxmlformats.org/drawingml/2006/chart" xmlns:r="http://schemas.openxmlformats.org/officeDocument/2006/relationships" r:id="rId3"/>
          </a:graphicData>
        </a:graphic>
      </p:graphicFrame>
      <p:sp>
        <p:nvSpPr>
          <p:cNvPr id="10" name="TextBox 9">
            <a:extLst>
              <a:ext uri="{FF2B5EF4-FFF2-40B4-BE49-F238E27FC236}">
                <a16:creationId xmlns:a16="http://schemas.microsoft.com/office/drawing/2014/main" id="{D50F5C77-5967-4CC3-9B04-40CF43618C7A}"/>
              </a:ext>
            </a:extLst>
          </p:cNvPr>
          <p:cNvSpPr txBox="1"/>
          <p:nvPr/>
        </p:nvSpPr>
        <p:spPr>
          <a:xfrm>
            <a:off x="9675522" y="0"/>
            <a:ext cx="2516477" cy="276999"/>
          </a:xfrm>
          <a:prstGeom prst="rect">
            <a:avLst/>
          </a:prstGeom>
          <a:noFill/>
        </p:spPr>
        <p:txBody>
          <a:bodyPr wrap="square" rtlCol="0">
            <a:spAutoFit/>
          </a:bodyPr>
          <a:lstStyle/>
          <a:p>
            <a:r>
              <a:rPr lang="en-US" sz="1200" dirty="0"/>
              <a:t>Data from covid19pulse.usc.edu</a:t>
            </a:r>
          </a:p>
        </p:txBody>
      </p:sp>
      <p:sp>
        <p:nvSpPr>
          <p:cNvPr id="11" name="TextBox 10">
            <a:extLst>
              <a:ext uri="{FF2B5EF4-FFF2-40B4-BE49-F238E27FC236}">
                <a16:creationId xmlns:a16="http://schemas.microsoft.com/office/drawing/2014/main" id="{836479F4-F699-4B72-8D89-EA40E193F69A}"/>
              </a:ext>
            </a:extLst>
          </p:cNvPr>
          <p:cNvSpPr txBox="1"/>
          <p:nvPr/>
        </p:nvSpPr>
        <p:spPr>
          <a:xfrm>
            <a:off x="1414306" y="5823983"/>
            <a:ext cx="9360211" cy="461665"/>
          </a:xfrm>
          <a:prstGeom prst="rect">
            <a:avLst/>
          </a:prstGeom>
          <a:noFill/>
        </p:spPr>
        <p:txBody>
          <a:bodyPr wrap="square" rtlCol="0">
            <a:spAutoFit/>
          </a:bodyPr>
          <a:lstStyle/>
          <a:p>
            <a:pPr algn="ctr"/>
            <a:r>
              <a:rPr lang="en-US" sz="2400" dirty="0"/>
              <a:t>People are forgetting to wear their masks.</a:t>
            </a:r>
          </a:p>
        </p:txBody>
      </p:sp>
    </p:spTree>
    <p:extLst>
      <p:ext uri="{BB962C8B-B14F-4D97-AF65-F5344CB8AC3E}">
        <p14:creationId xmlns:p14="http://schemas.microsoft.com/office/powerpoint/2010/main" val="325368974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r>
              <a:rPr lang="en-US" sz="4400" dirty="0">
                <a:latin typeface="Rockwell" panose="02060603020205020403" pitchFamily="18" charset="0"/>
              </a:rPr>
              <a:t>The Problem</a:t>
            </a:r>
          </a:p>
        </p:txBody>
      </p:sp>
      <p:graphicFrame>
        <p:nvGraphicFramePr>
          <p:cNvPr id="9" name="Content Placeholder 7">
            <a:extLst>
              <a:ext uri="{FF2B5EF4-FFF2-40B4-BE49-F238E27FC236}">
                <a16:creationId xmlns:a16="http://schemas.microsoft.com/office/drawing/2014/main" id="{9CAD4A4E-73F3-413C-AC45-BF6867ED3FFB}"/>
              </a:ext>
            </a:extLst>
          </p:cNvPr>
          <p:cNvGraphicFramePr>
            <a:graphicFrameLocks/>
          </p:cNvGraphicFramePr>
          <p:nvPr>
            <p:extLst>
              <p:ext uri="{D42A27DB-BD31-4B8C-83A1-F6EECF244321}">
                <p14:modId xmlns:p14="http://schemas.microsoft.com/office/powerpoint/2010/main" val="4064513740"/>
              </p:ext>
            </p:extLst>
          </p:nvPr>
        </p:nvGraphicFramePr>
        <p:xfrm>
          <a:off x="3567426" y="1921422"/>
          <a:ext cx="5053972" cy="3541712"/>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a:extLst>
              <a:ext uri="{FF2B5EF4-FFF2-40B4-BE49-F238E27FC236}">
                <a16:creationId xmlns:a16="http://schemas.microsoft.com/office/drawing/2014/main" id="{CAE670D8-1938-4075-A763-9CB7452D74C2}"/>
              </a:ext>
            </a:extLst>
          </p:cNvPr>
          <p:cNvSpPr txBox="1"/>
          <p:nvPr/>
        </p:nvSpPr>
        <p:spPr>
          <a:xfrm>
            <a:off x="8954815" y="0"/>
            <a:ext cx="2728184" cy="461665"/>
          </a:xfrm>
          <a:prstGeom prst="rect">
            <a:avLst/>
          </a:prstGeom>
          <a:noFill/>
        </p:spPr>
        <p:txBody>
          <a:bodyPr wrap="square" rtlCol="0">
            <a:spAutoFit/>
          </a:bodyPr>
          <a:lstStyle/>
          <a:p>
            <a:r>
              <a:rPr lang="en-US" sz="1200" dirty="0"/>
              <a:t>Data from covid19pulse.usc.edu</a:t>
            </a:r>
          </a:p>
          <a:p>
            <a:r>
              <a:rPr lang="en-US" sz="1200" dirty="0"/>
              <a:t>*Large gatherings include 10+ attendees</a:t>
            </a:r>
          </a:p>
        </p:txBody>
      </p:sp>
      <p:sp>
        <p:nvSpPr>
          <p:cNvPr id="5" name="TextBox 4">
            <a:extLst>
              <a:ext uri="{FF2B5EF4-FFF2-40B4-BE49-F238E27FC236}">
                <a16:creationId xmlns:a16="http://schemas.microsoft.com/office/drawing/2014/main" id="{5A177081-1F67-4D03-8101-C28443D0F288}"/>
              </a:ext>
            </a:extLst>
          </p:cNvPr>
          <p:cNvSpPr txBox="1"/>
          <p:nvPr/>
        </p:nvSpPr>
        <p:spPr>
          <a:xfrm>
            <a:off x="1414306" y="5626037"/>
            <a:ext cx="9360211" cy="830997"/>
          </a:xfrm>
          <a:prstGeom prst="rect">
            <a:avLst/>
          </a:prstGeom>
          <a:noFill/>
        </p:spPr>
        <p:txBody>
          <a:bodyPr wrap="square" rtlCol="0">
            <a:spAutoFit/>
          </a:bodyPr>
          <a:lstStyle/>
          <a:p>
            <a:pPr algn="ctr"/>
            <a:r>
              <a:rPr lang="en-US" sz="2400" dirty="0"/>
              <a:t>As schools return to in-person learning, and large gatherings become more and more common, we need to make sure everyone is masked.</a:t>
            </a:r>
          </a:p>
        </p:txBody>
      </p:sp>
    </p:spTree>
    <p:extLst>
      <p:ext uri="{BB962C8B-B14F-4D97-AF65-F5344CB8AC3E}">
        <p14:creationId xmlns:p14="http://schemas.microsoft.com/office/powerpoint/2010/main" val="135676817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r>
              <a:rPr lang="en-US" sz="4400" dirty="0">
                <a:latin typeface="Rockwell" panose="02060603020205020403" pitchFamily="18" charset="0"/>
              </a:rPr>
              <a:t>Current Solutions</a:t>
            </a:r>
          </a:p>
        </p:txBody>
      </p:sp>
      <p:graphicFrame>
        <p:nvGraphicFramePr>
          <p:cNvPr id="4" name="Content Placeholder 3">
            <a:extLst>
              <a:ext uri="{FF2B5EF4-FFF2-40B4-BE49-F238E27FC236}">
                <a16:creationId xmlns:a16="http://schemas.microsoft.com/office/drawing/2014/main" id="{242FA989-6B7C-488C-85ED-CB8D01BA3254}"/>
              </a:ext>
              <a:ext uri="{C183D7F6-B498-43B3-948B-1728B52AA6E4}">
                <adec:decorative xmlns:adec="http://schemas.microsoft.com/office/drawing/2017/decorative" val="1"/>
              </a:ext>
            </a:extLst>
          </p:cNvPr>
          <p:cNvGraphicFramePr>
            <a:graphicFrameLocks noGrp="1"/>
          </p:cNvGraphicFramePr>
          <p:nvPr>
            <p:ph idx="1"/>
            <p:extLst>
              <p:ext uri="{D42A27DB-BD31-4B8C-83A1-F6EECF244321}">
                <p14:modId xmlns:p14="http://schemas.microsoft.com/office/powerpoint/2010/main" val="1092309423"/>
              </p:ext>
            </p:extLst>
          </p:nvPr>
        </p:nvGraphicFramePr>
        <p:xfrm>
          <a:off x="477061" y="1871331"/>
          <a:ext cx="11314446" cy="44922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9341702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r>
              <a:rPr lang="en-US" sz="4400" dirty="0">
                <a:latin typeface="Rockwell" panose="02060603020205020403" pitchFamily="18" charset="0"/>
              </a:rPr>
              <a:t>Our solution:   </a:t>
            </a:r>
            <a:r>
              <a:rPr lang="en-US" sz="4400" cap="none" dirty="0" err="1">
                <a:latin typeface="Rockwell" panose="02060603020205020403" pitchFamily="18" charset="0"/>
              </a:rPr>
              <a:t>CovFIT</a:t>
            </a:r>
            <a:endParaRPr lang="en-US" sz="4400" dirty="0">
              <a:latin typeface="Rockwell" panose="02060603020205020403" pitchFamily="18" charset="0"/>
            </a:endParaRP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a:xfrm>
            <a:off x="1141412" y="2249486"/>
            <a:ext cx="9905999" cy="4247834"/>
          </a:xfrm>
        </p:spPr>
        <p:txBody>
          <a:bodyPr>
            <a:normAutofit/>
          </a:bodyPr>
          <a:lstStyle/>
          <a:p>
            <a:pPr lvl="1"/>
            <a:r>
              <a:rPr lang="en-US" sz="2400" dirty="0">
                <a:latin typeface="Tahoma" panose="020B0604030504040204" pitchFamily="34" charset="0"/>
                <a:ea typeface="Tahoma" panose="020B0604030504040204" pitchFamily="34" charset="0"/>
                <a:cs typeface="Tahoma" panose="020B0604030504040204" pitchFamily="34" charset="0"/>
              </a:rPr>
              <a:t>Simple, Cost-Free, and Effective</a:t>
            </a:r>
          </a:p>
          <a:p>
            <a:pPr lvl="1"/>
            <a:r>
              <a:rPr lang="en-US" sz="2400" dirty="0">
                <a:latin typeface="Tahoma" panose="020B0604030504040204" pitchFamily="34" charset="0"/>
                <a:ea typeface="Tahoma" panose="020B0604030504040204" pitchFamily="34" charset="0"/>
                <a:cs typeface="Tahoma" panose="020B0604030504040204" pitchFamily="34" charset="0"/>
              </a:rPr>
              <a:t>A machine-learning software which checks everyone for a mask, and reminds them to wear one</a:t>
            </a:r>
          </a:p>
          <a:p>
            <a:pPr lvl="1"/>
            <a:r>
              <a:rPr lang="en-US" sz="2400" dirty="0">
                <a:latin typeface="Tahoma" panose="020B0604030504040204" pitchFamily="34" charset="0"/>
                <a:ea typeface="Tahoma" panose="020B0604030504040204" pitchFamily="34" charset="0"/>
                <a:cs typeface="Tahoma" panose="020B0604030504040204" pitchFamily="34" charset="0"/>
              </a:rPr>
              <a:t>Hands-Free!</a:t>
            </a:r>
          </a:p>
          <a:p>
            <a:pPr lvl="1"/>
            <a:r>
              <a:rPr lang="en-US" sz="2400" dirty="0">
                <a:latin typeface="Tahoma" panose="020B0604030504040204" pitchFamily="34" charset="0"/>
                <a:ea typeface="Tahoma" panose="020B0604030504040204" pitchFamily="34" charset="0"/>
                <a:cs typeface="Tahoma" panose="020B0604030504040204" pitchFamily="34" charset="0"/>
              </a:rPr>
              <a:t>No specialized equipment or training needed</a:t>
            </a:r>
          </a:p>
          <a:p>
            <a:pPr lvl="1"/>
            <a:r>
              <a:rPr lang="en-US" sz="2400" dirty="0">
                <a:latin typeface="Tahoma" panose="020B0604030504040204" pitchFamily="34" charset="0"/>
                <a:ea typeface="Tahoma" panose="020B0604030504040204" pitchFamily="34" charset="0"/>
                <a:cs typeface="Tahoma" panose="020B0604030504040204" pitchFamily="34" charset="0"/>
              </a:rPr>
              <a:t>This is better than other solutions because it is free, accurate, and doesn’t require any manpower at all</a:t>
            </a:r>
          </a:p>
          <a:p>
            <a:pPr lvl="1"/>
            <a:r>
              <a:rPr lang="en-US" sz="2400" dirty="0">
                <a:latin typeface="Tahoma" panose="020B0604030504040204" pitchFamily="34" charset="0"/>
                <a:ea typeface="Tahoma" panose="020B0604030504040204" pitchFamily="34" charset="0"/>
                <a:cs typeface="Tahoma" panose="020B0604030504040204" pitchFamily="34" charset="0"/>
              </a:rPr>
              <a:t>Is part of </a:t>
            </a:r>
            <a:r>
              <a:rPr lang="en-US" sz="2400" u="sng" dirty="0">
                <a:latin typeface="Tahoma" panose="020B0604030504040204" pitchFamily="34" charset="0"/>
                <a:ea typeface="Tahoma" panose="020B0604030504040204" pitchFamily="34" charset="0"/>
                <a:cs typeface="Tahoma" panose="020B0604030504040204" pitchFamily="34" charset="0"/>
              </a:rPr>
              <a:t>treatment</a:t>
            </a:r>
            <a:r>
              <a:rPr lang="en-US" sz="2400" dirty="0">
                <a:latin typeface="Tahoma" panose="020B0604030504040204" pitchFamily="34" charset="0"/>
                <a:ea typeface="Tahoma" panose="020B0604030504040204" pitchFamily="34" charset="0"/>
                <a:cs typeface="Tahoma" panose="020B0604030504040204" pitchFamily="34" charset="0"/>
              </a:rPr>
              <a:t> in the healthcare process</a:t>
            </a:r>
          </a:p>
        </p:txBody>
      </p:sp>
      <p:pic>
        <p:nvPicPr>
          <p:cNvPr id="5" name="Picture 4" descr="Diagram, logo&#10;&#10;Description automatically generated">
            <a:extLst>
              <a:ext uri="{FF2B5EF4-FFF2-40B4-BE49-F238E27FC236}">
                <a16:creationId xmlns:a16="http://schemas.microsoft.com/office/drawing/2014/main" id="{1FE1079F-1F08-428E-A9CE-B352F3A85910}"/>
              </a:ext>
            </a:extLst>
          </p:cNvPr>
          <p:cNvPicPr>
            <a:picLocks noChangeAspect="1"/>
          </p:cNvPicPr>
          <p:nvPr/>
        </p:nvPicPr>
        <p:blipFill>
          <a:blip r:embed="rId2"/>
          <a:stretch>
            <a:fillRect/>
          </a:stretch>
        </p:blipFill>
        <p:spPr>
          <a:xfrm>
            <a:off x="10617022" y="0"/>
            <a:ext cx="1574978" cy="1828800"/>
          </a:xfrm>
          <a:prstGeom prst="rect">
            <a:avLst/>
          </a:prstGeom>
        </p:spPr>
      </p:pic>
    </p:spTree>
    <p:extLst>
      <p:ext uri="{BB962C8B-B14F-4D97-AF65-F5344CB8AC3E}">
        <p14:creationId xmlns:p14="http://schemas.microsoft.com/office/powerpoint/2010/main" val="291955698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r>
              <a:rPr lang="en-US" sz="4400" cap="none" dirty="0" err="1">
                <a:latin typeface="Rockwell" panose="02060603020205020403" pitchFamily="18" charset="0"/>
              </a:rPr>
              <a:t>CovFIT</a:t>
            </a:r>
            <a:r>
              <a:rPr lang="en-US" sz="4400" cap="none" dirty="0">
                <a:latin typeface="Rockwell" panose="02060603020205020403" pitchFamily="18" charset="0"/>
              </a:rPr>
              <a:t>: Target Population</a:t>
            </a: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p:txBody>
          <a:bodyPr>
            <a:normAutofit/>
          </a:bodyPr>
          <a:lstStyle/>
          <a:p>
            <a:pPr lvl="1"/>
            <a:r>
              <a:rPr lang="en-US" sz="2400" dirty="0">
                <a:latin typeface="Tahoma" panose="020B0604030504040204" pitchFamily="34" charset="0"/>
                <a:ea typeface="Tahoma" panose="020B0604030504040204" pitchFamily="34" charset="0"/>
                <a:cs typeface="Tahoma" panose="020B0604030504040204" pitchFamily="34" charset="0"/>
              </a:rPr>
              <a:t>This solution is something simple you could place in a doorway to check everyone for a mask</a:t>
            </a:r>
          </a:p>
          <a:p>
            <a:pPr lvl="1"/>
            <a:r>
              <a:rPr lang="en-US" sz="2400" dirty="0">
                <a:latin typeface="Tahoma" panose="020B0604030504040204" pitchFamily="34" charset="0"/>
                <a:ea typeface="Tahoma" panose="020B0604030504040204" pitchFamily="34" charset="0"/>
                <a:cs typeface="Tahoma" panose="020B0604030504040204" pitchFamily="34" charset="0"/>
              </a:rPr>
              <a:t>This is targeted towards large, in-person gatherings</a:t>
            </a:r>
          </a:p>
          <a:p>
            <a:pPr lvl="1"/>
            <a:endParaRPr lang="en-US" sz="2400" dirty="0">
              <a:latin typeface="Tahoma" panose="020B0604030504040204" pitchFamily="34" charset="0"/>
              <a:ea typeface="Tahoma" panose="020B0604030504040204" pitchFamily="34" charset="0"/>
              <a:cs typeface="Tahoma" panose="020B0604030504040204" pitchFamily="34" charset="0"/>
            </a:endParaRPr>
          </a:p>
          <a:p>
            <a:pPr lvl="1"/>
            <a:r>
              <a:rPr lang="en-US" sz="2400" dirty="0">
                <a:latin typeface="Tahoma" panose="020B0604030504040204" pitchFamily="34" charset="0"/>
                <a:ea typeface="Tahoma" panose="020B0604030504040204" pitchFamily="34" charset="0"/>
                <a:cs typeface="Tahoma" panose="020B0604030504040204" pitchFamily="34" charset="0"/>
              </a:rPr>
              <a:t>This helps students, healthcare workers, government workers, and even at sporting events</a:t>
            </a:r>
          </a:p>
        </p:txBody>
      </p:sp>
      <p:pic>
        <p:nvPicPr>
          <p:cNvPr id="4" name="Picture 3" descr="Diagram, logo&#10;&#10;Description automatically generated">
            <a:extLst>
              <a:ext uri="{FF2B5EF4-FFF2-40B4-BE49-F238E27FC236}">
                <a16:creationId xmlns:a16="http://schemas.microsoft.com/office/drawing/2014/main" id="{CA75EB76-725D-4594-92AA-2FF87BA58B59}"/>
              </a:ext>
            </a:extLst>
          </p:cNvPr>
          <p:cNvPicPr>
            <a:picLocks noChangeAspect="1"/>
          </p:cNvPicPr>
          <p:nvPr/>
        </p:nvPicPr>
        <p:blipFill>
          <a:blip r:embed="rId2"/>
          <a:stretch>
            <a:fillRect/>
          </a:stretch>
        </p:blipFill>
        <p:spPr>
          <a:xfrm>
            <a:off x="10617022" y="0"/>
            <a:ext cx="1574978" cy="1828800"/>
          </a:xfrm>
          <a:prstGeom prst="rect">
            <a:avLst/>
          </a:prstGeom>
        </p:spPr>
      </p:pic>
    </p:spTree>
    <p:extLst>
      <p:ext uri="{BB962C8B-B14F-4D97-AF65-F5344CB8AC3E}">
        <p14:creationId xmlns:p14="http://schemas.microsoft.com/office/powerpoint/2010/main" val="255129517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19EB2-7241-4121-86F2-809954E54CC4}"/>
              </a:ext>
            </a:extLst>
          </p:cNvPr>
          <p:cNvSpPr>
            <a:spLocks noGrp="1"/>
          </p:cNvSpPr>
          <p:nvPr>
            <p:ph type="title"/>
          </p:nvPr>
        </p:nvSpPr>
        <p:spPr/>
        <p:txBody>
          <a:bodyPr/>
          <a:lstStyle/>
          <a:p>
            <a:r>
              <a:rPr lang="en-US" cap="none" dirty="0" err="1"/>
              <a:t>CovFIT</a:t>
            </a:r>
            <a:r>
              <a:rPr lang="en-US" cap="none" dirty="0"/>
              <a:t>: Application</a:t>
            </a:r>
          </a:p>
        </p:txBody>
      </p:sp>
      <p:pic>
        <p:nvPicPr>
          <p:cNvPr id="13" name="Content Placeholder 12">
            <a:extLst>
              <a:ext uri="{FF2B5EF4-FFF2-40B4-BE49-F238E27FC236}">
                <a16:creationId xmlns:a16="http://schemas.microsoft.com/office/drawing/2014/main" id="{2AE43B89-5265-468C-AC37-7A1F8983615A}"/>
              </a:ext>
            </a:extLst>
          </p:cNvPr>
          <p:cNvPicPr>
            <a:picLocks noGrp="1" noChangeAspect="1"/>
          </p:cNvPicPr>
          <p:nvPr>
            <p:ph sz="half" idx="2"/>
          </p:nvPr>
        </p:nvPicPr>
        <p:blipFill>
          <a:blip r:embed="rId2"/>
          <a:stretch>
            <a:fillRect/>
          </a:stretch>
        </p:blipFill>
        <p:spPr>
          <a:xfrm>
            <a:off x="6517521" y="2249488"/>
            <a:ext cx="4184570" cy="3541712"/>
          </a:xfrm>
          <a:ln w="38100">
            <a:solidFill>
              <a:schemeClr val="accent1"/>
            </a:solidFill>
          </a:ln>
        </p:spPr>
      </p:pic>
      <p:pic>
        <p:nvPicPr>
          <p:cNvPr id="11" name="Content Placeholder 10">
            <a:extLst>
              <a:ext uri="{FF2B5EF4-FFF2-40B4-BE49-F238E27FC236}">
                <a16:creationId xmlns:a16="http://schemas.microsoft.com/office/drawing/2014/main" id="{69C5A60D-9244-4C28-AB2C-4AF11D078DB9}"/>
              </a:ext>
            </a:extLst>
          </p:cNvPr>
          <p:cNvPicPr>
            <a:picLocks noGrp="1" noChangeAspect="1"/>
          </p:cNvPicPr>
          <p:nvPr>
            <p:ph sz="half" idx="1"/>
          </p:nvPr>
        </p:nvPicPr>
        <p:blipFill>
          <a:blip r:embed="rId3"/>
          <a:stretch>
            <a:fillRect/>
          </a:stretch>
        </p:blipFill>
        <p:spPr>
          <a:xfrm>
            <a:off x="1141413" y="2428309"/>
            <a:ext cx="4878387" cy="3184070"/>
          </a:xfrm>
        </p:spPr>
      </p:pic>
      <p:pic>
        <p:nvPicPr>
          <p:cNvPr id="15" name="Picture 14" descr="Graphical user interface, application, Teams&#10;&#10;Description automatically generated">
            <a:extLst>
              <a:ext uri="{FF2B5EF4-FFF2-40B4-BE49-F238E27FC236}">
                <a16:creationId xmlns:a16="http://schemas.microsoft.com/office/drawing/2014/main" id="{9017C357-7DA4-4A9E-A6AE-88DEAE044C96}"/>
              </a:ext>
            </a:extLst>
          </p:cNvPr>
          <p:cNvPicPr>
            <a:picLocks noChangeAspect="1"/>
          </p:cNvPicPr>
          <p:nvPr/>
        </p:nvPicPr>
        <p:blipFill>
          <a:blip r:embed="rId4"/>
          <a:stretch>
            <a:fillRect/>
          </a:stretch>
        </p:blipFill>
        <p:spPr>
          <a:xfrm rot="60000">
            <a:off x="8094338" y="3106479"/>
            <a:ext cx="1696259" cy="1476983"/>
          </a:xfrm>
          <a:prstGeom prst="rect">
            <a:avLst/>
          </a:prstGeom>
        </p:spPr>
      </p:pic>
      <p:pic>
        <p:nvPicPr>
          <p:cNvPr id="19" name="Picture 18" descr="Graphical user interface, application, Teams&#10;&#10;Description automatically generated">
            <a:extLst>
              <a:ext uri="{FF2B5EF4-FFF2-40B4-BE49-F238E27FC236}">
                <a16:creationId xmlns:a16="http://schemas.microsoft.com/office/drawing/2014/main" id="{5F6DBD26-D926-4FD6-83FC-A049395AA53F}"/>
              </a:ext>
            </a:extLst>
          </p:cNvPr>
          <p:cNvPicPr>
            <a:picLocks noChangeAspect="1"/>
          </p:cNvPicPr>
          <p:nvPr/>
        </p:nvPicPr>
        <p:blipFill rotWithShape="1">
          <a:blip r:embed="rId5">
            <a:extLst>
              <a:ext uri="{BEBA8EAE-BF5A-486C-A8C5-ECC9F3942E4B}">
                <a14:imgProps xmlns:a14="http://schemas.microsoft.com/office/drawing/2010/main">
                  <a14:imgLayer r:embed="rId6">
                    <a14:imgEffect>
                      <a14:artisticCutout/>
                    </a14:imgEffect>
                  </a14:imgLayer>
                </a14:imgProps>
              </a:ext>
            </a:extLst>
          </a:blip>
          <a:srcRect l="28818" t="10649" r="27569" b="50885"/>
          <a:stretch/>
        </p:blipFill>
        <p:spPr>
          <a:xfrm rot="60000">
            <a:off x="8586751" y="3262410"/>
            <a:ext cx="739796" cy="568128"/>
          </a:xfrm>
          <a:prstGeom prst="rect">
            <a:avLst/>
          </a:prstGeom>
        </p:spPr>
      </p:pic>
      <p:sp>
        <p:nvSpPr>
          <p:cNvPr id="23" name="Rectangle 22">
            <a:extLst>
              <a:ext uri="{FF2B5EF4-FFF2-40B4-BE49-F238E27FC236}">
                <a16:creationId xmlns:a16="http://schemas.microsoft.com/office/drawing/2014/main" id="{1D753689-4373-49B0-97D0-2CE59F7BA999}"/>
              </a:ext>
            </a:extLst>
          </p:cNvPr>
          <p:cNvSpPr/>
          <p:nvPr/>
        </p:nvSpPr>
        <p:spPr>
          <a:xfrm>
            <a:off x="3870960" y="3916680"/>
            <a:ext cx="264160" cy="360680"/>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Connector 25">
            <a:extLst>
              <a:ext uri="{FF2B5EF4-FFF2-40B4-BE49-F238E27FC236}">
                <a16:creationId xmlns:a16="http://schemas.microsoft.com/office/drawing/2014/main" id="{F51C3771-78DC-45C5-BE3F-D1DE3182099E}"/>
              </a:ext>
            </a:extLst>
          </p:cNvPr>
          <p:cNvCxnSpPr>
            <a:cxnSpLocks/>
          </p:cNvCxnSpPr>
          <p:nvPr/>
        </p:nvCxnSpPr>
        <p:spPr>
          <a:xfrm flipV="1">
            <a:off x="4135120" y="2249488"/>
            <a:ext cx="2382401" cy="1667192"/>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B02DEE9-9CC1-4A08-91E4-18B31600026A}"/>
              </a:ext>
            </a:extLst>
          </p:cNvPr>
          <p:cNvCxnSpPr>
            <a:cxnSpLocks/>
          </p:cNvCxnSpPr>
          <p:nvPr/>
        </p:nvCxnSpPr>
        <p:spPr>
          <a:xfrm>
            <a:off x="4135120" y="4277360"/>
            <a:ext cx="2382401" cy="1513364"/>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12" name="Picture 11" descr="Diagram, logo&#10;&#10;Description automatically generated">
            <a:extLst>
              <a:ext uri="{FF2B5EF4-FFF2-40B4-BE49-F238E27FC236}">
                <a16:creationId xmlns:a16="http://schemas.microsoft.com/office/drawing/2014/main" id="{0ED2475C-AEC6-4E0C-829B-53927FB65681}"/>
              </a:ext>
            </a:extLst>
          </p:cNvPr>
          <p:cNvPicPr>
            <a:picLocks noChangeAspect="1"/>
          </p:cNvPicPr>
          <p:nvPr/>
        </p:nvPicPr>
        <p:blipFill>
          <a:blip r:embed="rId7"/>
          <a:stretch>
            <a:fillRect/>
          </a:stretch>
        </p:blipFill>
        <p:spPr>
          <a:xfrm>
            <a:off x="10617022" y="0"/>
            <a:ext cx="1574978" cy="1828800"/>
          </a:xfrm>
          <a:prstGeom prst="rect">
            <a:avLst/>
          </a:prstGeom>
        </p:spPr>
      </p:pic>
    </p:spTree>
    <p:extLst>
      <p:ext uri="{BB962C8B-B14F-4D97-AF65-F5344CB8AC3E}">
        <p14:creationId xmlns:p14="http://schemas.microsoft.com/office/powerpoint/2010/main" val="334995169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r>
              <a:rPr lang="en-US" sz="4400" dirty="0">
                <a:latin typeface="Rockwell" panose="02060603020205020403" pitchFamily="18" charset="0"/>
              </a:rPr>
              <a:t>The Prototype</a:t>
            </a: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p:txBody>
          <a:bodyPr>
            <a:normAutofit/>
          </a:bodyPr>
          <a:lstStyle/>
          <a:p>
            <a:pPr lvl="1"/>
            <a:r>
              <a:rPr lang="en-US" sz="2400" dirty="0">
                <a:latin typeface="Tahoma" panose="020B0604030504040204" pitchFamily="34" charset="0"/>
                <a:ea typeface="Tahoma" panose="020B0604030504040204" pitchFamily="34" charset="0"/>
                <a:cs typeface="Tahoma" panose="020B0604030504040204" pitchFamily="34" charset="0"/>
              </a:rPr>
              <a:t>Because it the easiest to show on a computer, we coded a website with html5, JavaScript, CSS, and a TensorFlow JavaScript machine learning model</a:t>
            </a:r>
          </a:p>
          <a:p>
            <a:pPr lvl="1"/>
            <a:endParaRPr lang="en-US" sz="2400" dirty="0">
              <a:latin typeface="Tahoma" panose="020B0604030504040204" pitchFamily="34" charset="0"/>
              <a:ea typeface="Tahoma" panose="020B0604030504040204" pitchFamily="34" charset="0"/>
              <a:cs typeface="Tahoma" panose="020B0604030504040204" pitchFamily="34" charset="0"/>
            </a:endParaRPr>
          </a:p>
          <a:p>
            <a:pPr lvl="1"/>
            <a:r>
              <a:rPr lang="en-US" sz="2400" dirty="0">
                <a:latin typeface="Tahoma" panose="020B0604030504040204" pitchFamily="34" charset="0"/>
                <a:ea typeface="Tahoma" panose="020B0604030504040204" pitchFamily="34" charset="0"/>
                <a:cs typeface="Tahoma" panose="020B0604030504040204" pitchFamily="34" charset="0"/>
              </a:rPr>
              <a:t>Follow along!</a:t>
            </a:r>
          </a:p>
          <a:p>
            <a:pPr lvl="1"/>
            <a:endParaRPr lang="en-US" sz="2400" dirty="0">
              <a:latin typeface="Tahoma" panose="020B0604030504040204" pitchFamily="34" charset="0"/>
              <a:ea typeface="Tahoma" panose="020B0604030504040204" pitchFamily="34" charset="0"/>
              <a:cs typeface="Tahoma" panose="020B0604030504040204" pitchFamily="34" charset="0"/>
            </a:endParaRPr>
          </a:p>
          <a:p>
            <a:pPr lvl="1"/>
            <a:r>
              <a:rPr lang="en-US" sz="2400" dirty="0">
                <a:latin typeface="Tahoma" panose="020B0604030504040204" pitchFamily="34" charset="0"/>
                <a:ea typeface="Tahoma" panose="020B0604030504040204" pitchFamily="34" charset="0"/>
                <a:cs typeface="Tahoma" panose="020B0604030504040204" pitchFamily="34" charset="0"/>
              </a:rPr>
              <a:t>Link to the repository is in the description!</a:t>
            </a:r>
          </a:p>
        </p:txBody>
      </p:sp>
      <p:pic>
        <p:nvPicPr>
          <p:cNvPr id="9" name="Picture 8" descr="Diagram, logo&#10;&#10;Description automatically generated">
            <a:extLst>
              <a:ext uri="{FF2B5EF4-FFF2-40B4-BE49-F238E27FC236}">
                <a16:creationId xmlns:a16="http://schemas.microsoft.com/office/drawing/2014/main" id="{2F9F2558-5779-43D2-8B73-6821DD22A92F}"/>
              </a:ext>
            </a:extLst>
          </p:cNvPr>
          <p:cNvPicPr>
            <a:picLocks noChangeAspect="1"/>
          </p:cNvPicPr>
          <p:nvPr/>
        </p:nvPicPr>
        <p:blipFill>
          <a:blip r:embed="rId2"/>
          <a:stretch>
            <a:fillRect/>
          </a:stretch>
        </p:blipFill>
        <p:spPr>
          <a:xfrm>
            <a:off x="10617022" y="0"/>
            <a:ext cx="1574978" cy="1828800"/>
          </a:xfrm>
          <a:prstGeom prst="rect">
            <a:avLst/>
          </a:prstGeom>
        </p:spPr>
      </p:pic>
    </p:spTree>
    <p:extLst>
      <p:ext uri="{BB962C8B-B14F-4D97-AF65-F5344CB8AC3E}">
        <p14:creationId xmlns:p14="http://schemas.microsoft.com/office/powerpoint/2010/main" val="134831811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TF77815013_Problem-solution cycle_RVA_v3" id="{20834410-FC37-46AC-ACB7-FB202F8C4BA9}" vid="{1ED24379-BFF7-4E2F-B7EC-A47C906E21A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c5321c3d-9d53-4c11-a87a-6331166a8bb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6D595E7633C7104CBFA8C09A45340E4F" ma:contentTypeVersion="12" ma:contentTypeDescription="Create a new document." ma:contentTypeScope="" ma:versionID="35db2749c6000d873d36a6e5d24ebe67">
  <xsd:schema xmlns:xsd="http://www.w3.org/2001/XMLSchema" xmlns:xs="http://www.w3.org/2001/XMLSchema" xmlns:p="http://schemas.microsoft.com/office/2006/metadata/properties" xmlns:ns3="527cde58-0c75-4652-a225-67e3b12820b4" xmlns:ns4="c5321c3d-9d53-4c11-a87a-6331166a8bbf" targetNamespace="http://schemas.microsoft.com/office/2006/metadata/properties" ma:root="true" ma:fieldsID="b3dcbd13beae314cba0b85c4aee7350e" ns3:_="" ns4:_="">
    <xsd:import namespace="527cde58-0c75-4652-a225-67e3b12820b4"/>
    <xsd:import namespace="c5321c3d-9d53-4c11-a87a-6331166a8bbf"/>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DateTaken" minOccurs="0"/>
                <xsd:element ref="ns4:MediaServiceGenerationTime" minOccurs="0"/>
                <xsd:element ref="ns4:MediaServiceEventHashCode"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27cde58-0c75-4652-a225-67e3b12820b4"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SharingHintHash" ma:index="10" nillable="true" ma:displayName="Sharing Hint Hash" ma:description=""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5321c3d-9d53-4c11-a87a-6331166a8bbf" elementFormDefault="qualified">
    <xsd:import namespace="http://schemas.microsoft.com/office/2006/documentManagement/types"/>
    <xsd:import namespace="http://schemas.microsoft.com/office/infopath/2007/PartnerControls"/>
    <xsd:element name="MediaServiceMetadata" ma:index="11" nillable="true" ma:displayName="MediaServiceMetadata" ma:description="" ma:hidden="true" ma:internalName="MediaServiceMetadata" ma:readOnly="true">
      <xsd:simpleType>
        <xsd:restriction base="dms:Note"/>
      </xsd:simpleType>
    </xsd:element>
    <xsd:element name="MediaServiceFastMetadata" ma:index="12" nillable="true" ma:displayName="MediaServiceFastMetadata" ma:description="" ma:hidden="true" ma:internalName="MediaServiceFastMetadata" ma:readOnly="true">
      <xsd:simpleType>
        <xsd:restriction base="dms:Note"/>
      </xsd:simpleType>
    </xsd:element>
    <xsd:element name="MediaServiceAutoTags" ma:index="13" nillable="true" ma:displayName="MediaServiceAutoTags" ma:description="" ma:internalName="MediaServiceAutoTags" ma:readOnly="true">
      <xsd:simpleType>
        <xsd:restriction base="dms:Text"/>
      </xsd:simpleType>
    </xsd:element>
    <xsd:element name="MediaServiceOCR" ma:index="14" nillable="true" ma:displayName="MediaServiceOCR" ma:internalName="MediaServiceOCR"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7866CFD-F94E-4AE5-ACEA-86FEC0F48A10}">
  <ds:schemaRefs>
    <ds:schemaRef ds:uri="http://schemas.microsoft.com/office/2006/metadata/properties"/>
    <ds:schemaRef ds:uri="c5321c3d-9d53-4c11-a87a-6331166a8bbf"/>
    <ds:schemaRef ds:uri="http://schemas.microsoft.com/office/2006/documentManagement/types"/>
    <ds:schemaRef ds:uri="http://www.w3.org/XML/1998/namespace"/>
    <ds:schemaRef ds:uri="http://purl.org/dc/elements/1.1/"/>
    <ds:schemaRef ds:uri="http://purl.org/dc/terms/"/>
    <ds:schemaRef ds:uri="http://purl.org/dc/dcmitype/"/>
    <ds:schemaRef ds:uri="http://schemas.microsoft.com/office/infopath/2007/PartnerControls"/>
    <ds:schemaRef ds:uri="http://schemas.openxmlformats.org/package/2006/metadata/core-properties"/>
    <ds:schemaRef ds:uri="527cde58-0c75-4652-a225-67e3b12820b4"/>
  </ds:schemaRefs>
</ds:datastoreItem>
</file>

<file path=customXml/itemProps2.xml><?xml version="1.0" encoding="utf-8"?>
<ds:datastoreItem xmlns:ds="http://schemas.openxmlformats.org/officeDocument/2006/customXml" ds:itemID="{1AEE08E7-4E1B-4CD3-9EEA-49A959B9C250}">
  <ds:schemaRefs>
    <ds:schemaRef ds:uri="527cde58-0c75-4652-a225-67e3b12820b4"/>
    <ds:schemaRef ds:uri="c5321c3d-9d53-4c11-a87a-6331166a8bb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B579702B-25C7-40D7-9E29-7686B11A966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Problemsolution cycle </Template>
  <TotalTime>3546</TotalTime>
  <Words>503</Words>
  <Application>Microsoft Office PowerPoint</Application>
  <PresentationFormat>Widescreen</PresentationFormat>
  <Paragraphs>59</Paragraphs>
  <Slides>12</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12</vt:i4>
      </vt:variant>
    </vt:vector>
  </HeadingPairs>
  <TitlesOfParts>
    <vt:vector size="20" baseType="lpstr">
      <vt:lpstr>Arial</vt:lpstr>
      <vt:lpstr>Calibri</vt:lpstr>
      <vt:lpstr>Rockwell</vt:lpstr>
      <vt:lpstr>Tahoma</vt:lpstr>
      <vt:lpstr>Tw Cen MT</vt:lpstr>
      <vt:lpstr>Wingdings</vt:lpstr>
      <vt:lpstr>Circuit</vt:lpstr>
      <vt:lpstr>Document</vt:lpstr>
      <vt:lpstr>CovFIT</vt:lpstr>
      <vt:lpstr>Introductions</vt:lpstr>
      <vt:lpstr>The Problem</vt:lpstr>
      <vt:lpstr>The Problem</vt:lpstr>
      <vt:lpstr>Current Solutions</vt:lpstr>
      <vt:lpstr>Our solution:   CovFIT</vt:lpstr>
      <vt:lpstr>CovFIT: Target Population</vt:lpstr>
      <vt:lpstr>CovFIT: Application</vt:lpstr>
      <vt:lpstr>The Prototype</vt:lpstr>
      <vt:lpstr>Future additions</vt:lpstr>
      <vt:lpstr>Works cited</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CovFIT</dc:title>
  <dc:creator>KORE, PRATYUSH</dc:creator>
  <cp:lastModifiedBy>KORE, PRATYUSH</cp:lastModifiedBy>
  <cp:revision>15</cp:revision>
  <dcterms:created xsi:type="dcterms:W3CDTF">2021-04-03T22:22:15Z</dcterms:created>
  <dcterms:modified xsi:type="dcterms:W3CDTF">2021-04-06T17:49:34Z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0x0101006D595E7633C7104CBFA8C09A45340E4F</vt:lpwstr>
  </property>
</Properties>
</file>