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rFYug/znYp5/vIHpU4oOFOAVD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6814479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6814479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6814479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681447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96814479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9681447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78804bab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78804b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6814479e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6814479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f8d43347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f8d433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youtube.com/watch?v=oOcTVTpUsPQ" TargetMode="External"/><Relationship Id="rId4" Type="http://schemas.openxmlformats.org/officeDocument/2006/relationships/hyperlink" Target="https://people.csail.mit.edu/rivest/Rsapaper.pdfwikipedia" TargetMode="External"/><Relationship Id="rId5" Type="http://schemas.openxmlformats.org/officeDocument/2006/relationships/hyperlink" Target="https://people.csail.mit.edu/rivest/Rsapaper.pdfwikipedia" TargetMode="External"/><Relationship Id="rId6" Type="http://schemas.openxmlformats.org/officeDocument/2006/relationships/hyperlink" Target="https://www.youtube.com/watch?v=YQw124CtvO0&amp;t=149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305025" y="622876"/>
            <a:ext cx="5524800" cy="113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b="1" lang="en-US"/>
              <a:t>RSA encryption</a:t>
            </a:r>
            <a:endParaRPr b="1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663051" y="1937000"/>
            <a:ext cx="37284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8965"/>
              <a:buNone/>
            </a:pPr>
            <a:r>
              <a:rPr b="1" lang="en-US" sz="2900">
                <a:solidFill>
                  <a:srgbClr val="666666"/>
                </a:solidFill>
              </a:rPr>
              <a:t>Pratyush Ranjan Maharana </a:t>
            </a:r>
            <a:endParaRPr b="1" sz="2900">
              <a:solidFill>
                <a:srgbClr val="666666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963" y="2742126"/>
            <a:ext cx="2021887" cy="2021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35312" l="0" r="0" t="0"/>
          <a:stretch/>
        </p:blipFill>
        <p:spPr>
          <a:xfrm>
            <a:off x="7997675" y="2736475"/>
            <a:ext cx="2095500" cy="20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5625" y="2308375"/>
            <a:ext cx="1569525" cy="24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6">
            <a:alphaModFix/>
          </a:blip>
          <a:srcRect b="50293" l="0" r="0" t="0"/>
          <a:stretch/>
        </p:blipFill>
        <p:spPr>
          <a:xfrm>
            <a:off x="5695350" y="798425"/>
            <a:ext cx="6215976" cy="14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96814479e_1_1"/>
          <p:cNvSpPr txBox="1"/>
          <p:nvPr/>
        </p:nvSpPr>
        <p:spPr>
          <a:xfrm>
            <a:off x="321950" y="838650"/>
            <a:ext cx="7707900" cy="18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2B3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refers to a connection that uses encryption protocols to protect the data being transferred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3296814479e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800" y="1877650"/>
            <a:ext cx="9995925" cy="42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3296814479e_1_1"/>
          <p:cNvSpPr txBox="1"/>
          <p:nvPr/>
        </p:nvSpPr>
        <p:spPr>
          <a:xfrm>
            <a:off x="243725" y="151275"/>
            <a:ext cx="5883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connections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3296814479e_0_22"/>
          <p:cNvPicPr preferRelativeResize="0"/>
          <p:nvPr/>
        </p:nvPicPr>
        <p:blipFill rotWithShape="1">
          <a:blip r:embed="rId3">
            <a:alphaModFix/>
          </a:blip>
          <a:srcRect b="0" l="0" r="0" t="32696"/>
          <a:stretch/>
        </p:blipFill>
        <p:spPr>
          <a:xfrm>
            <a:off x="7366275" y="2358351"/>
            <a:ext cx="3558050" cy="3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296814479e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550" y="724575"/>
            <a:ext cx="4631650" cy="33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296814479e_0_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088" y="4003550"/>
            <a:ext cx="4266125" cy="24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296814479e_0_22"/>
          <p:cNvSpPr txBox="1"/>
          <p:nvPr/>
        </p:nvSpPr>
        <p:spPr>
          <a:xfrm>
            <a:off x="6384851" y="1896650"/>
            <a:ext cx="552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AECF0"/>
                </a:solidFill>
                <a:highlight>
                  <a:srgbClr val="101418"/>
                </a:highlight>
              </a:rPr>
              <a:t>263130836933693530167218012159999999</a:t>
            </a:r>
            <a:endParaRPr sz="2000"/>
          </a:p>
        </p:txBody>
      </p:sp>
      <p:sp>
        <p:nvSpPr>
          <p:cNvPr id="105" name="Google Shape;105;g3296814479e_0_22"/>
          <p:cNvSpPr txBox="1"/>
          <p:nvPr/>
        </p:nvSpPr>
        <p:spPr>
          <a:xfrm>
            <a:off x="310550" y="0"/>
            <a:ext cx="6084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 Factorization</a:t>
            </a:r>
            <a:endParaRPr/>
          </a:p>
        </p:txBody>
      </p:sp>
      <p:sp>
        <p:nvSpPr>
          <p:cNvPr id="106" name="Google Shape;106;g3296814479e_0_22"/>
          <p:cNvSpPr txBox="1"/>
          <p:nvPr/>
        </p:nvSpPr>
        <p:spPr>
          <a:xfrm>
            <a:off x="10120025" y="3472150"/>
            <a:ext cx="2007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prime factors of this number?</a:t>
            </a:r>
            <a:endParaRPr sz="100">
              <a:solidFill>
                <a:schemeClr val="dk1"/>
              </a:solidFill>
            </a:endParaRPr>
          </a:p>
        </p:txBody>
      </p:sp>
      <p:sp>
        <p:nvSpPr>
          <p:cNvPr id="107" name="Google Shape;107;g3296814479e_0_22"/>
          <p:cNvSpPr txBox="1"/>
          <p:nvPr/>
        </p:nvSpPr>
        <p:spPr>
          <a:xfrm>
            <a:off x="431275" y="4397850"/>
            <a:ext cx="32070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3296814479e_0_22"/>
          <p:cNvSpPr txBox="1"/>
          <p:nvPr/>
        </p:nvSpPr>
        <p:spPr>
          <a:xfrm>
            <a:off x="5059450" y="309350"/>
            <a:ext cx="671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Modern encryption methods are specifically designed so that decoding them would take so long they are practically unbreakable.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It would take a classical computer around </a:t>
            </a:r>
            <a:r>
              <a:rPr b="1"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300 trillion years</a:t>
            </a: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to break a RSA-2048 bit encryption key. The age of the universe is only 13.8 billion years.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296814479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475" y="320099"/>
            <a:ext cx="5036125" cy="58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296814479e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025" y="1031137"/>
            <a:ext cx="5348900" cy="41560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296814479e_0_8"/>
          <p:cNvSpPr txBox="1"/>
          <p:nvPr/>
        </p:nvSpPr>
        <p:spPr>
          <a:xfrm>
            <a:off x="8681850" y="6001875"/>
            <a:ext cx="4277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3296814479e_0_8"/>
          <p:cNvSpPr txBox="1"/>
          <p:nvPr/>
        </p:nvSpPr>
        <p:spPr>
          <a:xfrm>
            <a:off x="1361650" y="6001875"/>
            <a:ext cx="3866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Message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278804baba_0_0"/>
          <p:cNvPicPr preferRelativeResize="0"/>
          <p:nvPr/>
        </p:nvPicPr>
        <p:blipFill rotWithShape="1">
          <a:blip r:embed="rId3">
            <a:alphaModFix/>
          </a:blip>
          <a:srcRect b="50293" l="0" r="0" t="0"/>
          <a:stretch/>
        </p:blipFill>
        <p:spPr>
          <a:xfrm>
            <a:off x="5841100" y="0"/>
            <a:ext cx="6251850" cy="14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278804bab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50" y="1518725"/>
            <a:ext cx="10238426" cy="468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278804baba_0_0"/>
          <p:cNvSpPr txBox="1"/>
          <p:nvPr/>
        </p:nvSpPr>
        <p:spPr>
          <a:xfrm>
            <a:off x="142900" y="126075"/>
            <a:ext cx="56982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RSA encryption works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4" name="Google Shape;124;g3278804bab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8178" y="4863675"/>
            <a:ext cx="3462675" cy="19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278804baba_0_0"/>
          <p:cNvSpPr txBox="1"/>
          <p:nvPr/>
        </p:nvSpPr>
        <p:spPr>
          <a:xfrm>
            <a:off x="8688175" y="4863675"/>
            <a:ext cx="1413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Calibri"/>
                <a:ea typeface="Calibri"/>
                <a:cs typeface="Calibri"/>
                <a:sym typeface="Calibri"/>
              </a:rPr>
              <a:t>oh  mai god woww!!!!</a:t>
            </a:r>
            <a:endParaRPr sz="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g3296814479e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00" y="780425"/>
            <a:ext cx="6208700" cy="6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3296814479e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8325" y="5292100"/>
            <a:ext cx="5485925" cy="74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296814479e_0_17"/>
          <p:cNvPicPr preferRelativeResize="0"/>
          <p:nvPr/>
        </p:nvPicPr>
        <p:blipFill rotWithShape="1">
          <a:blip r:embed="rId5">
            <a:alphaModFix/>
          </a:blip>
          <a:srcRect b="0" l="0" r="0" t="22414"/>
          <a:stretch/>
        </p:blipFill>
        <p:spPr>
          <a:xfrm>
            <a:off x="1606375" y="1829675"/>
            <a:ext cx="9256749" cy="33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4400"/>
              <a:buFont typeface="Arial"/>
              <a:buNone/>
            </a:pPr>
            <a:r>
              <a:rPr lang="en-US" u="sng">
                <a:latin typeface="Arial"/>
                <a:ea typeface="Arial"/>
                <a:cs typeface="Arial"/>
                <a:sym typeface="Arial"/>
              </a:rPr>
              <a:t>Website tracking us !!!!</a:t>
            </a:r>
            <a:endParaRPr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"/>
          <p:cNvSpPr txBox="1"/>
          <p:nvPr>
            <p:ph idx="1" type="body"/>
          </p:nvPr>
        </p:nvSpPr>
        <p:spPr>
          <a:xfrm>
            <a:off x="936975" y="162011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Cookies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IP address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http referrer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Browser fingerprinting </a:t>
            </a:r>
            <a:endParaRPr/>
          </a:p>
        </p:txBody>
      </p:sp>
      <p:pic>
        <p:nvPicPr>
          <p:cNvPr descr="One Chocolate Chip Cookie Recipe ..." id="139" name="Google Shape;139;p4"/>
          <p:cNvPicPr preferRelativeResize="0"/>
          <p:nvPr/>
        </p:nvPicPr>
        <p:blipFill rotWithShape="1">
          <a:blip r:embed="rId3">
            <a:alphaModFix/>
          </a:blip>
          <a:srcRect b="20405" l="0" r="0" t="22162"/>
          <a:stretch/>
        </p:blipFill>
        <p:spPr>
          <a:xfrm>
            <a:off x="772848" y="3934363"/>
            <a:ext cx="1202302" cy="10376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6076" y="1416268"/>
            <a:ext cx="4977724" cy="319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f8d43347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Bookman Old Style"/>
                <a:ea typeface="Bookman Old Style"/>
                <a:cs typeface="Bookman Old Style"/>
                <a:sym typeface="Bookman Old Style"/>
              </a:rPr>
              <a:t>References</a:t>
            </a:r>
            <a:endParaRPr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46" name="Google Shape;146;g32f8d43347f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RSA Encryption algorithm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https://people.csail.mit.edu/rivest/Rsapaper.pdf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wikipedia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https://www.youtube.com/watch?v=YQw124CtvO0&amp;t=149s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2025-01-05T20:11:46Z</dcterms:created>
  <dc:creator>Pratyush Maharana</dc:creator>
</cp:coreProperties>
</file>