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FD2A-117C-F2DB-4CB4-9128B1AAC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02238-F647-49A1-EB40-77645E720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E29D9-998C-B08E-3CC4-13FEBE4D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BCF-CDE9-453A-AB77-A91A98FAC64C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28BCA-9B74-E2FA-D41C-381C9802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813A6-55AF-9853-225E-5EFBD32E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4F90-54B8-4451-A837-666B4C310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22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A728-D8F3-F70C-5417-C82847D2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589C5-53E9-9685-B191-EFE805FFA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DBEF6-C87D-7103-38B2-D28B6206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BCF-CDE9-453A-AB77-A91A98FAC64C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8118D-BB95-B751-502E-4F1070CB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49C2-A10B-5DB6-2818-5EFB1D92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4F90-54B8-4451-A837-666B4C310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45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3726F-162C-FF83-3EE3-60748400B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56C9F-3DA2-874B-AF2B-EB862276D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34D82-0FE0-F108-CE2B-5296D9A2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BCF-CDE9-453A-AB77-A91A98FAC64C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26B34-5896-63EA-E4D8-3B1F4FD9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B7C48-4BF4-5048-5CE2-7B9AD54A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4F90-54B8-4451-A837-666B4C310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24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CB90-1D49-3CE0-71D3-6BA20410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9D44-E58F-CBAD-92F1-6365AAD28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0842F-43F1-E83B-304E-9970D5A3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BCF-CDE9-453A-AB77-A91A98FAC64C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FBC47-FAD5-71F6-6E06-F1DBD84D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A1DCB-450B-28E2-749B-B425AD4A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4F90-54B8-4451-A837-666B4C310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14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72D8-5079-0C31-55B8-D772BCD8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39615-8910-C19C-09B5-A6AD0E7C5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57B1C-8E9D-2BB9-4CFD-BE9E8E12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BCF-CDE9-453A-AB77-A91A98FAC64C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6ADCA-2633-B767-8DC1-52F11BCE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5FDDA-1A14-8509-8E78-113F5806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4F90-54B8-4451-A837-666B4C310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91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1E4C-A8C5-2083-81C5-059A20CC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E6CBF-4F96-1E9D-4A4C-59028ABD2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A17DF-DD8F-DD01-ECF9-3A9AA4948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D23B5-AB6F-DB05-95DE-9BCF70E6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BCF-CDE9-453A-AB77-A91A98FAC64C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50891-4D85-86D8-6472-1E4D01D7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72E49-CE9E-54D9-CE90-31A4EBDD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4F90-54B8-4451-A837-666B4C310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35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9CBD-18D7-8AA8-EA8C-C91DEADB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2FA19-64FB-4AE0-0BDA-D3DDF9B84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00B0C-347C-A75D-0BB1-A06D41A33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6F321-9070-ED5A-5587-19208B85A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93B49-19EE-AC2F-756F-21ADDFBC8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5F23E-B0C9-E705-AC7C-F4F77EE4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BCF-CDE9-453A-AB77-A91A98FAC64C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D0B50-EB84-E0C9-05B8-97B0AAA8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8500B-4DA2-7B0E-1271-A999967E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4F90-54B8-4451-A837-666B4C310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64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25C6-AAE1-F862-5FD7-DB77945B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98092-0BC9-F9C7-DFAE-0270971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BCF-CDE9-453A-AB77-A91A98FAC64C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65E94-9E16-49FF-C8CD-25771535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F3D5D-C427-5DB5-EDAC-4EA04080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4F90-54B8-4451-A837-666B4C310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64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75013-9AD0-5B7D-AB91-A4DFCEA5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BCF-CDE9-453A-AB77-A91A98FAC64C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9C6F7-0173-8A9A-86CB-5A4E9C32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7D784-ED87-43E8-96E8-125800FC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4F90-54B8-4451-A837-666B4C310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02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8A3B-57BA-D8CE-1959-EA311827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1B52-31AA-B689-83A5-5874EEA83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30A7F-EC68-C716-7522-3D0C8FB10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533D2-60F7-4964-5571-A5164F46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BCF-CDE9-453A-AB77-A91A98FAC64C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E33FB-7C96-BD1E-EB74-2AD725FC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33A55-B73A-3193-0C5E-B9A4B367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4F90-54B8-4451-A837-666B4C310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87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B4FE-3EB0-E81D-CA65-70290E718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C5A68-05D3-26F6-71E1-F370CE5CA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786BA-9AF6-E43C-2014-205B7B65B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F0C1D-0A36-D62C-1B64-7210D317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BCF-CDE9-453A-AB77-A91A98FAC64C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9357C-75D8-E77A-CC8D-F23714C4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AAB06-9D5F-63AE-079C-7E21958C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4F90-54B8-4451-A837-666B4C310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73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AE728-F680-C3FA-CACE-D0924491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D7BA5-FE67-0664-2592-84C9ADE47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C09BA-A739-07B5-CEF9-D8204BEE8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8FCBCF-CDE9-453A-AB77-A91A98FAC64C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935F8-B4A7-EBB3-6B71-A1802A152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89289-C9D1-E90B-EC2A-7CB3A4D33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9D4F90-54B8-4451-A837-666B4C310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19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E2CE5-8409-37B4-FE18-9FF59BF94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74819"/>
            <a:ext cx="4826795" cy="2858363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</a:rPr>
              <a:t>Super Store Analytics Report</a:t>
            </a:r>
            <a:br>
              <a:rPr lang="en-US" sz="5000">
                <a:solidFill>
                  <a:schemeClr val="bg1"/>
                </a:solidFill>
              </a:rPr>
            </a:br>
            <a:br>
              <a:rPr lang="en-US" sz="5000">
                <a:solidFill>
                  <a:schemeClr val="bg1"/>
                </a:solidFill>
              </a:rPr>
            </a:br>
            <a:endParaRPr lang="en-IN" sz="50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3FB90-ECBC-38DE-A7FA-9B2DEFE47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4414180"/>
            <a:ext cx="4830283" cy="1594507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chemeClr val="bg1"/>
                </a:solidFill>
              </a:rPr>
              <a:t>Subtitle:</a:t>
            </a:r>
            <a:r>
              <a:rPr lang="en-US">
                <a:solidFill>
                  <a:schemeClr val="bg1"/>
                </a:solidFill>
              </a:rPr>
              <a:t> Sales, Profitability &amp; Performance Insights</a:t>
            </a:r>
            <a:br>
              <a:rPr lang="en-US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Presented by:</a:t>
            </a:r>
            <a:r>
              <a:rPr lang="en-US">
                <a:solidFill>
                  <a:schemeClr val="bg1"/>
                </a:solidFill>
              </a:rPr>
              <a:t> Pratyush Rawat</a:t>
            </a:r>
            <a:br>
              <a:rPr lang="en-US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Date:</a:t>
            </a:r>
            <a:r>
              <a:rPr lang="en-US">
                <a:solidFill>
                  <a:schemeClr val="bg1"/>
                </a:solidFill>
              </a:rPr>
              <a:t>11/04/25</a:t>
            </a:r>
            <a:endParaRPr lang="en-IN">
              <a:solidFill>
                <a:schemeClr val="bg1"/>
              </a:solidFill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4ED95F1-9F53-6A2F-F76C-5B5CDF7432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22" r="21579" b="-2"/>
          <a:stretch/>
        </p:blipFill>
        <p:spPr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1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E9F65B-18AB-50D5-8544-5EB25BBD8F25}"/>
              </a:ext>
            </a:extLst>
          </p:cNvPr>
          <p:cNvSpPr txBox="1"/>
          <p:nvPr/>
        </p:nvSpPr>
        <p:spPr>
          <a:xfrm>
            <a:off x="1236519" y="1080829"/>
            <a:ext cx="9246538" cy="4987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Metrics: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Sales: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611.33K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Profit: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82.94K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Quantity Sold: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9,823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Orders: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1,305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Growth YoY: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27.51%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 Growth YoY: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0.32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Targets vs Actual: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Target (Current Month):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5.04K (Achieved ✅)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 Target (Current Month):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443.08 (Shortfall ❌)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Filters Applied:</a:t>
            </a:r>
            <a:endParaRPr lang="en-US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Year: 2016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96523DC-8765-7521-2212-0AF5D01088AC}"/>
              </a:ext>
            </a:extLst>
          </p:cNvPr>
          <p:cNvSpPr txBox="1"/>
          <p:nvPr/>
        </p:nvSpPr>
        <p:spPr>
          <a:xfrm>
            <a:off x="1524000" y="309880"/>
            <a:ext cx="843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OVERVIEW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82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1B9A12-32CA-C9F3-3066-695BEA562DA0}"/>
              </a:ext>
            </a:extLst>
          </p:cNvPr>
          <p:cNvSpPr txBox="1"/>
          <p:nvPr/>
        </p:nvSpPr>
        <p:spPr>
          <a:xfrm>
            <a:off x="757752" y="1076609"/>
            <a:ext cx="9963511" cy="5220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Trend (Year-wise):</a:t>
            </a: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grew steadily from 2014 to 2017, peaking in 2017.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Drastic drop in 2018.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Performing Products:</a:t>
            </a: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Canon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imageClass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series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Fellowes PB500, Cisco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TelePresence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HON 5400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Sub-Categories by Sales:</a:t>
            </a: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Filters Available:</a:t>
            </a: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Year, Region, Segment, Month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5B8461-2606-DA77-2247-2E2D30962091}"/>
              </a:ext>
            </a:extLst>
          </p:cNvPr>
          <p:cNvSpPr txBox="1"/>
          <p:nvPr/>
        </p:nvSpPr>
        <p:spPr>
          <a:xfrm>
            <a:off x="2214880" y="468531"/>
            <a:ext cx="665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INSIGHTS</a:t>
            </a:r>
          </a:p>
        </p:txBody>
      </p:sp>
    </p:spTree>
    <p:extLst>
      <p:ext uri="{BB962C8B-B14F-4D97-AF65-F5344CB8AC3E}">
        <p14:creationId xmlns:p14="http://schemas.microsoft.com/office/powerpoint/2010/main" val="680490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7418FF-27EB-4A24-AA69-33BB7C33032E}"/>
              </a:ext>
            </a:extLst>
          </p:cNvPr>
          <p:cNvSpPr txBox="1"/>
          <p:nvPr/>
        </p:nvSpPr>
        <p:spPr>
          <a:xfrm>
            <a:off x="1016000" y="1072365"/>
            <a:ext cx="9467056" cy="50134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 Trend (Year-wise):</a:t>
            </a: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 seen until 2017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Sharp decline in 2018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Sub-Categories by Profit:</a:t>
            </a: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Copiers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Accessories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 by Category:</a:t>
            </a: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category (label not readable) significantly outperforms others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Filters Available:</a:t>
            </a: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Year, Month, Region, Segment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A2A9C5-AC89-C532-282F-4DC60CE184A4}"/>
              </a:ext>
            </a:extLst>
          </p:cNvPr>
          <p:cNvSpPr txBox="1"/>
          <p:nvPr/>
        </p:nvSpPr>
        <p:spPr>
          <a:xfrm>
            <a:off x="1360754" y="243795"/>
            <a:ext cx="824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 INSIGHTS</a:t>
            </a:r>
          </a:p>
        </p:txBody>
      </p:sp>
    </p:spTree>
    <p:extLst>
      <p:ext uri="{BB962C8B-B14F-4D97-AF65-F5344CB8AC3E}">
        <p14:creationId xmlns:p14="http://schemas.microsoft.com/office/powerpoint/2010/main" val="3195651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197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Super Store Analytics Report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Pratyush Rawat</dc:creator>
  <cp:lastModifiedBy>Pratyush Rawat</cp:lastModifiedBy>
  <cp:revision>1</cp:revision>
  <dcterms:created xsi:type="dcterms:W3CDTF">2025-04-11T15:39:43Z</dcterms:created>
  <dcterms:modified xsi:type="dcterms:W3CDTF">2025-04-11T15:53:00Z</dcterms:modified>
</cp:coreProperties>
</file>