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35" r:id="rId10"/>
    <p:sldId id="264" r:id="rId11"/>
    <p:sldId id="265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87" r:id="rId23"/>
    <p:sldId id="282" r:id="rId24"/>
    <p:sldId id="283" r:id="rId25"/>
    <p:sldId id="284" r:id="rId26"/>
    <p:sldId id="280" r:id="rId27"/>
    <p:sldId id="281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1" r:id="rId42"/>
    <p:sldId id="303" r:id="rId43"/>
    <p:sldId id="304" r:id="rId44"/>
    <p:sldId id="266" r:id="rId45"/>
    <p:sldId id="305" r:id="rId46"/>
    <p:sldId id="306" r:id="rId47"/>
    <p:sldId id="308" r:id="rId48"/>
    <p:sldId id="307" r:id="rId49"/>
    <p:sldId id="309" r:id="rId50"/>
    <p:sldId id="311" r:id="rId51"/>
    <p:sldId id="313" r:id="rId52"/>
    <p:sldId id="312" r:id="rId53"/>
    <p:sldId id="310" r:id="rId54"/>
    <p:sldId id="314" r:id="rId55"/>
    <p:sldId id="315" r:id="rId56"/>
    <p:sldId id="318" r:id="rId57"/>
    <p:sldId id="316" r:id="rId58"/>
    <p:sldId id="317" r:id="rId59"/>
    <p:sldId id="319" r:id="rId60"/>
    <p:sldId id="320" r:id="rId61"/>
    <p:sldId id="321" r:id="rId62"/>
    <p:sldId id="323" r:id="rId63"/>
    <p:sldId id="324" r:id="rId64"/>
    <p:sldId id="322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4" r:id="rId74"/>
    <p:sldId id="333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A94C1-3F21-4CDE-932B-055A01E5838D}" v="6247" dt="2019-12-10T16:31:27.457"/>
    <p1510:client id="{1641A503-5149-4925-BD0D-7C268C66778E}" v="828" dt="2019-12-11T14:43:45.144"/>
    <p1510:client id="{259A2FE6-0E71-4209-AD1C-0D2AB752128E}" v="2619" dt="2019-12-11T14:23:10.981"/>
    <p1510:client id="{2A395205-29A4-4926-90E2-F246D5AF9E78}" v="9335" dt="2019-12-11T11:18:20.406"/>
    <p1510:client id="{422D0B23-9A68-4776-B98D-A474FF471A0F}" v="4417" dt="2019-12-11T17:18:43.268"/>
    <p1510:client id="{FEF3B4B0-8558-4DA8-A4E3-AD3ABFF05797}" v="3018" dt="2019-12-11T12:37:47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yush V Moorthy" userId="010d838501dda849" providerId="Windows Live" clId="Web-{422D0B23-9A68-4776-B98D-A474FF471A0F}"/>
    <pc:docChg chg="addSld modSld sldOrd">
      <pc:chgData name="Pratyush V Moorthy" userId="010d838501dda849" providerId="Windows Live" clId="Web-{422D0B23-9A68-4776-B98D-A474FF471A0F}" dt="2019-12-11T17:18:42.705" v="4387" actId="20577"/>
      <pc:docMkLst>
        <pc:docMk/>
      </pc:docMkLst>
      <pc:sldChg chg="modSp">
        <pc:chgData name="Pratyush V Moorthy" userId="010d838501dda849" providerId="Windows Live" clId="Web-{422D0B23-9A68-4776-B98D-A474FF471A0F}" dt="2019-12-11T16:38:31.323" v="3333" actId="20577"/>
        <pc:sldMkLst>
          <pc:docMk/>
          <pc:sldMk cId="914041712" sldId="264"/>
        </pc:sldMkLst>
        <pc:spChg chg="mod">
          <ac:chgData name="Pratyush V Moorthy" userId="010d838501dda849" providerId="Windows Live" clId="Web-{422D0B23-9A68-4776-B98D-A474FF471A0F}" dt="2019-12-11T16:38:31.323" v="3333" actId="20577"/>
          <ac:spMkLst>
            <pc:docMk/>
            <pc:sldMk cId="914041712" sldId="264"/>
            <ac:spMk id="2" creationId="{984192B4-5463-49C2-94AF-4F8336B1A37B}"/>
          </ac:spMkLst>
        </pc:spChg>
      </pc:sldChg>
      <pc:sldChg chg="modSp">
        <pc:chgData name="Pratyush V Moorthy" userId="010d838501dda849" providerId="Windows Live" clId="Web-{422D0B23-9A68-4776-B98D-A474FF471A0F}" dt="2019-12-11T16:37:36.948" v="3297" actId="20577"/>
        <pc:sldMkLst>
          <pc:docMk/>
          <pc:sldMk cId="3546934806" sldId="269"/>
        </pc:sldMkLst>
        <pc:spChg chg="mod">
          <ac:chgData name="Pratyush V Moorthy" userId="010d838501dda849" providerId="Windows Live" clId="Web-{422D0B23-9A68-4776-B98D-A474FF471A0F}" dt="2019-12-11T16:37:36.948" v="3297" actId="20577"/>
          <ac:spMkLst>
            <pc:docMk/>
            <pc:sldMk cId="3546934806" sldId="269"/>
            <ac:spMk id="3" creationId="{02AD5729-CF7A-42E1-B005-C5AFF37804D3}"/>
          </ac:spMkLst>
        </pc:spChg>
      </pc:sldChg>
      <pc:sldChg chg="modSp">
        <pc:chgData name="Pratyush V Moorthy" userId="010d838501dda849" providerId="Windows Live" clId="Web-{422D0B23-9A68-4776-B98D-A474FF471A0F}" dt="2019-12-11T16:41:17.340" v="3391" actId="20577"/>
        <pc:sldMkLst>
          <pc:docMk/>
          <pc:sldMk cId="943631393" sldId="280"/>
        </pc:sldMkLst>
        <pc:spChg chg="mod">
          <ac:chgData name="Pratyush V Moorthy" userId="010d838501dda849" providerId="Windows Live" clId="Web-{422D0B23-9A68-4776-B98D-A474FF471A0F}" dt="2019-12-11T16:41:17.340" v="3391" actId="20577"/>
          <ac:spMkLst>
            <pc:docMk/>
            <pc:sldMk cId="943631393" sldId="280"/>
            <ac:spMk id="3" creationId="{BAE67A82-C9E7-4C3D-8D55-D49E9BD82D06}"/>
          </ac:spMkLst>
        </pc:spChg>
      </pc:sldChg>
      <pc:sldChg chg="modSp">
        <pc:chgData name="Pratyush V Moorthy" userId="010d838501dda849" providerId="Windows Live" clId="Web-{422D0B23-9A68-4776-B98D-A474FF471A0F}" dt="2019-12-11T16:41:55.388" v="3403" actId="20577"/>
        <pc:sldMkLst>
          <pc:docMk/>
          <pc:sldMk cId="1709866957" sldId="292"/>
        </pc:sldMkLst>
        <pc:spChg chg="mod">
          <ac:chgData name="Pratyush V Moorthy" userId="010d838501dda849" providerId="Windows Live" clId="Web-{422D0B23-9A68-4776-B98D-A474FF471A0F}" dt="2019-12-11T16:41:55.388" v="3403" actId="20577"/>
          <ac:spMkLst>
            <pc:docMk/>
            <pc:sldMk cId="1709866957" sldId="292"/>
            <ac:spMk id="3" creationId="{C792CB4C-30A0-4119-BE24-8F5F80A30632}"/>
          </ac:spMkLst>
        </pc:spChg>
      </pc:sldChg>
      <pc:sldChg chg="modSp">
        <pc:chgData name="Pratyush V Moorthy" userId="010d838501dda849" providerId="Windows Live" clId="Web-{422D0B23-9A68-4776-B98D-A474FF471A0F}" dt="2019-12-11T17:12:49.029" v="4319" actId="20577"/>
        <pc:sldMkLst>
          <pc:docMk/>
          <pc:sldMk cId="3401520915" sldId="293"/>
        </pc:sldMkLst>
        <pc:spChg chg="mod">
          <ac:chgData name="Pratyush V Moorthy" userId="010d838501dda849" providerId="Windows Live" clId="Web-{422D0B23-9A68-4776-B98D-A474FF471A0F}" dt="2019-12-11T17:12:49.029" v="4319" actId="20577"/>
          <ac:spMkLst>
            <pc:docMk/>
            <pc:sldMk cId="3401520915" sldId="293"/>
            <ac:spMk id="2" creationId="{9BE137E8-0D4F-496F-8899-0445C0DF1EA2}"/>
          </ac:spMkLst>
        </pc:spChg>
      </pc:sldChg>
      <pc:sldChg chg="modSp">
        <pc:chgData name="Pratyush V Moorthy" userId="010d838501dda849" providerId="Windows Live" clId="Web-{422D0B23-9A68-4776-B98D-A474FF471A0F}" dt="2019-12-11T16:43:11.498" v="3461" actId="20577"/>
        <pc:sldMkLst>
          <pc:docMk/>
          <pc:sldMk cId="3929974119" sldId="295"/>
        </pc:sldMkLst>
        <pc:spChg chg="mod">
          <ac:chgData name="Pratyush V Moorthy" userId="010d838501dda849" providerId="Windows Live" clId="Web-{422D0B23-9A68-4776-B98D-A474FF471A0F}" dt="2019-12-11T16:43:11.498" v="3461" actId="20577"/>
          <ac:spMkLst>
            <pc:docMk/>
            <pc:sldMk cId="3929974119" sldId="295"/>
            <ac:spMk id="2" creationId="{471A1254-CC30-4999-97F2-17D244838830}"/>
          </ac:spMkLst>
        </pc:spChg>
      </pc:sldChg>
      <pc:sldChg chg="addSp delSp modSp">
        <pc:chgData name="Pratyush V Moorthy" userId="010d838501dda849" providerId="Windows Live" clId="Web-{422D0B23-9A68-4776-B98D-A474FF471A0F}" dt="2019-12-11T16:44:25.904" v="3465"/>
        <pc:sldMkLst>
          <pc:docMk/>
          <pc:sldMk cId="1354739860" sldId="296"/>
        </pc:sldMkLst>
        <pc:spChg chg="del">
          <ac:chgData name="Pratyush V Moorthy" userId="010d838501dda849" providerId="Windows Live" clId="Web-{422D0B23-9A68-4776-B98D-A474FF471A0F}" dt="2019-12-11T16:44:25.904" v="3465"/>
          <ac:spMkLst>
            <pc:docMk/>
            <pc:sldMk cId="1354739860" sldId="296"/>
            <ac:spMk id="18" creationId="{F64BBAA4-C62B-4146-B49F-FE4CC4655EE0}"/>
          </ac:spMkLst>
        </pc:spChg>
        <pc:spChg chg="del">
          <ac:chgData name="Pratyush V Moorthy" userId="010d838501dda849" providerId="Windows Live" clId="Web-{422D0B23-9A68-4776-B98D-A474FF471A0F}" dt="2019-12-11T16:44:25.904" v="3465"/>
          <ac:spMkLst>
            <pc:docMk/>
            <pc:sldMk cId="1354739860" sldId="296"/>
            <ac:spMk id="22" creationId="{75CF30C0-9394-4459-976E-2AA223FB125F}"/>
          </ac:spMkLst>
        </pc:spChg>
        <pc:spChg chg="add">
          <ac:chgData name="Pratyush V Moorthy" userId="010d838501dda849" providerId="Windows Live" clId="Web-{422D0B23-9A68-4776-B98D-A474FF471A0F}" dt="2019-12-11T16:44:25.904" v="3465"/>
          <ac:spMkLst>
            <pc:docMk/>
            <pc:sldMk cId="1354739860" sldId="296"/>
            <ac:spMk id="27" creationId="{F64BBAA4-C62B-4146-B49F-FE4CC4655EE0}"/>
          </ac:spMkLst>
        </pc:spChg>
        <pc:spChg chg="add">
          <ac:chgData name="Pratyush V Moorthy" userId="010d838501dda849" providerId="Windows Live" clId="Web-{422D0B23-9A68-4776-B98D-A474FF471A0F}" dt="2019-12-11T16:44:25.904" v="3465"/>
          <ac:spMkLst>
            <pc:docMk/>
            <pc:sldMk cId="1354739860" sldId="296"/>
            <ac:spMk id="31" creationId="{75CF30C0-9394-4459-976E-2AA223FB125F}"/>
          </ac:spMkLst>
        </pc:spChg>
        <pc:picChg chg="mod modCrop">
          <ac:chgData name="Pratyush V Moorthy" userId="010d838501dda849" providerId="Windows Live" clId="Web-{422D0B23-9A68-4776-B98D-A474FF471A0F}" dt="2019-12-11T16:44:25.904" v="3465"/>
          <ac:picMkLst>
            <pc:docMk/>
            <pc:sldMk cId="1354739860" sldId="296"/>
            <ac:picMk id="4" creationId="{697FAF23-DD79-4178-B36D-C332A81275DF}"/>
          </ac:picMkLst>
        </pc:picChg>
        <pc:cxnChg chg="del">
          <ac:chgData name="Pratyush V Moorthy" userId="010d838501dda849" providerId="Windows Live" clId="Web-{422D0B23-9A68-4776-B98D-A474FF471A0F}" dt="2019-12-11T16:44:25.904" v="3465"/>
          <ac:cxnSpMkLst>
            <pc:docMk/>
            <pc:sldMk cId="1354739860" sldId="296"/>
            <ac:cxnSpMk id="20" creationId="{EEB57AA8-F021-480C-A9E2-F89913313611}"/>
          </ac:cxnSpMkLst>
        </pc:cxnChg>
        <pc:cxnChg chg="add">
          <ac:chgData name="Pratyush V Moorthy" userId="010d838501dda849" providerId="Windows Live" clId="Web-{422D0B23-9A68-4776-B98D-A474FF471A0F}" dt="2019-12-11T16:44:25.904" v="3465"/>
          <ac:cxnSpMkLst>
            <pc:docMk/>
            <pc:sldMk cId="1354739860" sldId="296"/>
            <ac:cxnSpMk id="29" creationId="{EEB57AA8-F021-480C-A9E2-F89913313611}"/>
          </ac:cxnSpMkLst>
        </pc:cxnChg>
      </pc:sldChg>
      <pc:sldChg chg="modSp">
        <pc:chgData name="Pratyush V Moorthy" userId="010d838501dda849" providerId="Windows Live" clId="Web-{422D0B23-9A68-4776-B98D-A474FF471A0F}" dt="2019-12-11T16:45:35.186" v="3468" actId="20577"/>
        <pc:sldMkLst>
          <pc:docMk/>
          <pc:sldMk cId="1533263438" sldId="300"/>
        </pc:sldMkLst>
        <pc:spChg chg="mod">
          <ac:chgData name="Pratyush V Moorthy" userId="010d838501dda849" providerId="Windows Live" clId="Web-{422D0B23-9A68-4776-B98D-A474FF471A0F}" dt="2019-12-11T16:45:35.186" v="3468" actId="20577"/>
          <ac:spMkLst>
            <pc:docMk/>
            <pc:sldMk cId="1533263438" sldId="300"/>
            <ac:spMk id="2" creationId="{E3811220-488E-4EDA-BB26-01471B6FEAF9}"/>
          </ac:spMkLst>
        </pc:spChg>
      </pc:sldChg>
      <pc:sldChg chg="modSp">
        <pc:chgData name="Pratyush V Moorthy" userId="010d838501dda849" providerId="Windows Live" clId="Web-{422D0B23-9A68-4776-B98D-A474FF471A0F}" dt="2019-12-11T16:46:42.937" v="3490" actId="20577"/>
        <pc:sldMkLst>
          <pc:docMk/>
          <pc:sldMk cId="3529336503" sldId="301"/>
        </pc:sldMkLst>
        <pc:spChg chg="mod">
          <ac:chgData name="Pratyush V Moorthy" userId="010d838501dda849" providerId="Windows Live" clId="Web-{422D0B23-9A68-4776-B98D-A474FF471A0F}" dt="2019-12-11T16:46:42.937" v="3490" actId="20577"/>
          <ac:spMkLst>
            <pc:docMk/>
            <pc:sldMk cId="3529336503" sldId="301"/>
            <ac:spMk id="2" creationId="{E9EE76FA-BA7C-45CB-8895-4C1F258DBAF8}"/>
          </ac:spMkLst>
        </pc:spChg>
      </pc:sldChg>
      <pc:sldChg chg="modSp">
        <pc:chgData name="Pratyush V Moorthy" userId="010d838501dda849" providerId="Windows Live" clId="Web-{422D0B23-9A68-4776-B98D-A474FF471A0F}" dt="2019-12-11T15:37:25.508" v="494" actId="20577"/>
        <pc:sldMkLst>
          <pc:docMk/>
          <pc:sldMk cId="393404274" sldId="303"/>
        </pc:sldMkLst>
        <pc:spChg chg="mod">
          <ac:chgData name="Pratyush V Moorthy" userId="010d838501dda849" providerId="Windows Live" clId="Web-{422D0B23-9A68-4776-B98D-A474FF471A0F}" dt="2019-12-11T15:37:25.508" v="494" actId="20577"/>
          <ac:spMkLst>
            <pc:docMk/>
            <pc:sldMk cId="393404274" sldId="303"/>
            <ac:spMk id="2" creationId="{3F920CB8-DD68-429C-AB7B-045B626EEAE4}"/>
          </ac:spMkLst>
        </pc:spChg>
      </pc:sldChg>
      <pc:sldChg chg="addSp delSp modSp mod ord modClrScheme delDesignElem chgLayout">
        <pc:chgData name="Pratyush V Moorthy" userId="010d838501dda849" providerId="Windows Live" clId="Web-{422D0B23-9A68-4776-B98D-A474FF471A0F}" dt="2019-12-11T16:57:03.833" v="3689" actId="14100"/>
        <pc:sldMkLst>
          <pc:docMk/>
          <pc:sldMk cId="1275468295" sldId="306"/>
        </pc:sldMkLst>
        <pc:spChg chg="mod ord">
          <ac:chgData name="Pratyush V Moorthy" userId="010d838501dda849" providerId="Windows Live" clId="Web-{422D0B23-9A68-4776-B98D-A474FF471A0F}" dt="2019-12-11T16:53:03.753" v="3503"/>
          <ac:spMkLst>
            <pc:docMk/>
            <pc:sldMk cId="1275468295" sldId="306"/>
            <ac:spMk id="2" creationId="{4671A25F-99E4-4AD6-AAD0-ED582F08C22E}"/>
          </ac:spMkLst>
        </pc:spChg>
        <pc:spChg chg="add mod ord">
          <ac:chgData name="Pratyush V Moorthy" userId="010d838501dda849" providerId="Windows Live" clId="Web-{422D0B23-9A68-4776-B98D-A474FF471A0F}" dt="2019-12-11T16:57:03.833" v="3689" actId="14100"/>
          <ac:spMkLst>
            <pc:docMk/>
            <pc:sldMk cId="1275468295" sldId="306"/>
            <ac:spMk id="4" creationId="{B359CDB3-9339-4EAC-9D6A-136855B448EE}"/>
          </ac:spMkLst>
        </pc:spChg>
        <pc:spChg chg="add del">
          <ac:chgData name="Pratyush V Moorthy" userId="010d838501dda849" providerId="Windows Live" clId="Web-{422D0B23-9A68-4776-B98D-A474FF471A0F}" dt="2019-12-11T16:56:57.786" v="3688"/>
          <ac:spMkLst>
            <pc:docMk/>
            <pc:sldMk cId="1275468295" sldId="306"/>
            <ac:spMk id="15" creationId="{D40791F6-715D-481A-9C4A-3645AECFD5A0}"/>
          </ac:spMkLst>
        </pc:spChg>
        <pc:spChg chg="add del">
          <ac:chgData name="Pratyush V Moorthy" userId="010d838501dda849" providerId="Windows Live" clId="Web-{422D0B23-9A68-4776-B98D-A474FF471A0F}" dt="2019-12-11T16:56:57.786" v="3688"/>
          <ac:spMkLst>
            <pc:docMk/>
            <pc:sldMk cId="1275468295" sldId="306"/>
            <ac:spMk id="22" creationId="{811CBAFA-D7E0-40A7-BB94-2C05304B407B}"/>
          </ac:spMkLst>
        </pc:spChg>
        <pc:spChg chg="del">
          <ac:chgData name="Pratyush V Moorthy" userId="010d838501dda849" providerId="Windows Live" clId="Web-{422D0B23-9A68-4776-B98D-A474FF471A0F}" dt="2019-12-11T16:52:57.159" v="3502"/>
          <ac:spMkLst>
            <pc:docMk/>
            <pc:sldMk cId="1275468295" sldId="306"/>
            <ac:spMk id="23" creationId="{39E3965E-AC41-4711-9D10-E25ABB132D86}"/>
          </ac:spMkLst>
        </pc:spChg>
        <pc:spChg chg="add">
          <ac:chgData name="Pratyush V Moorthy" userId="010d838501dda849" providerId="Windows Live" clId="Web-{422D0B23-9A68-4776-B98D-A474FF471A0F}" dt="2019-12-11T16:56:57.786" v="3688"/>
          <ac:spMkLst>
            <pc:docMk/>
            <pc:sldMk cId="1275468295" sldId="306"/>
            <ac:spMk id="24" creationId="{D40791F6-715D-481A-9C4A-3645AECFD5A0}"/>
          </ac:spMkLst>
        </pc:spChg>
        <pc:spChg chg="del">
          <ac:chgData name="Pratyush V Moorthy" userId="010d838501dda849" providerId="Windows Live" clId="Web-{422D0B23-9A68-4776-B98D-A474FF471A0F}" dt="2019-12-11T16:52:57.159" v="3502"/>
          <ac:spMkLst>
            <pc:docMk/>
            <pc:sldMk cId="1275468295" sldId="306"/>
            <ac:spMk id="27" creationId="{548B4202-DCD5-4F8C-B481-743A989A9DFF}"/>
          </ac:spMkLst>
        </pc:spChg>
        <pc:spChg chg="add">
          <ac:chgData name="Pratyush V Moorthy" userId="010d838501dda849" providerId="Windows Live" clId="Web-{422D0B23-9A68-4776-B98D-A474FF471A0F}" dt="2019-12-11T16:56:57.786" v="3688"/>
          <ac:spMkLst>
            <pc:docMk/>
            <pc:sldMk cId="1275468295" sldId="306"/>
            <ac:spMk id="28" creationId="{811CBAFA-D7E0-40A7-BB94-2C05304B407B}"/>
          </ac:spMkLst>
        </pc:spChg>
        <pc:spChg chg="del">
          <ac:chgData name="Pratyush V Moorthy" userId="010d838501dda849" providerId="Windows Live" clId="Web-{422D0B23-9A68-4776-B98D-A474FF471A0F}" dt="2019-12-11T16:52:57.159" v="3502"/>
          <ac:spMkLst>
            <pc:docMk/>
            <pc:sldMk cId="1275468295" sldId="306"/>
            <ac:spMk id="31" creationId="{8EE702CF-91CE-4661-ACBF-3C8160D1B433}"/>
          </ac:spMkLst>
        </pc:spChg>
        <pc:picChg chg="mod">
          <ac:chgData name="Pratyush V Moorthy" userId="010d838501dda849" providerId="Windows Live" clId="Web-{422D0B23-9A68-4776-B98D-A474FF471A0F}" dt="2019-12-11T16:56:57.786" v="3688"/>
          <ac:picMkLst>
            <pc:docMk/>
            <pc:sldMk cId="1275468295" sldId="306"/>
            <ac:picMk id="3" creationId="{2AD81053-2562-4D20-B004-6B56B69582F7}"/>
          </ac:picMkLst>
        </pc:picChg>
        <pc:picChg chg="mod">
          <ac:chgData name="Pratyush V Moorthy" userId="010d838501dda849" providerId="Windows Live" clId="Web-{422D0B23-9A68-4776-B98D-A474FF471A0F}" dt="2019-12-11T16:56:57.786" v="3688"/>
          <ac:picMkLst>
            <pc:docMk/>
            <pc:sldMk cId="1275468295" sldId="306"/>
            <ac:picMk id="13" creationId="{79B9EE0B-D115-4A95-8726-0845F8900E4E}"/>
          </ac:picMkLst>
        </pc:picChg>
        <pc:cxnChg chg="add del">
          <ac:chgData name="Pratyush V Moorthy" userId="010d838501dda849" providerId="Windows Live" clId="Web-{422D0B23-9A68-4776-B98D-A474FF471A0F}" dt="2019-12-11T16:56:57.786" v="3688"/>
          <ac:cxnSpMkLst>
            <pc:docMk/>
            <pc:sldMk cId="1275468295" sldId="306"/>
            <ac:cxnSpMk id="20" creationId="{740F83A4-FAC4-4867-95A5-BBFD280C7BF5}"/>
          </ac:cxnSpMkLst>
        </pc:cxnChg>
        <pc:cxnChg chg="del">
          <ac:chgData name="Pratyush V Moorthy" userId="010d838501dda849" providerId="Windows Live" clId="Web-{422D0B23-9A68-4776-B98D-A474FF471A0F}" dt="2019-12-11T16:52:57.159" v="3502"/>
          <ac:cxnSpMkLst>
            <pc:docMk/>
            <pc:sldMk cId="1275468295" sldId="306"/>
            <ac:cxnSpMk id="25" creationId="{1F5DC8C3-BA5F-4EED-BB9A-A14272BD82A1}"/>
          </ac:cxnSpMkLst>
        </pc:cxnChg>
        <pc:cxnChg chg="add">
          <ac:chgData name="Pratyush V Moorthy" userId="010d838501dda849" providerId="Windows Live" clId="Web-{422D0B23-9A68-4776-B98D-A474FF471A0F}" dt="2019-12-11T16:56:57.786" v="3688"/>
          <ac:cxnSpMkLst>
            <pc:docMk/>
            <pc:sldMk cId="1275468295" sldId="306"/>
            <ac:cxnSpMk id="26" creationId="{740F83A4-FAC4-4867-95A5-BBFD280C7BF5}"/>
          </ac:cxnSpMkLst>
        </pc:cxnChg>
        <pc:cxnChg chg="del">
          <ac:chgData name="Pratyush V Moorthy" userId="010d838501dda849" providerId="Windows Live" clId="Web-{422D0B23-9A68-4776-B98D-A474FF471A0F}" dt="2019-12-11T16:52:57.159" v="3502"/>
          <ac:cxnSpMkLst>
            <pc:docMk/>
            <pc:sldMk cId="1275468295" sldId="306"/>
            <ac:cxnSpMk id="29" creationId="{F7F57F6B-E621-4E40-A34D-2FE12902AA20}"/>
          </ac:cxnSpMkLst>
        </pc:cxnChg>
      </pc:sldChg>
      <pc:sldChg chg="addSp delSp modSp mod modClrScheme delDesignElem chgLayout">
        <pc:chgData name="Pratyush V Moorthy" userId="010d838501dda849" providerId="Windows Live" clId="Web-{422D0B23-9A68-4776-B98D-A474FF471A0F}" dt="2019-12-11T17:03:20.837" v="4205" actId="20577"/>
        <pc:sldMkLst>
          <pc:docMk/>
          <pc:sldMk cId="2275840462" sldId="307"/>
        </pc:sldMkLst>
        <pc:spChg chg="mod ord">
          <ac:chgData name="Pratyush V Moorthy" userId="010d838501dda849" providerId="Windows Live" clId="Web-{422D0B23-9A68-4776-B98D-A474FF471A0F}" dt="2019-12-11T16:53:16.269" v="3505"/>
          <ac:spMkLst>
            <pc:docMk/>
            <pc:sldMk cId="2275840462" sldId="307"/>
            <ac:spMk id="2" creationId="{AFA2BC0C-EBFF-4764-8822-E793453744F2}"/>
          </ac:spMkLst>
        </pc:spChg>
        <pc:spChg chg="add mod ord">
          <ac:chgData name="Pratyush V Moorthy" userId="010d838501dda849" providerId="Windows Live" clId="Web-{422D0B23-9A68-4776-B98D-A474FF471A0F}" dt="2019-12-11T17:03:20.837" v="4205" actId="20577"/>
          <ac:spMkLst>
            <pc:docMk/>
            <pc:sldMk cId="2275840462" sldId="307"/>
            <ac:spMk id="4" creationId="{72C9E932-9A59-47B8-B59E-CE823FF4A8F2}"/>
          </ac:spMkLst>
        </pc:spChg>
        <pc:spChg chg="add">
          <ac:chgData name="Pratyush V Moorthy" userId="010d838501dda849" providerId="Windows Live" clId="Web-{422D0B23-9A68-4776-B98D-A474FF471A0F}" dt="2019-12-11T16:53:16.269" v="3505"/>
          <ac:spMkLst>
            <pc:docMk/>
            <pc:sldMk cId="2275840462" sldId="307"/>
            <ac:spMk id="9" creationId="{D40791F6-715D-481A-9C4A-3645AECFD5A0}"/>
          </ac:spMkLst>
        </pc:spChg>
        <pc:spChg chg="add">
          <ac:chgData name="Pratyush V Moorthy" userId="010d838501dda849" providerId="Windows Live" clId="Web-{422D0B23-9A68-4776-B98D-A474FF471A0F}" dt="2019-12-11T16:53:16.269" v="3505"/>
          <ac:spMkLst>
            <pc:docMk/>
            <pc:sldMk cId="2275840462" sldId="307"/>
            <ac:spMk id="13" creationId="{811CBAFA-D7E0-40A7-BB94-2C05304B407B}"/>
          </ac:spMkLst>
        </pc:spChg>
        <pc:spChg chg="del">
          <ac:chgData name="Pratyush V Moorthy" userId="010d838501dda849" providerId="Windows Live" clId="Web-{422D0B23-9A68-4776-B98D-A474FF471A0F}" dt="2019-12-11T16:53:12.769" v="3504"/>
          <ac:spMkLst>
            <pc:docMk/>
            <pc:sldMk cId="2275840462" sldId="307"/>
            <ac:spMk id="34" creationId="{39E3965E-AC41-4711-9D10-E25ABB132D86}"/>
          </ac:spMkLst>
        </pc:spChg>
        <pc:spChg chg="del">
          <ac:chgData name="Pratyush V Moorthy" userId="010d838501dda849" providerId="Windows Live" clId="Web-{422D0B23-9A68-4776-B98D-A474FF471A0F}" dt="2019-12-11T16:53:12.769" v="3504"/>
          <ac:spMkLst>
            <pc:docMk/>
            <pc:sldMk cId="2275840462" sldId="307"/>
            <ac:spMk id="38" creationId="{548B4202-DCD5-4F8C-B481-743A989A9DFF}"/>
          </ac:spMkLst>
        </pc:spChg>
        <pc:spChg chg="del">
          <ac:chgData name="Pratyush V Moorthy" userId="010d838501dda849" providerId="Windows Live" clId="Web-{422D0B23-9A68-4776-B98D-A474FF471A0F}" dt="2019-12-11T16:53:12.769" v="3504"/>
          <ac:spMkLst>
            <pc:docMk/>
            <pc:sldMk cId="2275840462" sldId="307"/>
            <ac:spMk id="42" creationId="{8EE702CF-91CE-4661-ACBF-3C8160D1B433}"/>
          </ac:spMkLst>
        </pc:spChg>
        <pc:picChg chg="mod">
          <ac:chgData name="Pratyush V Moorthy" userId="010d838501dda849" providerId="Windows Live" clId="Web-{422D0B23-9A68-4776-B98D-A474FF471A0F}" dt="2019-12-11T16:53:16.269" v="3505"/>
          <ac:picMkLst>
            <pc:docMk/>
            <pc:sldMk cId="2275840462" sldId="307"/>
            <ac:picMk id="3" creationId="{8F25B59B-1C51-4B57-B256-F11C35520916}"/>
          </ac:picMkLst>
        </pc:picChg>
        <pc:picChg chg="mod ord">
          <ac:chgData name="Pratyush V Moorthy" userId="010d838501dda849" providerId="Windows Live" clId="Web-{422D0B23-9A68-4776-B98D-A474FF471A0F}" dt="2019-12-11T16:53:40.019" v="3508" actId="1076"/>
          <ac:picMkLst>
            <pc:docMk/>
            <pc:sldMk cId="2275840462" sldId="307"/>
            <ac:picMk id="5" creationId="{81A787E0-8D14-452E-857B-0BB00CCF3431}"/>
          </ac:picMkLst>
        </pc:picChg>
        <pc:cxnChg chg="add">
          <ac:chgData name="Pratyush V Moorthy" userId="010d838501dda849" providerId="Windows Live" clId="Web-{422D0B23-9A68-4776-B98D-A474FF471A0F}" dt="2019-12-11T16:53:16.269" v="3505"/>
          <ac:cxnSpMkLst>
            <pc:docMk/>
            <pc:sldMk cId="2275840462" sldId="307"/>
            <ac:cxnSpMk id="11" creationId="{740F83A4-FAC4-4867-95A5-BBFD280C7BF5}"/>
          </ac:cxnSpMkLst>
        </pc:cxnChg>
        <pc:cxnChg chg="del">
          <ac:chgData name="Pratyush V Moorthy" userId="010d838501dda849" providerId="Windows Live" clId="Web-{422D0B23-9A68-4776-B98D-A474FF471A0F}" dt="2019-12-11T16:53:12.769" v="3504"/>
          <ac:cxnSpMkLst>
            <pc:docMk/>
            <pc:sldMk cId="2275840462" sldId="307"/>
            <ac:cxnSpMk id="36" creationId="{1F5DC8C3-BA5F-4EED-BB9A-A14272BD82A1}"/>
          </ac:cxnSpMkLst>
        </pc:cxnChg>
        <pc:cxnChg chg="del">
          <ac:chgData name="Pratyush V Moorthy" userId="010d838501dda849" providerId="Windows Live" clId="Web-{422D0B23-9A68-4776-B98D-A474FF471A0F}" dt="2019-12-11T16:53:12.769" v="3504"/>
          <ac:cxnSpMkLst>
            <pc:docMk/>
            <pc:sldMk cId="2275840462" sldId="307"/>
            <ac:cxnSpMk id="40" creationId="{F7F57F6B-E621-4E40-A34D-2FE12902AA20}"/>
          </ac:cxnSpMkLst>
        </pc:cxnChg>
      </pc:sldChg>
      <pc:sldChg chg="addSp delSp modSp mod modClrScheme delDesignElem chgLayout">
        <pc:chgData name="Pratyush V Moorthy" userId="010d838501dda849" providerId="Windows Live" clId="Web-{422D0B23-9A68-4776-B98D-A474FF471A0F}" dt="2019-12-11T17:00:47.554" v="3953" actId="20577"/>
        <pc:sldMkLst>
          <pc:docMk/>
          <pc:sldMk cId="4249052757" sldId="308"/>
        </pc:sldMkLst>
        <pc:spChg chg="mod ord">
          <ac:chgData name="Pratyush V Moorthy" userId="010d838501dda849" providerId="Windows Live" clId="Web-{422D0B23-9A68-4776-B98D-A474FF471A0F}" dt="2019-12-11T16:57:15.584" v="3690"/>
          <ac:spMkLst>
            <pc:docMk/>
            <pc:sldMk cId="4249052757" sldId="308"/>
            <ac:spMk id="2" creationId="{B55C0815-4DFC-4E43-AEFD-C2A9BFC4CF3F}"/>
          </ac:spMkLst>
        </pc:spChg>
        <pc:spChg chg="add mod ord">
          <ac:chgData name="Pratyush V Moorthy" userId="010d838501dda849" providerId="Windows Live" clId="Web-{422D0B23-9A68-4776-B98D-A474FF471A0F}" dt="2019-12-11T17:00:47.554" v="3953" actId="20577"/>
          <ac:spMkLst>
            <pc:docMk/>
            <pc:sldMk cId="4249052757" sldId="308"/>
            <ac:spMk id="3" creationId="{89DA930F-9F04-4AD9-8CFD-9E21D55E2629}"/>
          </ac:spMkLst>
        </pc:spChg>
        <pc:spChg chg="del">
          <ac:chgData name="Pratyush V Moorthy" userId="010d838501dda849" providerId="Windows Live" clId="Web-{422D0B23-9A68-4776-B98D-A474FF471A0F}" dt="2019-12-11T16:48:34.501" v="3492"/>
          <ac:spMkLst>
            <pc:docMk/>
            <pc:sldMk cId="4249052757" sldId="308"/>
            <ac:spMk id="15" creationId="{39E3965E-AC41-4711-9D10-E25ABB132D86}"/>
          </ac:spMkLst>
        </pc:spChg>
        <pc:spChg chg="del">
          <ac:chgData name="Pratyush V Moorthy" userId="010d838501dda849" providerId="Windows Live" clId="Web-{422D0B23-9A68-4776-B98D-A474FF471A0F}" dt="2019-12-11T16:48:34.501" v="3492"/>
          <ac:spMkLst>
            <pc:docMk/>
            <pc:sldMk cId="4249052757" sldId="308"/>
            <ac:spMk id="17" creationId="{548B4202-DCD5-4F8C-B481-743A989A9DFF}"/>
          </ac:spMkLst>
        </pc:spChg>
        <pc:spChg chg="del">
          <ac:chgData name="Pratyush V Moorthy" userId="010d838501dda849" providerId="Windows Live" clId="Web-{422D0B23-9A68-4776-B98D-A474FF471A0F}" dt="2019-12-11T16:48:34.501" v="3492"/>
          <ac:spMkLst>
            <pc:docMk/>
            <pc:sldMk cId="4249052757" sldId="308"/>
            <ac:spMk id="21" creationId="{8EE702CF-91CE-4661-ACBF-3C8160D1B433}"/>
          </ac:spMkLst>
        </pc:spChg>
        <pc:spChg chg="add del">
          <ac:chgData name="Pratyush V Moorthy" userId="010d838501dda849" providerId="Windows Live" clId="Web-{422D0B23-9A68-4776-B98D-A474FF471A0F}" dt="2019-12-11T16:57:15.584" v="3690"/>
          <ac:spMkLst>
            <pc:docMk/>
            <pc:sldMk cId="4249052757" sldId="308"/>
            <ac:spMk id="23" creationId="{990D0034-F768-41E7-85D4-F38C4DE85770}"/>
          </ac:spMkLst>
        </pc:spChg>
        <pc:spChg chg="add del">
          <ac:chgData name="Pratyush V Moorthy" userId="010d838501dda849" providerId="Windows Live" clId="Web-{422D0B23-9A68-4776-B98D-A474FF471A0F}" dt="2019-12-11T16:57:15.584" v="3690"/>
          <ac:spMkLst>
            <pc:docMk/>
            <pc:sldMk cId="4249052757" sldId="308"/>
            <ac:spMk id="27" creationId="{7A3E0404-86A9-40FA-8DB8-302414EE2D9E}"/>
          </ac:spMkLst>
        </pc:spChg>
        <pc:spChg chg="add">
          <ac:chgData name="Pratyush V Moorthy" userId="010d838501dda849" providerId="Windows Live" clId="Web-{422D0B23-9A68-4776-B98D-A474FF471A0F}" dt="2019-12-11T16:57:15.584" v="3690"/>
          <ac:spMkLst>
            <pc:docMk/>
            <pc:sldMk cId="4249052757" sldId="308"/>
            <ac:spMk id="32" creationId="{D40791F6-715D-481A-9C4A-3645AECFD5A0}"/>
          </ac:spMkLst>
        </pc:spChg>
        <pc:spChg chg="add">
          <ac:chgData name="Pratyush V Moorthy" userId="010d838501dda849" providerId="Windows Live" clId="Web-{422D0B23-9A68-4776-B98D-A474FF471A0F}" dt="2019-12-11T16:57:15.584" v="3690"/>
          <ac:spMkLst>
            <pc:docMk/>
            <pc:sldMk cId="4249052757" sldId="308"/>
            <ac:spMk id="36" creationId="{811CBAFA-D7E0-40A7-BB94-2C05304B407B}"/>
          </ac:spMkLst>
        </pc:spChg>
        <pc:picChg chg="mod">
          <ac:chgData name="Pratyush V Moorthy" userId="010d838501dda849" providerId="Windows Live" clId="Web-{422D0B23-9A68-4776-B98D-A474FF471A0F}" dt="2019-12-11T16:57:15.584" v="3690"/>
          <ac:picMkLst>
            <pc:docMk/>
            <pc:sldMk cId="4249052757" sldId="308"/>
            <ac:picMk id="11" creationId="{426D638E-3798-4B8F-8776-8015E2BE4ADD}"/>
          </ac:picMkLst>
        </pc:picChg>
        <pc:picChg chg="mod ord">
          <ac:chgData name="Pratyush V Moorthy" userId="010d838501dda849" providerId="Windows Live" clId="Web-{422D0B23-9A68-4776-B98D-A474FF471A0F}" dt="2019-12-11T16:57:15.584" v="3690"/>
          <ac:picMkLst>
            <pc:docMk/>
            <pc:sldMk cId="4249052757" sldId="308"/>
            <ac:picMk id="13" creationId="{501E9C43-E7D3-4D53-9B0C-2161D9517528}"/>
          </ac:picMkLst>
        </pc:picChg>
        <pc:cxnChg chg="del">
          <ac:chgData name="Pratyush V Moorthy" userId="010d838501dda849" providerId="Windows Live" clId="Web-{422D0B23-9A68-4776-B98D-A474FF471A0F}" dt="2019-12-11T16:48:34.501" v="3492"/>
          <ac:cxnSpMkLst>
            <pc:docMk/>
            <pc:sldMk cId="4249052757" sldId="308"/>
            <ac:cxnSpMk id="16" creationId="{1F5DC8C3-BA5F-4EED-BB9A-A14272BD82A1}"/>
          </ac:cxnSpMkLst>
        </pc:cxnChg>
        <pc:cxnChg chg="del">
          <ac:chgData name="Pratyush V Moorthy" userId="010d838501dda849" providerId="Windows Live" clId="Web-{422D0B23-9A68-4776-B98D-A474FF471A0F}" dt="2019-12-11T16:48:34.501" v="3492"/>
          <ac:cxnSpMkLst>
            <pc:docMk/>
            <pc:sldMk cId="4249052757" sldId="308"/>
            <ac:cxnSpMk id="19" creationId="{F7F57F6B-E621-4E40-A34D-2FE12902AA20}"/>
          </ac:cxnSpMkLst>
        </pc:cxnChg>
        <pc:cxnChg chg="add del">
          <ac:chgData name="Pratyush V Moorthy" userId="010d838501dda849" providerId="Windows Live" clId="Web-{422D0B23-9A68-4776-B98D-A474FF471A0F}" dt="2019-12-11T16:57:15.584" v="3690"/>
          <ac:cxnSpMkLst>
            <pc:docMk/>
            <pc:sldMk cId="4249052757" sldId="308"/>
            <ac:cxnSpMk id="25" creationId="{5A0A5CF6-407C-4691-8122-49DF69D0020D}"/>
          </ac:cxnSpMkLst>
        </pc:cxnChg>
        <pc:cxnChg chg="add">
          <ac:chgData name="Pratyush V Moorthy" userId="010d838501dda849" providerId="Windows Live" clId="Web-{422D0B23-9A68-4776-B98D-A474FF471A0F}" dt="2019-12-11T16:57:15.584" v="3690"/>
          <ac:cxnSpMkLst>
            <pc:docMk/>
            <pc:sldMk cId="4249052757" sldId="308"/>
            <ac:cxnSpMk id="34" creationId="{740F83A4-FAC4-4867-95A5-BBFD280C7BF5}"/>
          </ac:cxnSpMkLst>
        </pc:cxnChg>
      </pc:sldChg>
      <pc:sldChg chg="modSp">
        <pc:chgData name="Pratyush V Moorthy" userId="010d838501dda849" providerId="Windows Live" clId="Web-{422D0B23-9A68-4776-B98D-A474FF471A0F}" dt="2019-12-11T17:04:34.806" v="4212" actId="1076"/>
        <pc:sldMkLst>
          <pc:docMk/>
          <pc:sldMk cId="3908747802" sldId="310"/>
        </pc:sldMkLst>
        <pc:spChg chg="mod">
          <ac:chgData name="Pratyush V Moorthy" userId="010d838501dda849" providerId="Windows Live" clId="Web-{422D0B23-9A68-4776-B98D-A474FF471A0F}" dt="2019-12-11T17:04:34.806" v="4212" actId="1076"/>
          <ac:spMkLst>
            <pc:docMk/>
            <pc:sldMk cId="3908747802" sldId="310"/>
            <ac:spMk id="2" creationId="{F4A031C4-B004-46A9-B53D-E97F813478F0}"/>
          </ac:spMkLst>
        </pc:spChg>
        <pc:spChg chg="mod">
          <ac:chgData name="Pratyush V Moorthy" userId="010d838501dda849" providerId="Windows Live" clId="Web-{422D0B23-9A68-4776-B98D-A474FF471A0F}" dt="2019-12-11T17:04:33.165" v="4209" actId="20577"/>
          <ac:spMkLst>
            <pc:docMk/>
            <pc:sldMk cId="3908747802" sldId="310"/>
            <ac:spMk id="3" creationId="{D6E82CDC-7ECA-4495-A65B-1BFF486A32EC}"/>
          </ac:spMkLst>
        </pc:spChg>
      </pc:sldChg>
      <pc:sldChg chg="modSp">
        <pc:chgData name="Pratyush V Moorthy" userId="010d838501dda849" providerId="Windows Live" clId="Web-{422D0B23-9A68-4776-B98D-A474FF471A0F}" dt="2019-12-11T17:05:01.884" v="4223" actId="20577"/>
        <pc:sldMkLst>
          <pc:docMk/>
          <pc:sldMk cId="362814183" sldId="315"/>
        </pc:sldMkLst>
        <pc:spChg chg="mod">
          <ac:chgData name="Pratyush V Moorthy" userId="010d838501dda849" providerId="Windows Live" clId="Web-{422D0B23-9A68-4776-B98D-A474FF471A0F}" dt="2019-12-11T17:05:01.884" v="4223" actId="20577"/>
          <ac:spMkLst>
            <pc:docMk/>
            <pc:sldMk cId="362814183" sldId="315"/>
            <ac:spMk id="3" creationId="{1962A729-5834-41DA-9DB9-B3C28C6A3FC0}"/>
          </ac:spMkLst>
        </pc:spChg>
      </pc:sldChg>
      <pc:sldChg chg="modSp">
        <pc:chgData name="Pratyush V Moorthy" userId="010d838501dda849" providerId="Windows Live" clId="Web-{422D0B23-9A68-4776-B98D-A474FF471A0F}" dt="2019-12-11T17:06:07.932" v="4237" actId="20577"/>
        <pc:sldMkLst>
          <pc:docMk/>
          <pc:sldMk cId="3487337261" sldId="316"/>
        </pc:sldMkLst>
        <pc:graphicFrameChg chg="modGraphic">
          <ac:chgData name="Pratyush V Moorthy" userId="010d838501dda849" providerId="Windows Live" clId="Web-{422D0B23-9A68-4776-B98D-A474FF471A0F}" dt="2019-12-11T17:06:07.932" v="4237" actId="20577"/>
          <ac:graphicFrameMkLst>
            <pc:docMk/>
            <pc:sldMk cId="3487337261" sldId="316"/>
            <ac:graphicFrameMk id="5" creationId="{A333B75A-58E6-443C-8DCB-09566396B88B}"/>
          </ac:graphicFrameMkLst>
        </pc:graphicFrameChg>
      </pc:sldChg>
      <pc:sldChg chg="modSp">
        <pc:chgData name="Pratyush V Moorthy" userId="010d838501dda849" providerId="Windows Live" clId="Web-{422D0B23-9A68-4776-B98D-A474FF471A0F}" dt="2019-12-11T17:05:25.807" v="4233" actId="20577"/>
        <pc:sldMkLst>
          <pc:docMk/>
          <pc:sldMk cId="1295221388" sldId="318"/>
        </pc:sldMkLst>
        <pc:spChg chg="mod">
          <ac:chgData name="Pratyush V Moorthy" userId="010d838501dda849" providerId="Windows Live" clId="Web-{422D0B23-9A68-4776-B98D-A474FF471A0F}" dt="2019-12-11T17:05:25.807" v="4233" actId="20577"/>
          <ac:spMkLst>
            <pc:docMk/>
            <pc:sldMk cId="1295221388" sldId="318"/>
            <ac:spMk id="2" creationId="{567F8064-F1D8-4D27-BE4B-9CCA3F514A63}"/>
          </ac:spMkLst>
        </pc:spChg>
      </pc:sldChg>
      <pc:sldChg chg="modSp">
        <pc:chgData name="Pratyush V Moorthy" userId="010d838501dda849" providerId="Windows Live" clId="Web-{422D0B23-9A68-4776-B98D-A474FF471A0F}" dt="2019-12-11T17:17:33.485" v="4381" actId="14100"/>
        <pc:sldMkLst>
          <pc:docMk/>
          <pc:sldMk cId="4201421429" sldId="319"/>
        </pc:sldMkLst>
        <pc:spChg chg="mod">
          <ac:chgData name="Pratyush V Moorthy" userId="010d838501dda849" providerId="Windows Live" clId="Web-{422D0B23-9A68-4776-B98D-A474FF471A0F}" dt="2019-12-11T17:17:33.485" v="4381" actId="14100"/>
          <ac:spMkLst>
            <pc:docMk/>
            <pc:sldMk cId="4201421429" sldId="319"/>
            <ac:spMk id="3" creationId="{440BE6D8-0F3F-4847-9AB8-6E78DB8E084C}"/>
          </ac:spMkLst>
        </pc:spChg>
      </pc:sldChg>
      <pc:sldChg chg="modSp">
        <pc:chgData name="Pratyush V Moorthy" userId="010d838501dda849" providerId="Windows Live" clId="Web-{422D0B23-9A68-4776-B98D-A474FF471A0F}" dt="2019-12-11T15:28:03.644" v="58" actId="20577"/>
        <pc:sldMkLst>
          <pc:docMk/>
          <pc:sldMk cId="2432857059" sldId="320"/>
        </pc:sldMkLst>
        <pc:spChg chg="mod">
          <ac:chgData name="Pratyush V Moorthy" userId="010d838501dda849" providerId="Windows Live" clId="Web-{422D0B23-9A68-4776-B98D-A474FF471A0F}" dt="2019-12-11T15:28:03.644" v="58" actId="20577"/>
          <ac:spMkLst>
            <pc:docMk/>
            <pc:sldMk cId="2432857059" sldId="320"/>
            <ac:spMk id="3" creationId="{27095C2A-59F7-4FD8-877A-DBAA72B14E0E}"/>
          </ac:spMkLst>
        </pc:spChg>
      </pc:sldChg>
      <pc:sldChg chg="addSp modSp mod setBg">
        <pc:chgData name="Pratyush V Moorthy" userId="010d838501dda849" providerId="Windows Live" clId="Web-{422D0B23-9A68-4776-B98D-A474FF471A0F}" dt="2019-12-11T15:35:27.539" v="459" actId="20577"/>
        <pc:sldMkLst>
          <pc:docMk/>
          <pc:sldMk cId="3681780712" sldId="323"/>
        </pc:sldMkLst>
        <pc:spChg chg="mod">
          <ac:chgData name="Pratyush V Moorthy" userId="010d838501dda849" providerId="Windows Live" clId="Web-{422D0B23-9A68-4776-B98D-A474FF471A0F}" dt="2019-12-11T15:34:46.273" v="452"/>
          <ac:spMkLst>
            <pc:docMk/>
            <pc:sldMk cId="3681780712" sldId="323"/>
            <ac:spMk id="2" creationId="{CA1C7691-10E7-461C-AD80-1218088B80B7}"/>
          </ac:spMkLst>
        </pc:spChg>
        <pc:spChg chg="mod">
          <ac:chgData name="Pratyush V Moorthy" userId="010d838501dda849" providerId="Windows Live" clId="Web-{422D0B23-9A68-4776-B98D-A474FF471A0F}" dt="2019-12-11T15:35:27.539" v="459" actId="20577"/>
          <ac:spMkLst>
            <pc:docMk/>
            <pc:sldMk cId="3681780712" sldId="323"/>
            <ac:spMk id="3" creationId="{78767B5F-0E81-4D94-999B-ED154B6ED12C}"/>
          </ac:spMkLst>
        </pc:spChg>
        <pc:spChg chg="add">
          <ac:chgData name="Pratyush V Moorthy" userId="010d838501dda849" providerId="Windows Live" clId="Web-{422D0B23-9A68-4776-B98D-A474FF471A0F}" dt="2019-12-11T15:34:46.273" v="452"/>
          <ac:spMkLst>
            <pc:docMk/>
            <pc:sldMk cId="3681780712" sldId="323"/>
            <ac:spMk id="11" creationId="{D40791F6-715D-481A-9C4A-3645AECFD5A0}"/>
          </ac:spMkLst>
        </pc:spChg>
        <pc:spChg chg="add">
          <ac:chgData name="Pratyush V Moorthy" userId="010d838501dda849" providerId="Windows Live" clId="Web-{422D0B23-9A68-4776-B98D-A474FF471A0F}" dt="2019-12-11T15:34:46.273" v="452"/>
          <ac:spMkLst>
            <pc:docMk/>
            <pc:sldMk cId="3681780712" sldId="323"/>
            <ac:spMk id="15" creationId="{811CBAFA-D7E0-40A7-BB94-2C05304B407B}"/>
          </ac:spMkLst>
        </pc:spChg>
        <pc:picChg chg="add mod">
          <ac:chgData name="Pratyush V Moorthy" userId="010d838501dda849" providerId="Windows Live" clId="Web-{422D0B23-9A68-4776-B98D-A474FF471A0F}" dt="2019-12-11T15:34:46.273" v="452"/>
          <ac:picMkLst>
            <pc:docMk/>
            <pc:sldMk cId="3681780712" sldId="323"/>
            <ac:picMk id="4" creationId="{2FF1FAE1-5899-41D9-B928-C7E9E118C99A}"/>
          </ac:picMkLst>
        </pc:picChg>
        <pc:picChg chg="add mod">
          <ac:chgData name="Pratyush V Moorthy" userId="010d838501dda849" providerId="Windows Live" clId="Web-{422D0B23-9A68-4776-B98D-A474FF471A0F}" dt="2019-12-11T15:34:46.273" v="452"/>
          <ac:picMkLst>
            <pc:docMk/>
            <pc:sldMk cId="3681780712" sldId="323"/>
            <ac:picMk id="6" creationId="{8A4256F7-F78C-4824-88C3-6377351BDC02}"/>
          </ac:picMkLst>
        </pc:picChg>
        <pc:cxnChg chg="add">
          <ac:chgData name="Pratyush V Moorthy" userId="010d838501dda849" providerId="Windows Live" clId="Web-{422D0B23-9A68-4776-B98D-A474FF471A0F}" dt="2019-12-11T15:34:46.273" v="452"/>
          <ac:cxnSpMkLst>
            <pc:docMk/>
            <pc:sldMk cId="3681780712" sldId="323"/>
            <ac:cxnSpMk id="13" creationId="{740F83A4-FAC4-4867-95A5-BBFD280C7BF5}"/>
          </ac:cxnSpMkLst>
        </pc:cxnChg>
      </pc:sldChg>
      <pc:sldChg chg="addSp modSp new mod setBg">
        <pc:chgData name="Pratyush V Moorthy" userId="010d838501dda849" providerId="Windows Live" clId="Web-{422D0B23-9A68-4776-B98D-A474FF471A0F}" dt="2019-12-11T15:39:58.166" v="794"/>
        <pc:sldMkLst>
          <pc:docMk/>
          <pc:sldMk cId="262968219" sldId="324"/>
        </pc:sldMkLst>
        <pc:spChg chg="mod">
          <ac:chgData name="Pratyush V Moorthy" userId="010d838501dda849" providerId="Windows Live" clId="Web-{422D0B23-9A68-4776-B98D-A474FF471A0F}" dt="2019-12-11T15:39:58.166" v="794"/>
          <ac:spMkLst>
            <pc:docMk/>
            <pc:sldMk cId="262968219" sldId="324"/>
            <ac:spMk id="2" creationId="{02E19EB2-C7E9-4FA8-87E9-098E13C733C2}"/>
          </ac:spMkLst>
        </pc:spChg>
        <pc:spChg chg="mod">
          <ac:chgData name="Pratyush V Moorthy" userId="010d838501dda849" providerId="Windows Live" clId="Web-{422D0B23-9A68-4776-B98D-A474FF471A0F}" dt="2019-12-11T15:39:58.166" v="794"/>
          <ac:spMkLst>
            <pc:docMk/>
            <pc:sldMk cId="262968219" sldId="324"/>
            <ac:spMk id="3" creationId="{EF2BA095-D0BE-4963-91DD-1103D2C574E5}"/>
          </ac:spMkLst>
        </pc:spChg>
        <pc:spChg chg="add">
          <ac:chgData name="Pratyush V Moorthy" userId="010d838501dda849" providerId="Windows Live" clId="Web-{422D0B23-9A68-4776-B98D-A474FF471A0F}" dt="2019-12-11T15:39:58.166" v="794"/>
          <ac:spMkLst>
            <pc:docMk/>
            <pc:sldMk cId="262968219" sldId="324"/>
            <ac:spMk id="9" creationId="{D40791F6-715D-481A-9C4A-3645AECFD5A0}"/>
          </ac:spMkLst>
        </pc:spChg>
        <pc:spChg chg="add">
          <ac:chgData name="Pratyush V Moorthy" userId="010d838501dda849" providerId="Windows Live" clId="Web-{422D0B23-9A68-4776-B98D-A474FF471A0F}" dt="2019-12-11T15:39:58.166" v="794"/>
          <ac:spMkLst>
            <pc:docMk/>
            <pc:sldMk cId="262968219" sldId="324"/>
            <ac:spMk id="13" creationId="{811CBAFA-D7E0-40A7-BB94-2C05304B407B}"/>
          </ac:spMkLst>
        </pc:spChg>
        <pc:picChg chg="add mod">
          <ac:chgData name="Pratyush V Moorthy" userId="010d838501dda849" providerId="Windows Live" clId="Web-{422D0B23-9A68-4776-B98D-A474FF471A0F}" dt="2019-12-11T15:39:58.166" v="794"/>
          <ac:picMkLst>
            <pc:docMk/>
            <pc:sldMk cId="262968219" sldId="324"/>
            <ac:picMk id="4" creationId="{3DA0F955-2B6C-4F38-9CD2-C97C64893115}"/>
          </ac:picMkLst>
        </pc:picChg>
        <pc:cxnChg chg="add">
          <ac:chgData name="Pratyush V Moorthy" userId="010d838501dda849" providerId="Windows Live" clId="Web-{422D0B23-9A68-4776-B98D-A474FF471A0F}" dt="2019-12-11T15:39:58.166" v="794"/>
          <ac:cxnSpMkLst>
            <pc:docMk/>
            <pc:sldMk cId="262968219" sldId="324"/>
            <ac:cxnSpMk id="11" creationId="{740F83A4-FAC4-4867-95A5-BBFD280C7BF5}"/>
          </ac:cxnSpMkLst>
        </pc:cxnChg>
      </pc:sldChg>
      <pc:sldChg chg="addSp delSp modSp new mod setBg">
        <pc:chgData name="Pratyush V Moorthy" userId="010d838501dda849" providerId="Windows Live" clId="Web-{422D0B23-9A68-4776-B98D-A474FF471A0F}" dt="2019-12-11T15:46:22.575" v="1241"/>
        <pc:sldMkLst>
          <pc:docMk/>
          <pc:sldMk cId="3418495776" sldId="325"/>
        </pc:sldMkLst>
        <pc:spChg chg="mod">
          <ac:chgData name="Pratyush V Moorthy" userId="010d838501dda849" providerId="Windows Live" clId="Web-{422D0B23-9A68-4776-B98D-A474FF471A0F}" dt="2019-12-11T15:46:22.575" v="1241"/>
          <ac:spMkLst>
            <pc:docMk/>
            <pc:sldMk cId="3418495776" sldId="325"/>
            <ac:spMk id="2" creationId="{304683B0-3403-4C6C-B9F2-06F66367A5EE}"/>
          </ac:spMkLst>
        </pc:spChg>
        <pc:spChg chg="mod">
          <ac:chgData name="Pratyush V Moorthy" userId="010d838501dda849" providerId="Windows Live" clId="Web-{422D0B23-9A68-4776-B98D-A474FF471A0F}" dt="2019-12-11T15:46:22.575" v="1241"/>
          <ac:spMkLst>
            <pc:docMk/>
            <pc:sldMk cId="3418495776" sldId="325"/>
            <ac:spMk id="3" creationId="{B7F71C49-29F7-4AC0-9F32-57B9C3001E53}"/>
          </ac:spMkLst>
        </pc:spChg>
        <pc:spChg chg="add">
          <ac:chgData name="Pratyush V Moorthy" userId="010d838501dda849" providerId="Windows Live" clId="Web-{422D0B23-9A68-4776-B98D-A474FF471A0F}" dt="2019-12-11T15:46:22.575" v="1241"/>
          <ac:spMkLst>
            <pc:docMk/>
            <pc:sldMk cId="3418495776" sldId="325"/>
            <ac:spMk id="11" creationId="{D40791F6-715D-481A-9C4A-3645AECFD5A0}"/>
          </ac:spMkLst>
        </pc:spChg>
        <pc:spChg chg="add">
          <ac:chgData name="Pratyush V Moorthy" userId="010d838501dda849" providerId="Windows Live" clId="Web-{422D0B23-9A68-4776-B98D-A474FF471A0F}" dt="2019-12-11T15:46:22.575" v="1241"/>
          <ac:spMkLst>
            <pc:docMk/>
            <pc:sldMk cId="3418495776" sldId="325"/>
            <ac:spMk id="15" creationId="{811CBAFA-D7E0-40A7-BB94-2C05304B407B}"/>
          </ac:spMkLst>
        </pc:spChg>
        <pc:picChg chg="add del mod">
          <ac:chgData name="Pratyush V Moorthy" userId="010d838501dda849" providerId="Windows Live" clId="Web-{422D0B23-9A68-4776-B98D-A474FF471A0F}" dt="2019-12-11T15:45:37.137" v="1239"/>
          <ac:picMkLst>
            <pc:docMk/>
            <pc:sldMk cId="3418495776" sldId="325"/>
            <ac:picMk id="4" creationId="{75609179-D648-40BE-A8F4-91EB18FF5179}"/>
          </ac:picMkLst>
        </pc:picChg>
        <pc:picChg chg="add mod">
          <ac:chgData name="Pratyush V Moorthy" userId="010d838501dda849" providerId="Windows Live" clId="Web-{422D0B23-9A68-4776-B98D-A474FF471A0F}" dt="2019-12-11T15:46:22.575" v="1241"/>
          <ac:picMkLst>
            <pc:docMk/>
            <pc:sldMk cId="3418495776" sldId="325"/>
            <ac:picMk id="6" creationId="{1A98E0CB-2EBA-4B11-9B17-861B4B20EFAA}"/>
          </ac:picMkLst>
        </pc:picChg>
        <pc:cxnChg chg="add">
          <ac:chgData name="Pratyush V Moorthy" userId="010d838501dda849" providerId="Windows Live" clId="Web-{422D0B23-9A68-4776-B98D-A474FF471A0F}" dt="2019-12-11T15:46:22.575" v="1241"/>
          <ac:cxnSpMkLst>
            <pc:docMk/>
            <pc:sldMk cId="3418495776" sldId="325"/>
            <ac:cxnSpMk id="13" creationId="{740F83A4-FAC4-4867-95A5-BBFD280C7BF5}"/>
          </ac:cxnSpMkLst>
        </pc:cxnChg>
      </pc:sldChg>
      <pc:sldChg chg="addSp delSp modSp new mod setBg modClrScheme chgLayout">
        <pc:chgData name="Pratyush V Moorthy" userId="010d838501dda849" providerId="Windows Live" clId="Web-{422D0B23-9A68-4776-B98D-A474FF471A0F}" dt="2019-12-11T15:48:46.107" v="1428"/>
        <pc:sldMkLst>
          <pc:docMk/>
          <pc:sldMk cId="3264929756" sldId="326"/>
        </pc:sldMkLst>
        <pc:spChg chg="mod ord">
          <ac:chgData name="Pratyush V Moorthy" userId="010d838501dda849" providerId="Windows Live" clId="Web-{422D0B23-9A68-4776-B98D-A474FF471A0F}" dt="2019-12-11T15:48:46.107" v="1428"/>
          <ac:spMkLst>
            <pc:docMk/>
            <pc:sldMk cId="3264929756" sldId="326"/>
            <ac:spMk id="2" creationId="{03FB463A-A76D-4BEC-B72C-432692C4CFB6}"/>
          </ac:spMkLst>
        </pc:spChg>
        <pc:spChg chg="del mod">
          <ac:chgData name="Pratyush V Moorthy" userId="010d838501dda849" providerId="Windows Live" clId="Web-{422D0B23-9A68-4776-B98D-A474FF471A0F}" dt="2019-12-11T15:47:16.529" v="1303"/>
          <ac:spMkLst>
            <pc:docMk/>
            <pc:sldMk cId="3264929756" sldId="326"/>
            <ac:spMk id="3" creationId="{CAC274C2-7D1E-4876-95F4-1865E19E07A3}"/>
          </ac:spMkLst>
        </pc:spChg>
        <pc:spChg chg="add mod ord">
          <ac:chgData name="Pratyush V Moorthy" userId="010d838501dda849" providerId="Windows Live" clId="Web-{422D0B23-9A68-4776-B98D-A474FF471A0F}" dt="2019-12-11T15:48:46.107" v="1428"/>
          <ac:spMkLst>
            <pc:docMk/>
            <pc:sldMk cId="3264929756" sldId="326"/>
            <ac:spMk id="4" creationId="{1C1B66EA-3FDA-4D59-8771-5034079E2EA0}"/>
          </ac:spMkLst>
        </pc:spChg>
        <pc:spChg chg="add">
          <ac:chgData name="Pratyush V Moorthy" userId="010d838501dda849" providerId="Windows Live" clId="Web-{422D0B23-9A68-4776-B98D-A474FF471A0F}" dt="2019-12-11T15:48:46.107" v="1428"/>
          <ac:spMkLst>
            <pc:docMk/>
            <pc:sldMk cId="3264929756" sldId="326"/>
            <ac:spMk id="6" creationId="{8C6E698C-8155-4B8B-BDC9-B7299772B509}"/>
          </ac:spMkLst>
        </pc:spChg>
        <pc:spChg chg="add">
          <ac:chgData name="Pratyush V Moorthy" userId="010d838501dda849" providerId="Windows Live" clId="Web-{422D0B23-9A68-4776-B98D-A474FF471A0F}" dt="2019-12-11T15:48:46.107" v="1428"/>
          <ac:spMkLst>
            <pc:docMk/>
            <pc:sldMk cId="3264929756" sldId="326"/>
            <ac:spMk id="7" creationId="{0EEF5601-A8BC-411D-AA64-3E79320BA122}"/>
          </ac:spMkLst>
        </pc:spChg>
        <pc:spChg chg="add del">
          <ac:chgData name="Pratyush V Moorthy" userId="010d838501dda849" providerId="Windows Live" clId="Web-{422D0B23-9A68-4776-B98D-A474FF471A0F}" dt="2019-12-11T15:48:46.092" v="1427"/>
          <ac:spMkLst>
            <pc:docMk/>
            <pc:sldMk cId="3264929756" sldId="326"/>
            <ac:spMk id="9" creationId="{8C6E698C-8155-4B8B-BDC9-B7299772B509}"/>
          </ac:spMkLst>
        </pc:spChg>
        <pc:spChg chg="add del">
          <ac:chgData name="Pratyush V Moorthy" userId="010d838501dda849" providerId="Windows Live" clId="Web-{422D0B23-9A68-4776-B98D-A474FF471A0F}" dt="2019-12-11T15:48:46.092" v="1427"/>
          <ac:spMkLst>
            <pc:docMk/>
            <pc:sldMk cId="3264929756" sldId="326"/>
            <ac:spMk id="13" creationId="{B624C8D3-B9AD-4F4F-8554-4EAF3724DBCE}"/>
          </ac:spMkLst>
        </pc:spChg>
        <pc:cxnChg chg="add del">
          <ac:chgData name="Pratyush V Moorthy" userId="010d838501dda849" providerId="Windows Live" clId="Web-{422D0B23-9A68-4776-B98D-A474FF471A0F}" dt="2019-12-11T15:48:46.092" v="1427"/>
          <ac:cxnSpMkLst>
            <pc:docMk/>
            <pc:sldMk cId="3264929756" sldId="326"/>
            <ac:cxnSpMk id="11" creationId="{09525C9A-1972-4836-BA7A-706C946EF4DA}"/>
          </ac:cxnSpMkLst>
        </pc:cxnChg>
      </pc:sldChg>
      <pc:sldChg chg="addSp modSp new mod setBg modClrScheme chgLayout">
        <pc:chgData name="Pratyush V Moorthy" userId="010d838501dda849" providerId="Windows Live" clId="Web-{422D0B23-9A68-4776-B98D-A474FF471A0F}" dt="2019-12-11T15:50:56.890" v="1661"/>
        <pc:sldMkLst>
          <pc:docMk/>
          <pc:sldMk cId="3570744230" sldId="327"/>
        </pc:sldMkLst>
        <pc:spChg chg="mod ord">
          <ac:chgData name="Pratyush V Moorthy" userId="010d838501dda849" providerId="Windows Live" clId="Web-{422D0B23-9A68-4776-B98D-A474FF471A0F}" dt="2019-12-11T15:50:56.890" v="1661"/>
          <ac:spMkLst>
            <pc:docMk/>
            <pc:sldMk cId="3570744230" sldId="327"/>
            <ac:spMk id="2" creationId="{309D9D99-9D62-492E-B893-8D0EC254F09C}"/>
          </ac:spMkLst>
        </pc:spChg>
        <pc:spChg chg="mod ord">
          <ac:chgData name="Pratyush V Moorthy" userId="010d838501dda849" providerId="Windows Live" clId="Web-{422D0B23-9A68-4776-B98D-A474FF471A0F}" dt="2019-12-11T15:50:56.890" v="1661"/>
          <ac:spMkLst>
            <pc:docMk/>
            <pc:sldMk cId="3570744230" sldId="327"/>
            <ac:spMk id="3" creationId="{C9DAB30A-665F-4F08-AEEE-DF32333A36F0}"/>
          </ac:spMkLst>
        </pc:spChg>
        <pc:spChg chg="add">
          <ac:chgData name="Pratyush V Moorthy" userId="010d838501dda849" providerId="Windows Live" clId="Web-{422D0B23-9A68-4776-B98D-A474FF471A0F}" dt="2019-12-11T15:50:56.890" v="1661"/>
          <ac:spMkLst>
            <pc:docMk/>
            <pc:sldMk cId="3570744230" sldId="327"/>
            <ac:spMk id="8" creationId="{8C6E698C-8155-4B8B-BDC9-B7299772B509}"/>
          </ac:spMkLst>
        </pc:spChg>
        <pc:spChg chg="add">
          <ac:chgData name="Pratyush V Moorthy" userId="010d838501dda849" providerId="Windows Live" clId="Web-{422D0B23-9A68-4776-B98D-A474FF471A0F}" dt="2019-12-11T15:50:56.890" v="1661"/>
          <ac:spMkLst>
            <pc:docMk/>
            <pc:sldMk cId="3570744230" sldId="327"/>
            <ac:spMk id="12" creationId="{B624C8D3-B9AD-4F4F-8554-4EAF3724DBCE}"/>
          </ac:spMkLst>
        </pc:spChg>
        <pc:cxnChg chg="add">
          <ac:chgData name="Pratyush V Moorthy" userId="010d838501dda849" providerId="Windows Live" clId="Web-{422D0B23-9A68-4776-B98D-A474FF471A0F}" dt="2019-12-11T15:50:56.890" v="1661"/>
          <ac:cxnSpMkLst>
            <pc:docMk/>
            <pc:sldMk cId="3570744230" sldId="327"/>
            <ac:cxnSpMk id="10" creationId="{09525C9A-1972-4836-BA7A-706C946EF4DA}"/>
          </ac:cxnSpMkLst>
        </pc:cxnChg>
      </pc:sldChg>
      <pc:sldChg chg="addSp delSp modSp new mod setBg">
        <pc:chgData name="Pratyush V Moorthy" userId="010d838501dda849" providerId="Windows Live" clId="Web-{422D0B23-9A68-4776-B98D-A474FF471A0F}" dt="2019-12-11T17:07:38.792" v="4248" actId="20577"/>
        <pc:sldMkLst>
          <pc:docMk/>
          <pc:sldMk cId="783535547" sldId="328"/>
        </pc:sldMkLst>
        <pc:spChg chg="mod">
          <ac:chgData name="Pratyush V Moorthy" userId="010d838501dda849" providerId="Windows Live" clId="Web-{422D0B23-9A68-4776-B98D-A474FF471A0F}" dt="2019-12-11T15:57:39.221" v="2326"/>
          <ac:spMkLst>
            <pc:docMk/>
            <pc:sldMk cId="783535547" sldId="328"/>
            <ac:spMk id="2" creationId="{FADD5114-6DB3-4869-8462-13BC95BCE2C0}"/>
          </ac:spMkLst>
        </pc:spChg>
        <pc:spChg chg="del mod">
          <ac:chgData name="Pratyush V Moorthy" userId="010d838501dda849" providerId="Windows Live" clId="Web-{422D0B23-9A68-4776-B98D-A474FF471A0F}" dt="2019-12-11T15:57:39.221" v="2326"/>
          <ac:spMkLst>
            <pc:docMk/>
            <pc:sldMk cId="783535547" sldId="328"/>
            <ac:spMk id="3" creationId="{7666B9C0-9CDA-4C17-B65B-079B15BC27DF}"/>
          </ac:spMkLst>
        </pc:spChg>
        <pc:spChg chg="add">
          <ac:chgData name="Pratyush V Moorthy" userId="010d838501dda849" providerId="Windows Live" clId="Web-{422D0B23-9A68-4776-B98D-A474FF471A0F}" dt="2019-12-11T15:57:39.221" v="2326"/>
          <ac:spMkLst>
            <pc:docMk/>
            <pc:sldMk cId="783535547" sldId="328"/>
            <ac:spMk id="10" creationId="{EE1530B0-6F96-46C0-8B3E-3215CB756BE4}"/>
          </ac:spMkLst>
        </pc:spChg>
        <pc:spChg chg="add">
          <ac:chgData name="Pratyush V Moorthy" userId="010d838501dda849" providerId="Windows Live" clId="Web-{422D0B23-9A68-4776-B98D-A474FF471A0F}" dt="2019-12-11T15:57:39.221" v="2326"/>
          <ac:spMkLst>
            <pc:docMk/>
            <pc:sldMk cId="783535547" sldId="328"/>
            <ac:spMk id="12" creationId="{754910CF-1B56-45D3-960A-E89F7B3B9131}"/>
          </ac:spMkLst>
        </pc:spChg>
        <pc:graphicFrameChg chg="add modGraphic">
          <ac:chgData name="Pratyush V Moorthy" userId="010d838501dda849" providerId="Windows Live" clId="Web-{422D0B23-9A68-4776-B98D-A474FF471A0F}" dt="2019-12-11T17:07:38.792" v="4248" actId="20577"/>
          <ac:graphicFrameMkLst>
            <pc:docMk/>
            <pc:sldMk cId="783535547" sldId="328"/>
            <ac:graphicFrameMk id="5" creationId="{858297E0-B86C-41AC-86CE-28DE77E818B3}"/>
          </ac:graphicFrameMkLst>
        </pc:graphicFrameChg>
      </pc:sldChg>
      <pc:sldChg chg="addSp modSp new mod setBg modClrScheme chgLayout">
        <pc:chgData name="Pratyush V Moorthy" userId="010d838501dda849" providerId="Windows Live" clId="Web-{422D0B23-9A68-4776-B98D-A474FF471A0F}" dt="2019-12-11T15:59:44.863" v="2413"/>
        <pc:sldMkLst>
          <pc:docMk/>
          <pc:sldMk cId="715843233" sldId="329"/>
        </pc:sldMkLst>
        <pc:spChg chg="mod ord">
          <ac:chgData name="Pratyush V Moorthy" userId="010d838501dda849" providerId="Windows Live" clId="Web-{422D0B23-9A68-4776-B98D-A474FF471A0F}" dt="2019-12-11T15:59:44.863" v="2413"/>
          <ac:spMkLst>
            <pc:docMk/>
            <pc:sldMk cId="715843233" sldId="329"/>
            <ac:spMk id="2" creationId="{7A34C9F1-2B15-45FC-91C0-E4E188F02224}"/>
          </ac:spMkLst>
        </pc:spChg>
        <pc:spChg chg="mod ord">
          <ac:chgData name="Pratyush V Moorthy" userId="010d838501dda849" providerId="Windows Live" clId="Web-{422D0B23-9A68-4776-B98D-A474FF471A0F}" dt="2019-12-11T15:59:44.863" v="2413"/>
          <ac:spMkLst>
            <pc:docMk/>
            <pc:sldMk cId="715843233" sldId="329"/>
            <ac:spMk id="3" creationId="{75DDF7A2-19D1-4D2B-A4EA-5B77E37535E8}"/>
          </ac:spMkLst>
        </pc:spChg>
        <pc:spChg chg="add">
          <ac:chgData name="Pratyush V Moorthy" userId="010d838501dda849" providerId="Windows Live" clId="Web-{422D0B23-9A68-4776-B98D-A474FF471A0F}" dt="2019-12-11T15:59:44.863" v="2413"/>
          <ac:spMkLst>
            <pc:docMk/>
            <pc:sldMk cId="715843233" sldId="329"/>
            <ac:spMk id="8" creationId="{F3B3B6C5-748F-437C-AE76-DB11FEA99E16}"/>
          </ac:spMkLst>
        </pc:spChg>
        <pc:spChg chg="add">
          <ac:chgData name="Pratyush V Moorthy" userId="010d838501dda849" providerId="Windows Live" clId="Web-{422D0B23-9A68-4776-B98D-A474FF471A0F}" dt="2019-12-11T15:59:44.863" v="2413"/>
          <ac:spMkLst>
            <pc:docMk/>
            <pc:sldMk cId="715843233" sldId="329"/>
            <ac:spMk id="10" creationId="{197CEB5D-9BB2-475C-BA8D-AC88BB8C976E}"/>
          </ac:spMkLst>
        </pc:spChg>
        <pc:cxnChg chg="add">
          <ac:chgData name="Pratyush V Moorthy" userId="010d838501dda849" providerId="Windows Live" clId="Web-{422D0B23-9A68-4776-B98D-A474FF471A0F}" dt="2019-12-11T15:59:44.863" v="2413"/>
          <ac:cxnSpMkLst>
            <pc:docMk/>
            <pc:sldMk cId="715843233" sldId="329"/>
            <ac:cxnSpMk id="12" creationId="{BB14AD1F-ADD5-46E7-966F-4C0290232FF9}"/>
          </ac:cxnSpMkLst>
        </pc:cxnChg>
      </pc:sldChg>
      <pc:sldChg chg="addSp delSp modSp new mod setBg setClrOvrMap">
        <pc:chgData name="Pratyush V Moorthy" userId="010d838501dda849" providerId="Windows Live" clId="Web-{422D0B23-9A68-4776-B98D-A474FF471A0F}" dt="2019-12-11T17:18:42.705" v="4387" actId="20577"/>
        <pc:sldMkLst>
          <pc:docMk/>
          <pc:sldMk cId="2072929033" sldId="330"/>
        </pc:sldMkLst>
        <pc:spChg chg="mod">
          <ac:chgData name="Pratyush V Moorthy" userId="010d838501dda849" providerId="Windows Live" clId="Web-{422D0B23-9A68-4776-B98D-A474FF471A0F}" dt="2019-12-11T16:03:50.177" v="2853"/>
          <ac:spMkLst>
            <pc:docMk/>
            <pc:sldMk cId="2072929033" sldId="330"/>
            <ac:spMk id="2" creationId="{049A5777-8E96-4D36-99D5-79F0ECE06D6F}"/>
          </ac:spMkLst>
        </pc:spChg>
        <pc:spChg chg="add del mod">
          <ac:chgData name="Pratyush V Moorthy" userId="010d838501dda849" providerId="Windows Live" clId="Web-{422D0B23-9A68-4776-B98D-A474FF471A0F}" dt="2019-12-11T16:03:50.177" v="2853"/>
          <ac:spMkLst>
            <pc:docMk/>
            <pc:sldMk cId="2072929033" sldId="330"/>
            <ac:spMk id="3" creationId="{052EA708-D64E-4DF8-B056-C0BBB2CFE938}"/>
          </ac:spMkLst>
        </pc:spChg>
        <pc:spChg chg="add">
          <ac:chgData name="Pratyush V Moorthy" userId="010d838501dda849" providerId="Windows Live" clId="Web-{422D0B23-9A68-4776-B98D-A474FF471A0F}" dt="2019-12-11T16:03:50.177" v="2853"/>
          <ac:spMkLst>
            <pc:docMk/>
            <pc:sldMk cId="2072929033" sldId="330"/>
            <ac:spMk id="6" creationId="{EE1530B0-6F96-46C0-8B3E-3215CB756BE4}"/>
          </ac:spMkLst>
        </pc:spChg>
        <pc:spChg chg="add">
          <ac:chgData name="Pratyush V Moorthy" userId="010d838501dda849" providerId="Windows Live" clId="Web-{422D0B23-9A68-4776-B98D-A474FF471A0F}" dt="2019-12-11T16:03:50.177" v="2853"/>
          <ac:spMkLst>
            <pc:docMk/>
            <pc:sldMk cId="2072929033" sldId="330"/>
            <ac:spMk id="7" creationId="{754910CF-1B56-45D3-960A-E89F7B3B9131}"/>
          </ac:spMkLst>
        </pc:spChg>
        <pc:spChg chg="add del">
          <ac:chgData name="Pratyush V Moorthy" userId="010d838501dda849" providerId="Windows Live" clId="Web-{422D0B23-9A68-4776-B98D-A474FF471A0F}" dt="2019-12-11T16:03:50.146" v="2852"/>
          <ac:spMkLst>
            <pc:docMk/>
            <pc:sldMk cId="2072929033" sldId="330"/>
            <ac:spMk id="10" creationId="{103E59AE-44F8-4FB9-BF05-C888FE3E1DFA}"/>
          </ac:spMkLst>
        </pc:spChg>
        <pc:spChg chg="add del">
          <ac:chgData name="Pratyush V Moorthy" userId="010d838501dda849" providerId="Windows Live" clId="Web-{422D0B23-9A68-4776-B98D-A474FF471A0F}" dt="2019-12-11T16:03:50.146" v="2852"/>
          <ac:spMkLst>
            <pc:docMk/>
            <pc:sldMk cId="2072929033" sldId="330"/>
            <ac:spMk id="14" creationId="{8B6B14AE-589A-45CC-A30D-41995FC1F8BA}"/>
          </ac:spMkLst>
        </pc:spChg>
        <pc:graphicFrameChg chg="add del">
          <ac:chgData name="Pratyush V Moorthy" userId="010d838501dda849" providerId="Windows Live" clId="Web-{422D0B23-9A68-4776-B98D-A474FF471A0F}" dt="2019-12-11T16:03:50.146" v="2852"/>
          <ac:graphicFrameMkLst>
            <pc:docMk/>
            <pc:sldMk cId="2072929033" sldId="330"/>
            <ac:graphicFrameMk id="5" creationId="{AA5F84C2-8CAB-492B-ADB0-9D9B4D8B1BA3}"/>
          </ac:graphicFrameMkLst>
        </pc:graphicFrameChg>
        <pc:graphicFrameChg chg="add modGraphic">
          <ac:chgData name="Pratyush V Moorthy" userId="010d838501dda849" providerId="Windows Live" clId="Web-{422D0B23-9A68-4776-B98D-A474FF471A0F}" dt="2019-12-11T17:18:42.705" v="4387" actId="20577"/>
          <ac:graphicFrameMkLst>
            <pc:docMk/>
            <pc:sldMk cId="2072929033" sldId="330"/>
            <ac:graphicFrameMk id="8" creationId="{2D31EE66-2427-486F-B926-B9A249835ED5}"/>
          </ac:graphicFrameMkLst>
        </pc:graphicFrameChg>
        <pc:cxnChg chg="add del">
          <ac:chgData name="Pratyush V Moorthy" userId="010d838501dda849" providerId="Windows Live" clId="Web-{422D0B23-9A68-4776-B98D-A474FF471A0F}" dt="2019-12-11T16:03:50.146" v="2852"/>
          <ac:cxnSpMkLst>
            <pc:docMk/>
            <pc:sldMk cId="2072929033" sldId="330"/>
            <ac:cxnSpMk id="12" creationId="{2752F38C-F560-47AA-90AD-209F39C04150}"/>
          </ac:cxnSpMkLst>
        </pc:cxnChg>
      </pc:sldChg>
      <pc:sldChg chg="addSp modSp new mod setBg modClrScheme chgLayout">
        <pc:chgData name="Pratyush V Moorthy" userId="010d838501dda849" providerId="Windows Live" clId="Web-{422D0B23-9A68-4776-B98D-A474FF471A0F}" dt="2019-12-11T17:08:18.511" v="4270" actId="20577"/>
        <pc:sldMkLst>
          <pc:docMk/>
          <pc:sldMk cId="3308700329" sldId="331"/>
        </pc:sldMkLst>
        <pc:spChg chg="mod ord">
          <ac:chgData name="Pratyush V Moorthy" userId="010d838501dda849" providerId="Windows Live" clId="Web-{422D0B23-9A68-4776-B98D-A474FF471A0F}" dt="2019-12-11T16:05:33.372" v="2910"/>
          <ac:spMkLst>
            <pc:docMk/>
            <pc:sldMk cId="3308700329" sldId="331"/>
            <ac:spMk id="2" creationId="{F8A872D7-0EA4-434D-8DEB-9BCA0F4512CB}"/>
          </ac:spMkLst>
        </pc:spChg>
        <pc:spChg chg="mod ord">
          <ac:chgData name="Pratyush V Moorthy" userId="010d838501dda849" providerId="Windows Live" clId="Web-{422D0B23-9A68-4776-B98D-A474FF471A0F}" dt="2019-12-11T17:08:18.511" v="4270" actId="20577"/>
          <ac:spMkLst>
            <pc:docMk/>
            <pc:sldMk cId="3308700329" sldId="331"/>
            <ac:spMk id="3" creationId="{8E884D4E-B97B-4B22-A6A0-996F7B145D6F}"/>
          </ac:spMkLst>
        </pc:spChg>
        <pc:spChg chg="add">
          <ac:chgData name="Pratyush V Moorthy" userId="010d838501dda849" providerId="Windows Live" clId="Web-{422D0B23-9A68-4776-B98D-A474FF471A0F}" dt="2019-12-11T16:05:33.372" v="2910"/>
          <ac:spMkLst>
            <pc:docMk/>
            <pc:sldMk cId="3308700329" sldId="331"/>
            <ac:spMk id="8" creationId="{8C6E698C-8155-4B8B-BDC9-B7299772B509}"/>
          </ac:spMkLst>
        </pc:spChg>
        <pc:spChg chg="add">
          <ac:chgData name="Pratyush V Moorthy" userId="010d838501dda849" providerId="Windows Live" clId="Web-{422D0B23-9A68-4776-B98D-A474FF471A0F}" dt="2019-12-11T16:05:33.372" v="2910"/>
          <ac:spMkLst>
            <pc:docMk/>
            <pc:sldMk cId="3308700329" sldId="331"/>
            <ac:spMk id="12" creationId="{B624C8D3-B9AD-4F4F-8554-4EAF3724DBCE}"/>
          </ac:spMkLst>
        </pc:spChg>
        <pc:cxnChg chg="add">
          <ac:chgData name="Pratyush V Moorthy" userId="010d838501dda849" providerId="Windows Live" clId="Web-{422D0B23-9A68-4776-B98D-A474FF471A0F}" dt="2019-12-11T16:05:33.372" v="2910"/>
          <ac:cxnSpMkLst>
            <pc:docMk/>
            <pc:sldMk cId="3308700329" sldId="331"/>
            <ac:cxnSpMk id="10" creationId="{09525C9A-1972-4836-BA7A-706C946EF4DA}"/>
          </ac:cxnSpMkLst>
        </pc:cxnChg>
      </pc:sldChg>
      <pc:sldChg chg="addSp delSp modSp new mod setBg setClrOvrMap">
        <pc:chgData name="Pratyush V Moorthy" userId="010d838501dda849" providerId="Windows Live" clId="Web-{422D0B23-9A68-4776-B98D-A474FF471A0F}" dt="2019-12-11T16:21:27.097" v="3053"/>
        <pc:sldMkLst>
          <pc:docMk/>
          <pc:sldMk cId="2587189787" sldId="332"/>
        </pc:sldMkLst>
        <pc:spChg chg="mod">
          <ac:chgData name="Pratyush V Moorthy" userId="010d838501dda849" providerId="Windows Live" clId="Web-{422D0B23-9A68-4776-B98D-A474FF471A0F}" dt="2019-12-11T16:21:27.097" v="3053"/>
          <ac:spMkLst>
            <pc:docMk/>
            <pc:sldMk cId="2587189787" sldId="332"/>
            <ac:spMk id="2" creationId="{B0176272-D759-4B89-BEFF-8A239AD0C6B7}"/>
          </ac:spMkLst>
        </pc:spChg>
        <pc:spChg chg="del">
          <ac:chgData name="Pratyush V Moorthy" userId="010d838501dda849" providerId="Windows Live" clId="Web-{422D0B23-9A68-4776-B98D-A474FF471A0F}" dt="2019-12-11T16:10:38.446" v="2912"/>
          <ac:spMkLst>
            <pc:docMk/>
            <pc:sldMk cId="2587189787" sldId="332"/>
            <ac:spMk id="3" creationId="{73E647FF-E6F9-4770-B310-8903C53A8839}"/>
          </ac:spMkLst>
        </pc:spChg>
        <pc:spChg chg="add del">
          <ac:chgData name="Pratyush V Moorthy" userId="010d838501dda849" providerId="Windows Live" clId="Web-{422D0B23-9A68-4776-B98D-A474FF471A0F}" dt="2019-12-11T16:12:19.389" v="2977"/>
          <ac:spMkLst>
            <pc:docMk/>
            <pc:sldMk cId="2587189787" sldId="332"/>
            <ac:spMk id="11" creationId="{39E3965E-AC41-4711-9D10-E25ABB132D86}"/>
          </ac:spMkLst>
        </pc:spChg>
        <pc:spChg chg="add del">
          <ac:chgData name="Pratyush V Moorthy" userId="010d838501dda849" providerId="Windows Live" clId="Web-{422D0B23-9A68-4776-B98D-A474FF471A0F}" dt="2019-12-11T16:12:19.389" v="2977"/>
          <ac:spMkLst>
            <pc:docMk/>
            <pc:sldMk cId="2587189787" sldId="332"/>
            <ac:spMk id="15" creationId="{548B4202-DCD5-4F8C-B481-743A989A9DFF}"/>
          </ac:spMkLst>
        </pc:spChg>
        <pc:spChg chg="add del">
          <ac:chgData name="Pratyush V Moorthy" userId="010d838501dda849" providerId="Windows Live" clId="Web-{422D0B23-9A68-4776-B98D-A474FF471A0F}" dt="2019-12-11T16:12:19.389" v="2977"/>
          <ac:spMkLst>
            <pc:docMk/>
            <pc:sldMk cId="2587189787" sldId="332"/>
            <ac:spMk id="19" creationId="{8EE702CF-91CE-4661-ACBF-3C8160D1B433}"/>
          </ac:spMkLst>
        </pc:spChg>
        <pc:spChg chg="add del">
          <ac:chgData name="Pratyush V Moorthy" userId="010d838501dda849" providerId="Windows Live" clId="Web-{422D0B23-9A68-4776-B98D-A474FF471A0F}" dt="2019-12-11T16:21:27.097" v="3053"/>
          <ac:spMkLst>
            <pc:docMk/>
            <pc:sldMk cId="2587189787" sldId="332"/>
            <ac:spMk id="24" creationId="{39E3965E-AC41-4711-9D10-E25ABB132D86}"/>
          </ac:spMkLst>
        </pc:spChg>
        <pc:spChg chg="add del">
          <ac:chgData name="Pratyush V Moorthy" userId="010d838501dda849" providerId="Windows Live" clId="Web-{422D0B23-9A68-4776-B98D-A474FF471A0F}" dt="2019-12-11T16:21:27.097" v="3053"/>
          <ac:spMkLst>
            <pc:docMk/>
            <pc:sldMk cId="2587189787" sldId="332"/>
            <ac:spMk id="28" creationId="{44A37DD3-1B84-4776-94E1-C0AAA5C0F629}"/>
          </ac:spMkLst>
        </pc:spChg>
        <pc:spChg chg="add del">
          <ac:chgData name="Pratyush V Moorthy" userId="010d838501dda849" providerId="Windows Live" clId="Web-{422D0B23-9A68-4776-B98D-A474FF471A0F}" dt="2019-12-11T16:21:27.097" v="3053"/>
          <ac:spMkLst>
            <pc:docMk/>
            <pc:sldMk cId="2587189787" sldId="332"/>
            <ac:spMk id="30" creationId="{0B4FB531-34DA-4777-9BD5-5B885DC38198}"/>
          </ac:spMkLst>
        </pc:spChg>
        <pc:spChg chg="add del">
          <ac:chgData name="Pratyush V Moorthy" userId="010d838501dda849" providerId="Windows Live" clId="Web-{422D0B23-9A68-4776-B98D-A474FF471A0F}" dt="2019-12-11T16:21:27.097" v="3053"/>
          <ac:spMkLst>
            <pc:docMk/>
            <pc:sldMk cId="2587189787" sldId="332"/>
            <ac:spMk id="36" creationId="{85BB8899-55A1-47C2-8EF9-D70711008991}"/>
          </ac:spMkLst>
        </pc:spChg>
        <pc:spChg chg="add del">
          <ac:chgData name="Pratyush V Moorthy" userId="010d838501dda849" providerId="Windows Live" clId="Web-{422D0B23-9A68-4776-B98D-A474FF471A0F}" dt="2019-12-11T16:21:27.097" v="3053"/>
          <ac:spMkLst>
            <pc:docMk/>
            <pc:sldMk cId="2587189787" sldId="332"/>
            <ac:spMk id="39" creationId="{E844E128-FF69-4E9F-8327-6B504B3C5AE1}"/>
          </ac:spMkLst>
        </pc:spChg>
        <pc:picChg chg="add mod ord">
          <ac:chgData name="Pratyush V Moorthy" userId="010d838501dda849" providerId="Windows Live" clId="Web-{422D0B23-9A68-4776-B98D-A474FF471A0F}" dt="2019-12-11T16:21:27.097" v="3053"/>
          <ac:picMkLst>
            <pc:docMk/>
            <pc:sldMk cId="2587189787" sldId="332"/>
            <ac:picMk id="4" creationId="{C34B0099-7549-4744-92B6-0A788A1F7C9E}"/>
          </ac:picMkLst>
        </pc:picChg>
        <pc:picChg chg="add mod">
          <ac:chgData name="Pratyush V Moorthy" userId="010d838501dda849" providerId="Windows Live" clId="Web-{422D0B23-9A68-4776-B98D-A474FF471A0F}" dt="2019-12-11T16:21:27.097" v="3053"/>
          <ac:picMkLst>
            <pc:docMk/>
            <pc:sldMk cId="2587189787" sldId="332"/>
            <ac:picMk id="6" creationId="{F761B0DF-DB87-4A50-BFD6-65AFB6A6E336}"/>
          </ac:picMkLst>
        </pc:picChg>
        <pc:cxnChg chg="add del">
          <ac:chgData name="Pratyush V Moorthy" userId="010d838501dda849" providerId="Windows Live" clId="Web-{422D0B23-9A68-4776-B98D-A474FF471A0F}" dt="2019-12-11T16:12:19.389" v="2977"/>
          <ac:cxnSpMkLst>
            <pc:docMk/>
            <pc:sldMk cId="2587189787" sldId="332"/>
            <ac:cxnSpMk id="13" creationId="{1F5DC8C3-BA5F-4EED-BB9A-A14272BD82A1}"/>
          </ac:cxnSpMkLst>
        </pc:cxnChg>
        <pc:cxnChg chg="add del">
          <ac:chgData name="Pratyush V Moorthy" userId="010d838501dda849" providerId="Windows Live" clId="Web-{422D0B23-9A68-4776-B98D-A474FF471A0F}" dt="2019-12-11T16:12:19.389" v="2977"/>
          <ac:cxnSpMkLst>
            <pc:docMk/>
            <pc:sldMk cId="2587189787" sldId="332"/>
            <ac:cxnSpMk id="17" creationId="{F7F57F6B-E621-4E40-A34D-2FE12902AA20}"/>
          </ac:cxnSpMkLst>
        </pc:cxnChg>
        <pc:cxnChg chg="add del">
          <ac:chgData name="Pratyush V Moorthy" userId="010d838501dda849" providerId="Windows Live" clId="Web-{422D0B23-9A68-4776-B98D-A474FF471A0F}" dt="2019-12-11T16:21:27.097" v="3053"/>
          <ac:cxnSpMkLst>
            <pc:docMk/>
            <pc:sldMk cId="2587189787" sldId="332"/>
            <ac:cxnSpMk id="26" creationId="{1F5DC8C3-BA5F-4EED-BB9A-A14272BD82A1}"/>
          </ac:cxnSpMkLst>
        </pc:cxnChg>
        <pc:cxnChg chg="add del">
          <ac:chgData name="Pratyush V Moorthy" userId="010d838501dda849" providerId="Windows Live" clId="Web-{422D0B23-9A68-4776-B98D-A474FF471A0F}" dt="2019-12-11T16:21:27.097" v="3053"/>
          <ac:cxnSpMkLst>
            <pc:docMk/>
            <pc:sldMk cId="2587189787" sldId="332"/>
            <ac:cxnSpMk id="32" creationId="{D5B557D3-D7B4-404B-84A1-9BD182BE5B06}"/>
          </ac:cxnSpMkLst>
        </pc:cxnChg>
        <pc:cxnChg chg="add del">
          <ac:chgData name="Pratyush V Moorthy" userId="010d838501dda849" providerId="Windows Live" clId="Web-{422D0B23-9A68-4776-B98D-A474FF471A0F}" dt="2019-12-11T16:21:27.097" v="3053"/>
          <ac:cxnSpMkLst>
            <pc:docMk/>
            <pc:sldMk cId="2587189787" sldId="332"/>
            <ac:cxnSpMk id="41" creationId="{055CEADF-09EA-423C-8C45-F94AF44D5AF0}"/>
          </ac:cxnSpMkLst>
        </pc:cxnChg>
      </pc:sldChg>
      <pc:sldChg chg="addSp delSp modSp new mod setBg modClrScheme chgLayout">
        <pc:chgData name="Pratyush V Moorthy" userId="010d838501dda849" providerId="Windows Live" clId="Web-{422D0B23-9A68-4776-B98D-A474FF471A0F}" dt="2019-12-11T16:34:55.853" v="3257"/>
        <pc:sldMkLst>
          <pc:docMk/>
          <pc:sldMk cId="2942954514" sldId="333"/>
        </pc:sldMkLst>
        <pc:spChg chg="mod ord">
          <ac:chgData name="Pratyush V Moorthy" userId="010d838501dda849" providerId="Windows Live" clId="Web-{422D0B23-9A68-4776-B98D-A474FF471A0F}" dt="2019-12-11T16:34:55.853" v="3257"/>
          <ac:spMkLst>
            <pc:docMk/>
            <pc:sldMk cId="2942954514" sldId="333"/>
            <ac:spMk id="2" creationId="{6E78155F-8FEE-435A-90BB-09477CC12B7D}"/>
          </ac:spMkLst>
        </pc:spChg>
        <pc:spChg chg="mod ord">
          <ac:chgData name="Pratyush V Moorthy" userId="010d838501dda849" providerId="Windows Live" clId="Web-{422D0B23-9A68-4776-B98D-A474FF471A0F}" dt="2019-12-11T16:34:55.853" v="3257"/>
          <ac:spMkLst>
            <pc:docMk/>
            <pc:sldMk cId="2942954514" sldId="333"/>
            <ac:spMk id="3" creationId="{46BA7DA0-04FA-4B5D-815D-2738F5A52F9E}"/>
          </ac:spMkLst>
        </pc:spChg>
        <pc:spChg chg="add del">
          <ac:chgData name="Pratyush V Moorthy" userId="010d838501dda849" providerId="Windows Live" clId="Web-{422D0B23-9A68-4776-B98D-A474FF471A0F}" dt="2019-12-11T16:34:55.853" v="3257"/>
          <ac:spMkLst>
            <pc:docMk/>
            <pc:sldMk cId="2942954514" sldId="333"/>
            <ac:spMk id="8" creationId="{FBDCECDC-EEE3-4128-AA5E-82A8C08796E8}"/>
          </ac:spMkLst>
        </pc:spChg>
        <pc:spChg chg="add del">
          <ac:chgData name="Pratyush V Moorthy" userId="010d838501dda849" providerId="Windows Live" clId="Web-{422D0B23-9A68-4776-B98D-A474FF471A0F}" dt="2019-12-11T16:34:55.853" v="3257"/>
          <ac:spMkLst>
            <pc:docMk/>
            <pc:sldMk cId="2942954514" sldId="333"/>
            <ac:spMk id="10" creationId="{4260EDE0-989C-4E16-AF94-F652294D828E}"/>
          </ac:spMkLst>
        </pc:spChg>
        <pc:spChg chg="add">
          <ac:chgData name="Pratyush V Moorthy" userId="010d838501dda849" providerId="Windows Live" clId="Web-{422D0B23-9A68-4776-B98D-A474FF471A0F}" dt="2019-12-11T16:34:55.853" v="3257"/>
          <ac:spMkLst>
            <pc:docMk/>
            <pc:sldMk cId="2942954514" sldId="333"/>
            <ac:spMk id="15" creationId="{184CF176-5285-4F57-A3FF-F97742FC4D3D}"/>
          </ac:spMkLst>
        </pc:spChg>
        <pc:spChg chg="add">
          <ac:chgData name="Pratyush V Moorthy" userId="010d838501dda849" providerId="Windows Live" clId="Web-{422D0B23-9A68-4776-B98D-A474FF471A0F}" dt="2019-12-11T16:34:55.853" v="3257"/>
          <ac:spMkLst>
            <pc:docMk/>
            <pc:sldMk cId="2942954514" sldId="333"/>
            <ac:spMk id="19" creationId="{2643D54E-3783-4880-A37B-C51FBC3934E8}"/>
          </ac:spMkLst>
        </pc:spChg>
        <pc:picChg chg="add mod">
          <ac:chgData name="Pratyush V Moorthy" userId="010d838501dda849" providerId="Windows Live" clId="Web-{422D0B23-9A68-4776-B98D-A474FF471A0F}" dt="2019-12-11T16:34:55.853" v="3257"/>
          <ac:picMkLst>
            <pc:docMk/>
            <pc:sldMk cId="2942954514" sldId="333"/>
            <ac:picMk id="4" creationId="{271F7BA9-FB56-448D-A151-3EB6BC7BD538}"/>
          </ac:picMkLst>
        </pc:picChg>
        <pc:cxnChg chg="add">
          <ac:chgData name="Pratyush V Moorthy" userId="010d838501dda849" providerId="Windows Live" clId="Web-{422D0B23-9A68-4776-B98D-A474FF471A0F}" dt="2019-12-11T16:34:55.853" v="3257"/>
          <ac:cxnSpMkLst>
            <pc:docMk/>
            <pc:sldMk cId="2942954514" sldId="333"/>
            <ac:cxnSpMk id="17" creationId="{FCE0A9EA-62FA-4F43-BEF6-7BBBB3F90F25}"/>
          </ac:cxnSpMkLst>
        </pc:cxnChg>
      </pc:sldChg>
      <pc:sldChg chg="addSp delSp modSp new mod setBg setClrOvrMap">
        <pc:chgData name="Pratyush V Moorthy" userId="010d838501dda849" providerId="Windows Live" clId="Web-{422D0B23-9A68-4776-B98D-A474FF471A0F}" dt="2019-12-11T16:31:56.164" v="3254" actId="1076"/>
        <pc:sldMkLst>
          <pc:docMk/>
          <pc:sldMk cId="3615382500" sldId="334"/>
        </pc:sldMkLst>
        <pc:spChg chg="del mod">
          <ac:chgData name="Pratyush V Moorthy" userId="010d838501dda849" providerId="Windows Live" clId="Web-{422D0B23-9A68-4776-B98D-A474FF471A0F}" dt="2019-12-11T16:19:20.236" v="3043"/>
          <ac:spMkLst>
            <pc:docMk/>
            <pc:sldMk cId="3615382500" sldId="334"/>
            <ac:spMk id="2" creationId="{D67B4906-D7CC-406E-BFC1-A39338A39968}"/>
          </ac:spMkLst>
        </pc:spChg>
        <pc:spChg chg="add del">
          <ac:chgData name="Pratyush V Moorthy" userId="010d838501dda849" providerId="Windows Live" clId="Web-{422D0B23-9A68-4776-B98D-A474FF471A0F}" dt="2019-12-11T16:17:34.954" v="3032"/>
          <ac:spMkLst>
            <pc:docMk/>
            <pc:sldMk cId="3615382500" sldId="334"/>
            <ac:spMk id="3" creationId="{8EA3AB59-7DC8-45A0-A31A-2BF2072EFE6E}"/>
          </ac:spMkLst>
        </pc:spChg>
        <pc:spChg chg="add del">
          <ac:chgData name="Pratyush V Moorthy" userId="010d838501dda849" providerId="Windows Live" clId="Web-{422D0B23-9A68-4776-B98D-A474FF471A0F}" dt="2019-12-11T16:19:16.267" v="3042"/>
          <ac:spMkLst>
            <pc:docMk/>
            <pc:sldMk cId="3615382500" sldId="334"/>
            <ac:spMk id="16" creationId="{F4FAA6B4-BAFB-4474-9B14-DC83A9096513}"/>
          </ac:spMkLst>
        </pc:spChg>
        <pc:spChg chg="add del">
          <ac:chgData name="Pratyush V Moorthy" userId="010d838501dda849" providerId="Windows Live" clId="Web-{422D0B23-9A68-4776-B98D-A474FF471A0F}" dt="2019-12-11T16:19:09.048" v="3041"/>
          <ac:spMkLst>
            <pc:docMk/>
            <pc:sldMk cId="3615382500" sldId="334"/>
            <ac:spMk id="18" creationId="{DDCF341B-4CD2-4865-AC7C-002CECC088B2}"/>
          </ac:spMkLst>
        </pc:spChg>
        <pc:spChg chg="add del">
          <ac:chgData name="Pratyush V Moorthy" userId="010d838501dda849" providerId="Windows Live" clId="Web-{422D0B23-9A68-4776-B98D-A474FF471A0F}" dt="2019-12-11T16:19:02.142" v="3039"/>
          <ac:spMkLst>
            <pc:docMk/>
            <pc:sldMk cId="3615382500" sldId="334"/>
            <ac:spMk id="19" creationId="{39E3965E-AC41-4711-9D10-E25ABB132D86}"/>
          </ac:spMkLst>
        </pc:spChg>
        <pc:spChg chg="add del">
          <ac:chgData name="Pratyush V Moorthy" userId="010d838501dda849" providerId="Windows Live" clId="Web-{422D0B23-9A68-4776-B98D-A474FF471A0F}" dt="2019-12-11T16:19:16.267" v="3042"/>
          <ac:spMkLst>
            <pc:docMk/>
            <pc:sldMk cId="3615382500" sldId="334"/>
            <ac:spMk id="20" creationId="{DB148495-5F82-48E2-A76C-C8E1C8949940}"/>
          </ac:spMkLst>
        </pc:spChg>
        <pc:spChg chg="add del">
          <ac:chgData name="Pratyush V Moorthy" userId="010d838501dda849" providerId="Windows Live" clId="Web-{422D0B23-9A68-4776-B98D-A474FF471A0F}" dt="2019-12-11T16:19:22.908" v="3044"/>
          <ac:spMkLst>
            <pc:docMk/>
            <pc:sldMk cId="3615382500" sldId="334"/>
            <ac:spMk id="22" creationId="{39E3965E-AC41-4711-9D10-E25ABB132D86}"/>
          </ac:spMkLst>
        </pc:spChg>
        <pc:spChg chg="add del">
          <ac:chgData name="Pratyush V Moorthy" userId="010d838501dda849" providerId="Windows Live" clId="Web-{422D0B23-9A68-4776-B98D-A474FF471A0F}" dt="2019-12-11T16:19:02.142" v="3039"/>
          <ac:spMkLst>
            <pc:docMk/>
            <pc:sldMk cId="3615382500" sldId="334"/>
            <ac:spMk id="23" creationId="{62755092-2A02-4B19-ABF7-2F2AB9C2C2BA}"/>
          </ac:spMkLst>
        </pc:spChg>
        <pc:spChg chg="add del">
          <ac:chgData name="Pratyush V Moorthy" userId="010d838501dda849" providerId="Windows Live" clId="Web-{422D0B23-9A68-4776-B98D-A474FF471A0F}" dt="2019-12-11T16:19:22.908" v="3044"/>
          <ac:spMkLst>
            <pc:docMk/>
            <pc:sldMk cId="3615382500" sldId="334"/>
            <ac:spMk id="26" creationId="{62755092-2A02-4B19-ABF7-2F2AB9C2C2BA}"/>
          </ac:spMkLst>
        </pc:spChg>
        <pc:spChg chg="add del">
          <ac:chgData name="Pratyush V Moorthy" userId="010d838501dda849" providerId="Windows Live" clId="Web-{422D0B23-9A68-4776-B98D-A474FF471A0F}" dt="2019-12-11T16:19:02.142" v="3039"/>
          <ac:spMkLst>
            <pc:docMk/>
            <pc:sldMk cId="3615382500" sldId="334"/>
            <ac:spMk id="33" creationId="{17386A2C-98C8-4053-89D9-65CDA2321610}"/>
          </ac:spMkLst>
        </pc:spChg>
        <pc:spChg chg="add mod">
          <ac:chgData name="Pratyush V Moorthy" userId="010d838501dda849" providerId="Windows Live" clId="Web-{422D0B23-9A68-4776-B98D-A474FF471A0F}" dt="2019-12-11T16:31:28.633" v="3228" actId="1076"/>
          <ac:spMkLst>
            <pc:docMk/>
            <pc:sldMk cId="3615382500" sldId="334"/>
            <ac:spMk id="36" creationId="{290DE139-2D4C-4BDF-8898-6C0473097889}"/>
          </ac:spMkLst>
        </pc:spChg>
        <pc:spChg chg="add del mod">
          <ac:chgData name="Pratyush V Moorthy" userId="010d838501dda849" providerId="Windows Live" clId="Web-{422D0B23-9A68-4776-B98D-A474FF471A0F}" dt="2019-12-11T16:31:10.039" v="3225"/>
          <ac:spMkLst>
            <pc:docMk/>
            <pc:sldMk cId="3615382500" sldId="334"/>
            <ac:spMk id="38" creationId="{88017957-2E80-45A9-AD91-6A5BEBAFA9E0}"/>
          </ac:spMkLst>
        </pc:spChg>
        <pc:spChg chg="add del">
          <ac:chgData name="Pratyush V Moorthy" userId="010d838501dda849" providerId="Windows Live" clId="Web-{422D0B23-9A68-4776-B98D-A474FF471A0F}" dt="2019-12-11T16:19:22.908" v="3044"/>
          <ac:spMkLst>
            <pc:docMk/>
            <pc:sldMk cId="3615382500" sldId="334"/>
            <ac:spMk id="39" creationId="{17386A2C-98C8-4053-89D9-65CDA2321610}"/>
          </ac:spMkLst>
        </pc:spChg>
        <pc:spChg chg="add mod">
          <ac:chgData name="Pratyush V Moorthy" userId="010d838501dda849" providerId="Windows Live" clId="Web-{422D0B23-9A68-4776-B98D-A474FF471A0F}" dt="2019-12-11T16:31:56.164" v="3254" actId="1076"/>
          <ac:spMkLst>
            <pc:docMk/>
            <pc:sldMk cId="3615382500" sldId="334"/>
            <ac:spMk id="40" creationId="{DCFE8D0B-6BAD-469E-9F8F-124E0485D59E}"/>
          </ac:spMkLst>
        </pc:spChg>
        <pc:spChg chg="add mod">
          <ac:chgData name="Pratyush V Moorthy" userId="010d838501dda849" providerId="Windows Live" clId="Web-{422D0B23-9A68-4776-B98D-A474FF471A0F}" dt="2019-12-11T16:29:04.991" v="3191" actId="1076"/>
          <ac:spMkLst>
            <pc:docMk/>
            <pc:sldMk cId="3615382500" sldId="334"/>
            <ac:spMk id="41" creationId="{81E81C04-A955-42A6-BF33-3254C92ABC35}"/>
          </ac:spMkLst>
        </pc:spChg>
        <pc:spChg chg="add mod">
          <ac:chgData name="Pratyush V Moorthy" userId="010d838501dda849" providerId="Windows Live" clId="Web-{422D0B23-9A68-4776-B98D-A474FF471A0F}" dt="2019-12-11T16:31:21.961" v="3227" actId="1076"/>
          <ac:spMkLst>
            <pc:docMk/>
            <pc:sldMk cId="3615382500" sldId="334"/>
            <ac:spMk id="42" creationId="{7B718504-8DE5-45E3-8337-840690F1025F}"/>
          </ac:spMkLst>
        </pc:spChg>
        <pc:spChg chg="add del">
          <ac:chgData name="Pratyush V Moorthy" userId="010d838501dda849" providerId="Windows Live" clId="Web-{422D0B23-9A68-4776-B98D-A474FF471A0F}" dt="2019-12-11T16:21:50.050" v="3058"/>
          <ac:spMkLst>
            <pc:docMk/>
            <pc:sldMk cId="3615382500" sldId="334"/>
            <ac:spMk id="50" creationId="{12E8CD4E-6381-4807-AA5B-CE0024A8BE19}"/>
          </ac:spMkLst>
        </pc:spChg>
        <pc:spChg chg="add del">
          <ac:chgData name="Pratyush V Moorthy" userId="010d838501dda849" providerId="Windows Live" clId="Web-{422D0B23-9A68-4776-B98D-A474FF471A0F}" dt="2019-12-11T16:21:50.050" v="3058"/>
          <ac:spMkLst>
            <pc:docMk/>
            <pc:sldMk cId="3615382500" sldId="334"/>
            <ac:spMk id="51" creationId="{D28445F8-F032-43C9-8D0F-A5155F525283}"/>
          </ac:spMkLst>
        </pc:spChg>
        <pc:spChg chg="add del">
          <ac:chgData name="Pratyush V Moorthy" userId="010d838501dda849" providerId="Windows Live" clId="Web-{422D0B23-9A68-4776-B98D-A474FF471A0F}" dt="2019-12-11T16:21:50.050" v="3058"/>
          <ac:spMkLst>
            <pc:docMk/>
            <pc:sldMk cId="3615382500" sldId="334"/>
            <ac:spMk id="52" creationId="{36A325B5-56A3-425A-B9A3-0CEB7CA1BBF6}"/>
          </ac:spMkLst>
        </pc:spChg>
        <pc:spChg chg="add del">
          <ac:chgData name="Pratyush V Moorthy" userId="010d838501dda849" providerId="Windows Live" clId="Web-{422D0B23-9A68-4776-B98D-A474FF471A0F}" dt="2019-12-11T16:20:52.752" v="3050"/>
          <ac:spMkLst>
            <pc:docMk/>
            <pc:sldMk cId="3615382500" sldId="334"/>
            <ac:spMk id="53" creationId="{56651B3B-2F8A-4E48-BEA0-5D35421CE7B5}"/>
          </ac:spMkLst>
        </pc:spChg>
        <pc:spChg chg="add del">
          <ac:chgData name="Pratyush V Moorthy" userId="010d838501dda849" providerId="Windows Live" clId="Web-{422D0B23-9A68-4776-B98D-A474FF471A0F}" dt="2019-12-11T16:21:50.050" v="3058"/>
          <ac:spMkLst>
            <pc:docMk/>
            <pc:sldMk cId="3615382500" sldId="334"/>
            <ac:spMk id="54" creationId="{B80DE958-9D45-4CAD-BF1F-FA2ED970B7F6}"/>
          </ac:spMkLst>
        </pc:spChg>
        <pc:spChg chg="add del">
          <ac:chgData name="Pratyush V Moorthy" userId="010d838501dda849" providerId="Windows Live" clId="Web-{422D0B23-9A68-4776-B98D-A474FF471A0F}" dt="2019-12-11T16:20:52.752" v="3050"/>
          <ac:spMkLst>
            <pc:docMk/>
            <pc:sldMk cId="3615382500" sldId="334"/>
            <ac:spMk id="55" creationId="{112839B5-6527-4FE1-B5CA-71D5FFC47C0E}"/>
          </ac:spMkLst>
        </pc:spChg>
        <pc:spChg chg="add del">
          <ac:chgData name="Pratyush V Moorthy" userId="010d838501dda849" providerId="Windows Live" clId="Web-{422D0B23-9A68-4776-B98D-A474FF471A0F}" dt="2019-12-11T16:20:52.752" v="3050"/>
          <ac:spMkLst>
            <pc:docMk/>
            <pc:sldMk cId="3615382500" sldId="334"/>
            <ac:spMk id="57" creationId="{BE12D8E2-6088-4997-A8C6-1794DA9E1D48}"/>
          </ac:spMkLst>
        </pc:spChg>
        <pc:spChg chg="add del">
          <ac:chgData name="Pratyush V Moorthy" userId="010d838501dda849" providerId="Windows Live" clId="Web-{422D0B23-9A68-4776-B98D-A474FF471A0F}" dt="2019-12-11T16:20:52.752" v="3050"/>
          <ac:spMkLst>
            <pc:docMk/>
            <pc:sldMk cId="3615382500" sldId="334"/>
            <ac:spMk id="59" creationId="{FAF10F47-1605-47C5-AE58-9062909ADA42}"/>
          </ac:spMkLst>
        </pc:spChg>
        <pc:spChg chg="add del">
          <ac:chgData name="Pratyush V Moorthy" userId="010d838501dda849" providerId="Windows Live" clId="Web-{422D0B23-9A68-4776-B98D-A474FF471A0F}" dt="2019-12-11T16:21:50.050" v="3058"/>
          <ac:spMkLst>
            <pc:docMk/>
            <pc:sldMk cId="3615382500" sldId="334"/>
            <ac:spMk id="61" creationId="{BB93B4BF-AD35-4E52-8131-161C5FB9CDD7}"/>
          </ac:spMkLst>
        </pc:spChg>
        <pc:spChg chg="add del">
          <ac:chgData name="Pratyush V Moorthy" userId="010d838501dda849" providerId="Windows Live" clId="Web-{422D0B23-9A68-4776-B98D-A474FF471A0F}" dt="2019-12-11T16:21:47.659" v="3055"/>
          <ac:spMkLst>
            <pc:docMk/>
            <pc:sldMk cId="3615382500" sldId="334"/>
            <ac:spMk id="66" creationId="{417CDA24-35F8-4540-8C52-3096D6D94949}"/>
          </ac:spMkLst>
        </pc:spChg>
        <pc:spChg chg="add">
          <ac:chgData name="Pratyush V Moorthy" userId="010d838501dda849" providerId="Windows Live" clId="Web-{422D0B23-9A68-4776-B98D-A474FF471A0F}" dt="2019-12-11T16:21:50.050" v="3058"/>
          <ac:spMkLst>
            <pc:docMk/>
            <pc:sldMk cId="3615382500" sldId="334"/>
            <ac:spMk id="67" creationId="{417CDA24-35F8-4540-8C52-3096D6D94949}"/>
          </ac:spMkLst>
        </pc:spChg>
        <pc:spChg chg="add del">
          <ac:chgData name="Pratyush V Moorthy" userId="010d838501dda849" providerId="Windows Live" clId="Web-{422D0B23-9A68-4776-B98D-A474FF471A0F}" dt="2019-12-11T16:21:47.659" v="3055"/>
          <ac:spMkLst>
            <pc:docMk/>
            <pc:sldMk cId="3615382500" sldId="334"/>
            <ac:spMk id="68" creationId="{8658BFE0-4E65-4174-9C75-687C94E88273}"/>
          </ac:spMkLst>
        </pc:spChg>
        <pc:spChg chg="add">
          <ac:chgData name="Pratyush V Moorthy" userId="010d838501dda849" providerId="Windows Live" clId="Web-{422D0B23-9A68-4776-B98D-A474FF471A0F}" dt="2019-12-11T16:21:50.050" v="3058"/>
          <ac:spMkLst>
            <pc:docMk/>
            <pc:sldMk cId="3615382500" sldId="334"/>
            <ac:spMk id="69" creationId="{8658BFE0-4E65-4174-9C75-687C94E88273}"/>
          </ac:spMkLst>
        </pc:spChg>
        <pc:spChg chg="add del">
          <ac:chgData name="Pratyush V Moorthy" userId="010d838501dda849" providerId="Windows Live" clId="Web-{422D0B23-9A68-4776-B98D-A474FF471A0F}" dt="2019-12-11T16:21:47.659" v="3055"/>
          <ac:spMkLst>
            <pc:docMk/>
            <pc:sldMk cId="3615382500" sldId="334"/>
            <ac:spMk id="70" creationId="{FA75DFED-A0C1-4A83-BE1D-0271C1826EF6}"/>
          </ac:spMkLst>
        </pc:spChg>
        <pc:spChg chg="add">
          <ac:chgData name="Pratyush V Moorthy" userId="010d838501dda849" providerId="Windows Live" clId="Web-{422D0B23-9A68-4776-B98D-A474FF471A0F}" dt="2019-12-11T16:21:50.050" v="3058"/>
          <ac:spMkLst>
            <pc:docMk/>
            <pc:sldMk cId="3615382500" sldId="334"/>
            <ac:spMk id="71" creationId="{FA75DFED-A0C1-4A83-BE1D-0271C1826EF6}"/>
          </ac:spMkLst>
        </pc:spChg>
        <pc:picChg chg="add del mod ord">
          <ac:chgData name="Pratyush V Moorthy" userId="010d838501dda849" providerId="Windows Live" clId="Web-{422D0B23-9A68-4776-B98D-A474FF471A0F}" dt="2019-12-11T16:17:17.016" v="3031"/>
          <ac:picMkLst>
            <pc:docMk/>
            <pc:sldMk cId="3615382500" sldId="334"/>
            <ac:picMk id="4" creationId="{CF6902F2-7BDC-4297-B885-224C724E39FE}"/>
          </ac:picMkLst>
        </pc:picChg>
        <pc:picChg chg="add mod ord">
          <ac:chgData name="Pratyush V Moorthy" userId="010d838501dda849" providerId="Windows Live" clId="Web-{422D0B23-9A68-4776-B98D-A474FF471A0F}" dt="2019-12-11T16:22:22.409" v="3064" actId="1076"/>
          <ac:picMkLst>
            <pc:docMk/>
            <pc:sldMk cId="3615382500" sldId="334"/>
            <ac:picMk id="6" creationId="{83B059A9-CB57-44CB-B2DD-E90184E91494}"/>
          </ac:picMkLst>
        </pc:picChg>
        <pc:picChg chg="add del mod">
          <ac:chgData name="Pratyush V Moorthy" userId="010d838501dda849" providerId="Windows Live" clId="Web-{422D0B23-9A68-4776-B98D-A474FF471A0F}" dt="2019-12-11T16:17:59.970" v="3034"/>
          <ac:picMkLst>
            <pc:docMk/>
            <pc:sldMk cId="3615382500" sldId="334"/>
            <ac:picMk id="8" creationId="{17553768-8056-4734-A08C-A7709407C70C}"/>
          </ac:picMkLst>
        </pc:picChg>
        <pc:picChg chg="add mod ord">
          <ac:chgData name="Pratyush V Moorthy" userId="010d838501dda849" providerId="Windows Live" clId="Web-{422D0B23-9A68-4776-B98D-A474FF471A0F}" dt="2019-12-11T16:21:50.050" v="3058"/>
          <ac:picMkLst>
            <pc:docMk/>
            <pc:sldMk cId="3615382500" sldId="334"/>
            <ac:picMk id="10" creationId="{A1A550BD-ED02-4785-B094-EAB8D89FEA5B}"/>
          </ac:picMkLst>
        </pc:picChg>
        <pc:picChg chg="add mod ord">
          <ac:chgData name="Pratyush V Moorthy" userId="010d838501dda849" providerId="Windows Live" clId="Web-{422D0B23-9A68-4776-B98D-A474FF471A0F}" dt="2019-12-11T16:24:00.848" v="3072" actId="1076"/>
          <ac:picMkLst>
            <pc:docMk/>
            <pc:sldMk cId="3615382500" sldId="334"/>
            <ac:picMk id="12" creationId="{B929FA99-24A1-4A9F-B3D4-065766B12F61}"/>
          </ac:picMkLst>
        </pc:picChg>
        <pc:picChg chg="add mod ord">
          <ac:chgData name="Pratyush V Moorthy" userId="010d838501dda849" providerId="Windows Live" clId="Web-{422D0B23-9A68-4776-B98D-A474FF471A0F}" dt="2019-12-11T16:21:50.050" v="3058"/>
          <ac:picMkLst>
            <pc:docMk/>
            <pc:sldMk cId="3615382500" sldId="334"/>
            <ac:picMk id="14" creationId="{840F8B88-B0F3-4982-998C-2D47B9421525}"/>
          </ac:picMkLst>
        </pc:picChg>
        <pc:picChg chg="add del mod">
          <ac:chgData name="Pratyush V Moorthy" userId="010d838501dda849" providerId="Windows Live" clId="Web-{422D0B23-9A68-4776-B98D-A474FF471A0F}" dt="2019-12-11T16:30:22.741" v="3195"/>
          <ac:picMkLst>
            <pc:docMk/>
            <pc:sldMk cId="3615382500" sldId="334"/>
            <ac:picMk id="32" creationId="{CC71AF63-AEB4-4B71-BA7F-07735C6B9416}"/>
          </ac:picMkLst>
        </pc:picChg>
        <pc:picChg chg="add del mod">
          <ac:chgData name="Pratyush V Moorthy" userId="010d838501dda849" providerId="Windows Live" clId="Web-{422D0B23-9A68-4776-B98D-A474FF471A0F}" dt="2019-12-11T16:30:24.929" v="3196"/>
          <ac:picMkLst>
            <pc:docMk/>
            <pc:sldMk cId="3615382500" sldId="334"/>
            <ac:picMk id="60" creationId="{14F0D22B-90EB-462D-9C52-71E8B02DA602}"/>
          </ac:picMkLst>
        </pc:picChg>
        <pc:cxnChg chg="add del">
          <ac:chgData name="Pratyush V Moorthy" userId="010d838501dda849" providerId="Windows Live" clId="Web-{422D0B23-9A68-4776-B98D-A474FF471A0F}" dt="2019-12-11T16:19:16.267" v="3042"/>
          <ac:cxnSpMkLst>
            <pc:docMk/>
            <pc:sldMk cId="3615382500" sldId="334"/>
            <ac:cxnSpMk id="17" creationId="{4364CDC3-ADB0-4691-9286-5925F160C2D5}"/>
          </ac:cxnSpMkLst>
        </pc:cxnChg>
        <pc:cxnChg chg="add del">
          <ac:chgData name="Pratyush V Moorthy" userId="010d838501dda849" providerId="Windows Live" clId="Web-{422D0B23-9A68-4776-B98D-A474FF471A0F}" dt="2019-12-11T16:19:02.142" v="3039"/>
          <ac:cxnSpMkLst>
            <pc:docMk/>
            <pc:sldMk cId="3615382500" sldId="334"/>
            <ac:cxnSpMk id="21" creationId="{1F5DC8C3-BA5F-4EED-BB9A-A14272BD82A1}"/>
          </ac:cxnSpMkLst>
        </pc:cxnChg>
        <pc:cxnChg chg="add del">
          <ac:chgData name="Pratyush V Moorthy" userId="010d838501dda849" providerId="Windows Live" clId="Web-{422D0B23-9A68-4776-B98D-A474FF471A0F}" dt="2019-12-11T16:19:22.908" v="3044"/>
          <ac:cxnSpMkLst>
            <pc:docMk/>
            <pc:sldMk cId="3615382500" sldId="334"/>
            <ac:cxnSpMk id="24" creationId="{1F5DC8C3-BA5F-4EED-BB9A-A14272BD82A1}"/>
          </ac:cxnSpMkLst>
        </pc:cxnChg>
        <pc:cxnChg chg="add del">
          <ac:chgData name="Pratyush V Moorthy" userId="010d838501dda849" providerId="Windows Live" clId="Web-{422D0B23-9A68-4776-B98D-A474FF471A0F}" dt="2019-12-11T16:19:02.142" v="3039"/>
          <ac:cxnSpMkLst>
            <pc:docMk/>
            <pc:sldMk cId="3615382500" sldId="334"/>
            <ac:cxnSpMk id="25" creationId="{B9F21651-7098-4455-876C-B10FC5B3B79F}"/>
          </ac:cxnSpMkLst>
        </pc:cxnChg>
        <pc:cxnChg chg="add del">
          <ac:chgData name="Pratyush V Moorthy" userId="010d838501dda849" providerId="Windows Live" clId="Web-{422D0B23-9A68-4776-B98D-A474FF471A0F}" dt="2019-12-11T16:19:02.142" v="3039"/>
          <ac:cxnSpMkLst>
            <pc:docMk/>
            <pc:sldMk cId="3615382500" sldId="334"/>
            <ac:cxnSpMk id="27" creationId="{168F3EBE-1295-44A8-AD05-61078D4148F7}"/>
          </ac:cxnSpMkLst>
        </pc:cxnChg>
        <pc:cxnChg chg="add del">
          <ac:chgData name="Pratyush V Moorthy" userId="010d838501dda849" providerId="Windows Live" clId="Web-{422D0B23-9A68-4776-B98D-A474FF471A0F}" dt="2019-12-11T16:19:22.908" v="3044"/>
          <ac:cxnSpMkLst>
            <pc:docMk/>
            <pc:sldMk cId="3615382500" sldId="334"/>
            <ac:cxnSpMk id="28" creationId="{B9F21651-7098-4455-876C-B10FC5B3B79F}"/>
          </ac:cxnSpMkLst>
        </pc:cxnChg>
        <pc:cxnChg chg="add del">
          <ac:chgData name="Pratyush V Moorthy" userId="010d838501dda849" providerId="Windows Live" clId="Web-{422D0B23-9A68-4776-B98D-A474FF471A0F}" dt="2019-12-11T16:19:02.142" v="3039"/>
          <ac:cxnSpMkLst>
            <pc:docMk/>
            <pc:sldMk cId="3615382500" sldId="334"/>
            <ac:cxnSpMk id="29" creationId="{3859F900-F9E1-464C-B31C-18C264152F1F}"/>
          </ac:cxnSpMkLst>
        </pc:cxnChg>
        <pc:cxnChg chg="add del">
          <ac:chgData name="Pratyush V Moorthy" userId="010d838501dda849" providerId="Windows Live" clId="Web-{422D0B23-9A68-4776-B98D-A474FF471A0F}" dt="2019-12-11T16:19:22.908" v="3044"/>
          <ac:cxnSpMkLst>
            <pc:docMk/>
            <pc:sldMk cId="3615382500" sldId="334"/>
            <ac:cxnSpMk id="30" creationId="{168F3EBE-1295-44A8-AD05-61078D4148F7}"/>
          </ac:cxnSpMkLst>
        </pc:cxnChg>
        <pc:cxnChg chg="add del">
          <ac:chgData name="Pratyush V Moorthy" userId="010d838501dda849" providerId="Windows Live" clId="Web-{422D0B23-9A68-4776-B98D-A474FF471A0F}" dt="2019-12-11T16:19:02.142" v="3039"/>
          <ac:cxnSpMkLst>
            <pc:docMk/>
            <pc:sldMk cId="3615382500" sldId="334"/>
            <ac:cxnSpMk id="31" creationId="{1B5A16B8-D4DD-4B6E-8E67-8D81432CAED9}"/>
          </ac:cxnSpMkLst>
        </pc:cxnChg>
        <pc:cxnChg chg="add del">
          <ac:chgData name="Pratyush V Moorthy" userId="010d838501dda849" providerId="Windows Live" clId="Web-{422D0B23-9A68-4776-B98D-A474FF471A0F}" dt="2019-12-11T16:19:22.908" v="3044"/>
          <ac:cxnSpMkLst>
            <pc:docMk/>
            <pc:sldMk cId="3615382500" sldId="334"/>
            <ac:cxnSpMk id="35" creationId="{3859F900-F9E1-464C-B31C-18C264152F1F}"/>
          </ac:cxnSpMkLst>
        </pc:cxnChg>
        <pc:cxnChg chg="add del">
          <ac:chgData name="Pratyush V Moorthy" userId="010d838501dda849" providerId="Windows Live" clId="Web-{422D0B23-9A68-4776-B98D-A474FF471A0F}" dt="2019-12-11T16:19:22.908" v="3044"/>
          <ac:cxnSpMkLst>
            <pc:docMk/>
            <pc:sldMk cId="3615382500" sldId="334"/>
            <ac:cxnSpMk id="37" creationId="{1B5A16B8-D4DD-4B6E-8E67-8D81432CAED9}"/>
          </ac:cxnSpMkLst>
        </pc:cxnChg>
        <pc:cxnChg chg="add del">
          <ac:chgData name="Pratyush V Moorthy" userId="010d838501dda849" providerId="Windows Live" clId="Web-{422D0B23-9A68-4776-B98D-A474FF471A0F}" dt="2019-12-11T16:20:52.752" v="3051"/>
          <ac:cxnSpMkLst>
            <pc:docMk/>
            <pc:sldMk cId="3615382500" sldId="334"/>
            <ac:cxnSpMk id="44" creationId="{91B6081D-D3E8-4209-B85B-EB1C655A6272}"/>
          </ac:cxnSpMkLst>
        </pc:cxnChg>
        <pc:cxnChg chg="add del">
          <ac:chgData name="Pratyush V Moorthy" userId="010d838501dda849" providerId="Windows Live" clId="Web-{422D0B23-9A68-4776-B98D-A474FF471A0F}" dt="2019-12-11T16:20:52.752" v="3051"/>
          <ac:cxnSpMkLst>
            <pc:docMk/>
            <pc:sldMk cId="3615382500" sldId="334"/>
            <ac:cxnSpMk id="46" creationId="{28CA55E4-1295-45C8-BA05-5A9E705B749A}"/>
          </ac:cxnSpMkLst>
        </pc:cxnChg>
        <pc:cxnChg chg="add del">
          <ac:chgData name="Pratyush V Moorthy" userId="010d838501dda849" providerId="Windows Live" clId="Web-{422D0B23-9A68-4776-B98D-A474FF471A0F}" dt="2019-12-11T16:20:52.752" v="3051"/>
          <ac:cxnSpMkLst>
            <pc:docMk/>
            <pc:sldMk cId="3615382500" sldId="334"/>
            <ac:cxnSpMk id="48" creationId="{08C5794E-A9A1-4A23-AF68-C79A7822334C}"/>
          </ac:cxnSpMkLst>
        </pc:cxnChg>
        <pc:cxnChg chg="add del">
          <ac:chgData name="Pratyush V Moorthy" userId="010d838501dda849" providerId="Windows Live" clId="Web-{422D0B23-9A68-4776-B98D-A474FF471A0F}" dt="2019-12-11T16:21:50.034" v="3057"/>
          <ac:cxnSpMkLst>
            <pc:docMk/>
            <pc:sldMk cId="3615382500" sldId="334"/>
            <ac:cxnSpMk id="63" creationId="{91B6081D-D3E8-4209-B85B-EB1C655A6272}"/>
          </ac:cxnSpMkLst>
        </pc:cxnChg>
        <pc:cxnChg chg="add del">
          <ac:chgData name="Pratyush V Moorthy" userId="010d838501dda849" providerId="Windows Live" clId="Web-{422D0B23-9A68-4776-B98D-A474FF471A0F}" dt="2019-12-11T16:21:50.034" v="3057"/>
          <ac:cxnSpMkLst>
            <pc:docMk/>
            <pc:sldMk cId="3615382500" sldId="334"/>
            <ac:cxnSpMk id="64" creationId="{28CA55E4-1295-45C8-BA05-5A9E705B749A}"/>
          </ac:cxnSpMkLst>
        </pc:cxnChg>
        <pc:cxnChg chg="add del">
          <ac:chgData name="Pratyush V Moorthy" userId="010d838501dda849" providerId="Windows Live" clId="Web-{422D0B23-9A68-4776-B98D-A474FF471A0F}" dt="2019-12-11T16:21:50.034" v="3057"/>
          <ac:cxnSpMkLst>
            <pc:docMk/>
            <pc:sldMk cId="3615382500" sldId="334"/>
            <ac:cxnSpMk id="65" creationId="{08C5794E-A9A1-4A23-AF68-C79A7822334C}"/>
          </ac:cxnSpMkLst>
        </pc:cxnChg>
      </pc:sldChg>
      <pc:sldChg chg="addSp delSp modSp new mod setBg modClrScheme chgLayout">
        <pc:chgData name="Pratyush V Moorthy" userId="010d838501dda849" providerId="Windows Live" clId="Web-{422D0B23-9A68-4776-B98D-A474FF471A0F}" dt="2019-12-11T16:39:13.105" v="3380"/>
        <pc:sldMkLst>
          <pc:docMk/>
          <pc:sldMk cId="2627425633" sldId="335"/>
        </pc:sldMkLst>
        <pc:spChg chg="mod ord">
          <ac:chgData name="Pratyush V Moorthy" userId="010d838501dda849" providerId="Windows Live" clId="Web-{422D0B23-9A68-4776-B98D-A474FF471A0F}" dt="2019-12-11T16:39:13.105" v="3380"/>
          <ac:spMkLst>
            <pc:docMk/>
            <pc:sldMk cId="2627425633" sldId="335"/>
            <ac:spMk id="2" creationId="{BAE932C2-63BD-40A3-BAAC-272695FFA184}"/>
          </ac:spMkLst>
        </pc:spChg>
        <pc:spChg chg="del">
          <ac:chgData name="Pratyush V Moorthy" userId="010d838501dda849" providerId="Windows Live" clId="Web-{422D0B23-9A68-4776-B98D-A474FF471A0F}" dt="2019-12-11T16:38:42.230" v="3336"/>
          <ac:spMkLst>
            <pc:docMk/>
            <pc:sldMk cId="2627425633" sldId="335"/>
            <ac:spMk id="3" creationId="{9054B1AD-7A7B-4971-A338-C9E184A9E238}"/>
          </ac:spMkLst>
        </pc:spChg>
        <pc:spChg chg="add">
          <ac:chgData name="Pratyush V Moorthy" userId="010d838501dda849" providerId="Windows Live" clId="Web-{422D0B23-9A68-4776-B98D-A474FF471A0F}" dt="2019-12-11T16:39:13.105" v="3380"/>
          <ac:spMkLst>
            <pc:docMk/>
            <pc:sldMk cId="2627425633" sldId="335"/>
            <ac:spMk id="7" creationId="{39E3965E-AC41-4711-9D10-E25ABB132D86}"/>
          </ac:spMkLst>
        </pc:spChg>
        <pc:spChg chg="add">
          <ac:chgData name="Pratyush V Moorthy" userId="010d838501dda849" providerId="Windows Live" clId="Web-{422D0B23-9A68-4776-B98D-A474FF471A0F}" dt="2019-12-11T16:39:13.105" v="3380"/>
          <ac:spMkLst>
            <pc:docMk/>
            <pc:sldMk cId="2627425633" sldId="335"/>
            <ac:spMk id="11" creationId="{8C6E698C-8155-4B8B-BDC9-B7299772B509}"/>
          </ac:spMkLst>
        </pc:spChg>
        <pc:spChg chg="add">
          <ac:chgData name="Pratyush V Moorthy" userId="010d838501dda849" providerId="Windows Live" clId="Web-{422D0B23-9A68-4776-B98D-A474FF471A0F}" dt="2019-12-11T16:39:13.105" v="3380"/>
          <ac:spMkLst>
            <pc:docMk/>
            <pc:sldMk cId="2627425633" sldId="335"/>
            <ac:spMk id="13" creationId="{0EEF5601-A8BC-411D-AA64-3E79320BA122}"/>
          </ac:spMkLst>
        </pc:spChg>
        <pc:cxnChg chg="add">
          <ac:chgData name="Pratyush V Moorthy" userId="010d838501dda849" providerId="Windows Live" clId="Web-{422D0B23-9A68-4776-B98D-A474FF471A0F}" dt="2019-12-11T16:39:13.105" v="3380"/>
          <ac:cxnSpMkLst>
            <pc:docMk/>
            <pc:sldMk cId="2627425633" sldId="335"/>
            <ac:cxnSpMk id="9" creationId="{1F5DC8C3-BA5F-4EED-BB9A-A14272BD82A1}"/>
          </ac:cxnSpMkLst>
        </pc:cxnChg>
      </pc:sldChg>
    </pc:docChg>
  </pc:docChgLst>
  <pc:docChgLst>
    <pc:chgData name="Pratyush V Moorthy" userId="010d838501dda849" providerId="Windows Live" clId="Web-{2A395205-29A4-4926-90E2-F246D5AF9E78}"/>
    <pc:docChg chg="addSld delSld modSld sldOrd">
      <pc:chgData name="Pratyush V Moorthy" userId="010d838501dda849" providerId="Windows Live" clId="Web-{2A395205-29A4-4926-90E2-F246D5AF9E78}" dt="2019-12-11T11:18:20.406" v="9337"/>
      <pc:docMkLst>
        <pc:docMk/>
      </pc:docMkLst>
      <pc:sldChg chg="modSp">
        <pc:chgData name="Pratyush V Moorthy" userId="010d838501dda849" providerId="Windows Live" clId="Web-{2A395205-29A4-4926-90E2-F246D5AF9E78}" dt="2019-12-11T05:04:55.678" v="2076" actId="20577"/>
        <pc:sldMkLst>
          <pc:docMk/>
          <pc:sldMk cId="109857222" sldId="256"/>
        </pc:sldMkLst>
        <pc:spChg chg="mod">
          <ac:chgData name="Pratyush V Moorthy" userId="010d838501dda849" providerId="Windows Live" clId="Web-{2A395205-29A4-4926-90E2-F246D5AF9E78}" dt="2019-12-11T05:04:55.678" v="207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Pratyush V Moorthy" userId="010d838501dda849" providerId="Windows Live" clId="Web-{2A395205-29A4-4926-90E2-F246D5AF9E78}" dt="2019-12-11T09:47:24.433" v="6346"/>
        <pc:sldMkLst>
          <pc:docMk/>
          <pc:sldMk cId="3031802546" sldId="260"/>
        </pc:sldMkLst>
        <pc:spChg chg="mod">
          <ac:chgData name="Pratyush V Moorthy" userId="010d838501dda849" providerId="Windows Live" clId="Web-{2A395205-29A4-4926-90E2-F246D5AF9E78}" dt="2019-12-11T09:47:24.433" v="6346"/>
          <ac:spMkLst>
            <pc:docMk/>
            <pc:sldMk cId="3031802546" sldId="260"/>
            <ac:spMk id="2" creationId="{AFD51A5E-517D-494F-8239-FDC7850916AB}"/>
          </ac:spMkLst>
        </pc:spChg>
        <pc:spChg chg="mod">
          <ac:chgData name="Pratyush V Moorthy" userId="010d838501dda849" providerId="Windows Live" clId="Web-{2A395205-29A4-4926-90E2-F246D5AF9E78}" dt="2019-12-11T09:47:24.433" v="6346"/>
          <ac:spMkLst>
            <pc:docMk/>
            <pc:sldMk cId="3031802546" sldId="260"/>
            <ac:spMk id="3" creationId="{88702880-C6E5-4679-82C3-E4B3B1039793}"/>
          </ac:spMkLst>
        </pc:spChg>
        <pc:spChg chg="add del">
          <ac:chgData name="Pratyush V Moorthy" userId="010d838501dda849" providerId="Windows Live" clId="Web-{2A395205-29A4-4926-90E2-F246D5AF9E78}" dt="2019-12-11T09:47:24.433" v="6346"/>
          <ac:spMkLst>
            <pc:docMk/>
            <pc:sldMk cId="3031802546" sldId="260"/>
            <ac:spMk id="13" creationId="{C843AFC8-D8D0-4784-B08C-6324FA88E6DD}"/>
          </ac:spMkLst>
        </pc:spChg>
        <pc:spChg chg="add del">
          <ac:chgData name="Pratyush V Moorthy" userId="010d838501dda849" providerId="Windows Live" clId="Web-{2A395205-29A4-4926-90E2-F246D5AF9E78}" dt="2019-12-11T09:47:24.433" v="6346"/>
          <ac:spMkLst>
            <pc:docMk/>
            <pc:sldMk cId="3031802546" sldId="260"/>
            <ac:spMk id="15" creationId="{854B1A56-8AFB-4D4F-8D98-1E832D6FFE67}"/>
          </ac:spMkLst>
        </pc:spChg>
        <pc:spChg chg="add del">
          <ac:chgData name="Pratyush V Moorthy" userId="010d838501dda849" providerId="Windows Live" clId="Web-{2A395205-29A4-4926-90E2-F246D5AF9E78}" dt="2019-12-11T09:47:24.433" v="6346"/>
          <ac:spMkLst>
            <pc:docMk/>
            <pc:sldMk cId="3031802546" sldId="260"/>
            <ac:spMk id="20" creationId="{C8DD82D3-D002-45B0-B16A-82B3DA4EFDDB}"/>
          </ac:spMkLst>
        </pc:spChg>
        <pc:spChg chg="add del">
          <ac:chgData name="Pratyush V Moorthy" userId="010d838501dda849" providerId="Windows Live" clId="Web-{2A395205-29A4-4926-90E2-F246D5AF9E78}" dt="2019-12-11T09:47:24.433" v="6346"/>
          <ac:spMkLst>
            <pc:docMk/>
            <pc:sldMk cId="3031802546" sldId="260"/>
            <ac:spMk id="24" creationId="{A14E4FB9-9BBF-47B3-A09F-01A3868E961D}"/>
          </ac:spMkLst>
        </pc:spChg>
        <pc:cxnChg chg="add del">
          <ac:chgData name="Pratyush V Moorthy" userId="010d838501dda849" providerId="Windows Live" clId="Web-{2A395205-29A4-4926-90E2-F246D5AF9E78}" dt="2019-12-11T09:47:24.433" v="6346"/>
          <ac:cxnSpMkLst>
            <pc:docMk/>
            <pc:sldMk cId="3031802546" sldId="260"/>
            <ac:cxnSpMk id="22" creationId="{9F09C252-16FE-4557-AD6D-BB5CA773496C}"/>
          </ac:cxnSpMkLst>
        </pc:cxnChg>
      </pc:sldChg>
      <pc:sldChg chg="modSp">
        <pc:chgData name="Pratyush V Moorthy" userId="010d838501dda849" providerId="Windows Live" clId="Web-{2A395205-29A4-4926-90E2-F246D5AF9E78}" dt="2019-12-11T04:35:54.259" v="4" actId="20577"/>
        <pc:sldMkLst>
          <pc:docMk/>
          <pc:sldMk cId="3394548339" sldId="261"/>
        </pc:sldMkLst>
        <pc:spChg chg="mod">
          <ac:chgData name="Pratyush V Moorthy" userId="010d838501dda849" providerId="Windows Live" clId="Web-{2A395205-29A4-4926-90E2-F246D5AF9E78}" dt="2019-12-11T04:35:54.259" v="4" actId="20577"/>
          <ac:spMkLst>
            <pc:docMk/>
            <pc:sldMk cId="3394548339" sldId="261"/>
            <ac:spMk id="2" creationId="{1355060E-3C4F-4D72-99AE-E66B565606D3}"/>
          </ac:spMkLst>
        </pc:spChg>
      </pc:sldChg>
      <pc:sldChg chg="modSp">
        <pc:chgData name="Pratyush V Moorthy" userId="010d838501dda849" providerId="Windows Live" clId="Web-{2A395205-29A4-4926-90E2-F246D5AF9E78}" dt="2019-12-11T09:46:48.261" v="6344"/>
        <pc:sldMkLst>
          <pc:docMk/>
          <pc:sldMk cId="2653016080" sldId="262"/>
        </pc:sldMkLst>
        <pc:graphicFrameChg chg="modGraphic">
          <ac:chgData name="Pratyush V Moorthy" userId="010d838501dda849" providerId="Windows Live" clId="Web-{2A395205-29A4-4926-90E2-F246D5AF9E78}" dt="2019-12-11T09:46:48.261" v="6344"/>
          <ac:graphicFrameMkLst>
            <pc:docMk/>
            <pc:sldMk cId="2653016080" sldId="262"/>
            <ac:graphicFrameMk id="4" creationId="{4EFB355D-A004-4D2E-A694-FFC0FE6D0450}"/>
          </ac:graphicFrameMkLst>
        </pc:graphicFrameChg>
      </pc:sldChg>
      <pc:sldChg chg="modSp">
        <pc:chgData name="Pratyush V Moorthy" userId="010d838501dda849" providerId="Windows Live" clId="Web-{2A395205-29A4-4926-90E2-F246D5AF9E78}" dt="2019-12-11T09:28:49.282" v="5654"/>
        <pc:sldMkLst>
          <pc:docMk/>
          <pc:sldMk cId="914041712" sldId="264"/>
        </pc:sldMkLst>
        <pc:graphicFrameChg chg="modGraphic">
          <ac:chgData name="Pratyush V Moorthy" userId="010d838501dda849" providerId="Windows Live" clId="Web-{2A395205-29A4-4926-90E2-F246D5AF9E78}" dt="2019-12-11T09:28:49.282" v="5654"/>
          <ac:graphicFrameMkLst>
            <pc:docMk/>
            <pc:sldMk cId="914041712" sldId="264"/>
            <ac:graphicFrameMk id="33" creationId="{A077710A-FAC8-47EE-ACB3-279C8353CFBF}"/>
          </ac:graphicFrameMkLst>
        </pc:graphicFrameChg>
      </pc:sldChg>
      <pc:sldChg chg="modSp">
        <pc:chgData name="Pratyush V Moorthy" userId="010d838501dda849" providerId="Windows Live" clId="Web-{2A395205-29A4-4926-90E2-F246D5AF9E78}" dt="2019-12-11T11:01:07.746" v="8454" actId="20577"/>
        <pc:sldMkLst>
          <pc:docMk/>
          <pc:sldMk cId="461674059" sldId="265"/>
        </pc:sldMkLst>
        <pc:spChg chg="mod">
          <ac:chgData name="Pratyush V Moorthy" userId="010d838501dda849" providerId="Windows Live" clId="Web-{2A395205-29A4-4926-90E2-F246D5AF9E78}" dt="2019-12-11T11:01:07.746" v="8454" actId="20577"/>
          <ac:spMkLst>
            <pc:docMk/>
            <pc:sldMk cId="461674059" sldId="265"/>
            <ac:spMk id="2" creationId="{0796C8FC-B085-4FC5-8A3D-493CA74925F1}"/>
          </ac:spMkLst>
        </pc:spChg>
      </pc:sldChg>
      <pc:sldChg chg="ord">
        <pc:chgData name="Pratyush V Moorthy" userId="010d838501dda849" providerId="Windows Live" clId="Web-{2A395205-29A4-4926-90E2-F246D5AF9E78}" dt="2019-12-11T05:05:16.975" v="2079"/>
        <pc:sldMkLst>
          <pc:docMk/>
          <pc:sldMk cId="1353706920" sldId="266"/>
        </pc:sldMkLst>
      </pc:sldChg>
      <pc:sldChg chg="modSp">
        <pc:chgData name="Pratyush V Moorthy" userId="010d838501dda849" providerId="Windows Live" clId="Web-{2A395205-29A4-4926-90E2-F246D5AF9E78}" dt="2019-12-11T11:01:12.059" v="8457" actId="20577"/>
        <pc:sldMkLst>
          <pc:docMk/>
          <pc:sldMk cId="1301114061" sldId="267"/>
        </pc:sldMkLst>
        <pc:spChg chg="mod">
          <ac:chgData name="Pratyush V Moorthy" userId="010d838501dda849" providerId="Windows Live" clId="Web-{2A395205-29A4-4926-90E2-F246D5AF9E78}" dt="2019-12-11T11:01:12.059" v="8457" actId="20577"/>
          <ac:spMkLst>
            <pc:docMk/>
            <pc:sldMk cId="1301114061" sldId="267"/>
            <ac:spMk id="2" creationId="{08E3047D-1A78-4808-8C06-8EF20A1231E8}"/>
          </ac:spMkLst>
        </pc:spChg>
      </pc:sldChg>
      <pc:sldChg chg="modSp">
        <pc:chgData name="Pratyush V Moorthy" userId="010d838501dda849" providerId="Windows Live" clId="Web-{2A395205-29A4-4926-90E2-F246D5AF9E78}" dt="2019-12-11T09:30:20.111" v="5662"/>
        <pc:sldMkLst>
          <pc:docMk/>
          <pc:sldMk cId="3517017263" sldId="268"/>
        </pc:sldMkLst>
        <pc:graphicFrameChg chg="modGraphic">
          <ac:chgData name="Pratyush V Moorthy" userId="010d838501dda849" providerId="Windows Live" clId="Web-{2A395205-29A4-4926-90E2-F246D5AF9E78}" dt="2019-12-11T09:30:20.111" v="5662"/>
          <ac:graphicFrameMkLst>
            <pc:docMk/>
            <pc:sldMk cId="3517017263" sldId="268"/>
            <ac:graphicFrameMk id="7" creationId="{9D7AFB87-9E12-496C-96CC-3F41C1CE0B7B}"/>
          </ac:graphicFrameMkLst>
        </pc:graphicFrameChg>
      </pc:sldChg>
      <pc:sldChg chg="modSp">
        <pc:chgData name="Pratyush V Moorthy" userId="010d838501dda849" providerId="Windows Live" clId="Web-{2A395205-29A4-4926-90E2-F246D5AF9E78}" dt="2019-12-11T11:01:16.262" v="8460" actId="20577"/>
        <pc:sldMkLst>
          <pc:docMk/>
          <pc:sldMk cId="3546934806" sldId="269"/>
        </pc:sldMkLst>
        <pc:spChg chg="mod">
          <ac:chgData name="Pratyush V Moorthy" userId="010d838501dda849" providerId="Windows Live" clId="Web-{2A395205-29A4-4926-90E2-F246D5AF9E78}" dt="2019-12-11T11:01:16.262" v="8460" actId="20577"/>
          <ac:spMkLst>
            <pc:docMk/>
            <pc:sldMk cId="3546934806" sldId="269"/>
            <ac:spMk id="2" creationId="{393DDBAE-BEE4-4663-83D2-3A5211448A62}"/>
          </ac:spMkLst>
        </pc:spChg>
      </pc:sldChg>
      <pc:sldChg chg="modSp">
        <pc:chgData name="Pratyush V Moorthy" userId="010d838501dda849" providerId="Windows Live" clId="Web-{2A395205-29A4-4926-90E2-F246D5AF9E78}" dt="2019-12-11T11:01:20.246" v="8463" actId="20577"/>
        <pc:sldMkLst>
          <pc:docMk/>
          <pc:sldMk cId="304296399" sldId="272"/>
        </pc:sldMkLst>
        <pc:spChg chg="mod">
          <ac:chgData name="Pratyush V Moorthy" userId="010d838501dda849" providerId="Windows Live" clId="Web-{2A395205-29A4-4926-90E2-F246D5AF9E78}" dt="2019-12-11T11:01:20.246" v="8463" actId="20577"/>
          <ac:spMkLst>
            <pc:docMk/>
            <pc:sldMk cId="304296399" sldId="272"/>
            <ac:spMk id="2" creationId="{393DDBAE-BEE4-4663-83D2-3A5211448A62}"/>
          </ac:spMkLst>
        </pc:spChg>
      </pc:sldChg>
      <pc:sldChg chg="addSp delSp modSp mod setBg setClrOvrMap">
        <pc:chgData name="Pratyush V Moorthy" userId="010d838501dda849" providerId="Windows Live" clId="Web-{2A395205-29A4-4926-90E2-F246D5AF9E78}" dt="2019-12-11T09:30:34.861" v="5663"/>
        <pc:sldMkLst>
          <pc:docMk/>
          <pc:sldMk cId="3345764673" sldId="274"/>
        </pc:sldMkLst>
        <pc:spChg chg="mod">
          <ac:chgData name="Pratyush V Moorthy" userId="010d838501dda849" providerId="Windows Live" clId="Web-{2A395205-29A4-4926-90E2-F246D5AF9E78}" dt="2019-12-11T09:25:59.046" v="5637" actId="20577"/>
          <ac:spMkLst>
            <pc:docMk/>
            <pc:sldMk cId="3345764673" sldId="274"/>
            <ac:spMk id="2" creationId="{B47DE56F-0828-4C97-859F-53957D948E0D}"/>
          </ac:spMkLst>
        </pc:spChg>
        <pc:spChg chg="del mod">
          <ac:chgData name="Pratyush V Moorthy" userId="010d838501dda849" providerId="Windows Live" clId="Web-{2A395205-29A4-4926-90E2-F246D5AF9E78}" dt="2019-12-11T04:43:08.465" v="729"/>
          <ac:spMkLst>
            <pc:docMk/>
            <pc:sldMk cId="3345764673" sldId="274"/>
            <ac:spMk id="3" creationId="{3770B8A5-B5A1-4A5F-BC5D-5AC93A1F061E}"/>
          </ac:spMkLst>
        </pc:spChg>
        <pc:spChg chg="add del">
          <ac:chgData name="Pratyush V Moorthy" userId="010d838501dda849" providerId="Windows Live" clId="Web-{2A395205-29A4-4926-90E2-F246D5AF9E78}" dt="2019-12-11T04:42:07.543" v="725"/>
          <ac:spMkLst>
            <pc:docMk/>
            <pc:sldMk cId="3345764673" sldId="274"/>
            <ac:spMk id="8" creationId="{3558DB37-9FEE-48A2-8578-ED0401573943}"/>
          </ac:spMkLst>
        </pc:spChg>
        <pc:spChg chg="add del">
          <ac:chgData name="Pratyush V Moorthy" userId="010d838501dda849" providerId="Windows Live" clId="Web-{2A395205-29A4-4926-90E2-F246D5AF9E78}" dt="2019-12-11T04:42:07.543" v="725"/>
          <ac:spMkLst>
            <pc:docMk/>
            <pc:sldMk cId="3345764673" sldId="274"/>
            <ac:spMk id="10" creationId="{5F7FCCA6-00E2-4F74-A105-0D769872F243}"/>
          </ac:spMkLst>
        </pc:spChg>
        <pc:spChg chg="add del">
          <ac:chgData name="Pratyush V Moorthy" userId="010d838501dda849" providerId="Windows Live" clId="Web-{2A395205-29A4-4926-90E2-F246D5AF9E78}" dt="2019-12-11T04:43:22.403" v="731"/>
          <ac:spMkLst>
            <pc:docMk/>
            <pc:sldMk cId="3345764673" sldId="274"/>
            <ac:spMk id="14" creationId="{1B82DEB0-A14C-4282-BF74-65BC353ACAC3}"/>
          </ac:spMkLst>
        </pc:spChg>
        <pc:graphicFrameChg chg="add mod modGraphic">
          <ac:chgData name="Pratyush V Moorthy" userId="010d838501dda849" providerId="Windows Live" clId="Web-{2A395205-29A4-4926-90E2-F246D5AF9E78}" dt="2019-12-11T09:30:34.861" v="5663"/>
          <ac:graphicFrameMkLst>
            <pc:docMk/>
            <pc:sldMk cId="3345764673" sldId="274"/>
            <ac:graphicFrameMk id="9" creationId="{71E6DDF9-06A5-4D56-A5DE-B1C753CCDDF9}"/>
          </ac:graphicFrameMkLst>
        </pc:graphicFrameChg>
      </pc:sldChg>
      <pc:sldChg chg="addSp delSp modSp new mod setBg">
        <pc:chgData name="Pratyush V Moorthy" userId="010d838501dda849" providerId="Windows Live" clId="Web-{2A395205-29A4-4926-90E2-F246D5AF9E78}" dt="2019-12-11T04:50:37.750" v="834"/>
        <pc:sldMkLst>
          <pc:docMk/>
          <pc:sldMk cId="336587492" sldId="275"/>
        </pc:sldMkLst>
        <pc:spChg chg="mod">
          <ac:chgData name="Pratyush V Moorthy" userId="010d838501dda849" providerId="Windows Live" clId="Web-{2A395205-29A4-4926-90E2-F246D5AF9E78}" dt="2019-12-11T04:50:37.750" v="833"/>
          <ac:spMkLst>
            <pc:docMk/>
            <pc:sldMk cId="336587492" sldId="275"/>
            <ac:spMk id="2" creationId="{5EB02627-E0EC-4D63-BC14-6D67829F33F7}"/>
          </ac:spMkLst>
        </pc:spChg>
        <pc:spChg chg="mod ord">
          <ac:chgData name="Pratyush V Moorthy" userId="010d838501dda849" providerId="Windows Live" clId="Web-{2A395205-29A4-4926-90E2-F246D5AF9E78}" dt="2019-12-11T04:50:37.750" v="834"/>
          <ac:spMkLst>
            <pc:docMk/>
            <pc:sldMk cId="336587492" sldId="275"/>
            <ac:spMk id="3" creationId="{94CAA89C-034A-49DC-A29D-4717DA779E9C}"/>
          </ac:spMkLst>
        </pc:spChg>
        <pc:spChg chg="add del">
          <ac:chgData name="Pratyush V Moorthy" userId="010d838501dda849" providerId="Windows Live" clId="Web-{2A395205-29A4-4926-90E2-F246D5AF9E78}" dt="2019-12-11T04:50:37.750" v="834"/>
          <ac:spMkLst>
            <pc:docMk/>
            <pc:sldMk cId="336587492" sldId="275"/>
            <ac:spMk id="9" creationId="{80861964-D86C-4A50-8F6D-B466384A61B1}"/>
          </ac:spMkLst>
        </pc:spChg>
        <pc:spChg chg="add del">
          <ac:chgData name="Pratyush V Moorthy" userId="010d838501dda849" providerId="Windows Live" clId="Web-{2A395205-29A4-4926-90E2-F246D5AF9E78}" dt="2019-12-11T04:50:37.750" v="834"/>
          <ac:spMkLst>
            <pc:docMk/>
            <pc:sldMk cId="336587492" sldId="275"/>
            <ac:spMk id="13" creationId="{7465E1E6-76DA-46A7-87B0-0A3F9791A9E9}"/>
          </ac:spMkLst>
        </pc:spChg>
        <pc:spChg chg="add">
          <ac:chgData name="Pratyush V Moorthy" userId="010d838501dda849" providerId="Windows Live" clId="Web-{2A395205-29A4-4926-90E2-F246D5AF9E78}" dt="2019-12-11T04:50:37.750" v="834"/>
          <ac:spMkLst>
            <pc:docMk/>
            <pc:sldMk cId="336587492" sldId="275"/>
            <ac:spMk id="15" creationId="{80861964-D86C-4A50-8F6D-B466384A61B1}"/>
          </ac:spMkLst>
        </pc:spChg>
        <pc:spChg chg="add">
          <ac:chgData name="Pratyush V Moorthy" userId="010d838501dda849" providerId="Windows Live" clId="Web-{2A395205-29A4-4926-90E2-F246D5AF9E78}" dt="2019-12-11T04:50:37.750" v="834"/>
          <ac:spMkLst>
            <pc:docMk/>
            <pc:sldMk cId="336587492" sldId="275"/>
            <ac:spMk id="17" creationId="{7465E1E6-76DA-46A7-87B0-0A3F9791A9E9}"/>
          </ac:spMkLst>
        </pc:spChg>
        <pc:spChg chg="add del">
          <ac:chgData name="Pratyush V Moorthy" userId="010d838501dda849" providerId="Windows Live" clId="Web-{2A395205-29A4-4926-90E2-F246D5AF9E78}" dt="2019-12-11T04:50:37.750" v="833"/>
          <ac:spMkLst>
            <pc:docMk/>
            <pc:sldMk cId="336587492" sldId="275"/>
            <ac:spMk id="18" creationId="{08CB54FC-0B2A-4107-9A70-958B90B76585}"/>
          </ac:spMkLst>
        </pc:spChg>
        <pc:spChg chg="add del">
          <ac:chgData name="Pratyush V Moorthy" userId="010d838501dda849" providerId="Windows Live" clId="Web-{2A395205-29A4-4926-90E2-F246D5AF9E78}" dt="2019-12-11T04:50:37.750" v="833"/>
          <ac:spMkLst>
            <pc:docMk/>
            <pc:sldMk cId="336587492" sldId="275"/>
            <ac:spMk id="22" creationId="{5712F7E8-BFD5-4B85-A173-57790DA124F3}"/>
          </ac:spMkLst>
        </pc:spChg>
        <pc:picChg chg="add mod">
          <ac:chgData name="Pratyush V Moorthy" userId="010d838501dda849" providerId="Windows Live" clId="Web-{2A395205-29A4-4926-90E2-F246D5AF9E78}" dt="2019-12-11T04:50:37.750" v="833"/>
          <ac:picMkLst>
            <pc:docMk/>
            <pc:sldMk cId="336587492" sldId="275"/>
            <ac:picMk id="4" creationId="{4333BED5-20CF-4A6E-9411-58E87338A5CD}"/>
          </ac:picMkLst>
        </pc:picChg>
        <pc:cxnChg chg="add del">
          <ac:chgData name="Pratyush V Moorthy" userId="010d838501dda849" providerId="Windows Live" clId="Web-{2A395205-29A4-4926-90E2-F246D5AF9E78}" dt="2019-12-11T04:50:37.750" v="834"/>
          <ac:cxnSpMkLst>
            <pc:docMk/>
            <pc:sldMk cId="336587492" sldId="275"/>
            <ac:cxnSpMk id="11" creationId="{754A678E-8F30-4E92-A5BF-F5D03D011394}"/>
          </ac:cxnSpMkLst>
        </pc:cxnChg>
        <pc:cxnChg chg="add">
          <ac:chgData name="Pratyush V Moorthy" userId="010d838501dda849" providerId="Windows Live" clId="Web-{2A395205-29A4-4926-90E2-F246D5AF9E78}" dt="2019-12-11T04:50:37.750" v="834"/>
          <ac:cxnSpMkLst>
            <pc:docMk/>
            <pc:sldMk cId="336587492" sldId="275"/>
            <ac:cxnSpMk id="16" creationId="{754A678E-8F30-4E92-A5BF-F5D03D011394}"/>
          </ac:cxnSpMkLst>
        </pc:cxnChg>
        <pc:cxnChg chg="add del">
          <ac:chgData name="Pratyush V Moorthy" userId="010d838501dda849" providerId="Windows Live" clId="Web-{2A395205-29A4-4926-90E2-F246D5AF9E78}" dt="2019-12-11T04:50:37.750" v="833"/>
          <ac:cxnSpMkLst>
            <pc:docMk/>
            <pc:sldMk cId="336587492" sldId="275"/>
            <ac:cxnSpMk id="20" creationId="{7855A9B5-1710-4B19-B0F1-CDFDD4ED5B7E}"/>
          </ac:cxnSpMkLst>
        </pc:cxnChg>
      </pc:sldChg>
      <pc:sldChg chg="addSp delSp modSp new mod setBg">
        <pc:chgData name="Pratyush V Moorthy" userId="010d838501dda849" providerId="Windows Live" clId="Web-{2A395205-29A4-4926-90E2-F246D5AF9E78}" dt="2019-12-11T09:31:08.721" v="5666"/>
        <pc:sldMkLst>
          <pc:docMk/>
          <pc:sldMk cId="3085596167" sldId="276"/>
        </pc:sldMkLst>
        <pc:spChg chg="mod">
          <ac:chgData name="Pratyush V Moorthy" userId="010d838501dda849" providerId="Windows Live" clId="Web-{2A395205-29A4-4926-90E2-F246D5AF9E78}" dt="2019-12-11T04:53:34.252" v="988"/>
          <ac:spMkLst>
            <pc:docMk/>
            <pc:sldMk cId="3085596167" sldId="276"/>
            <ac:spMk id="2" creationId="{1200EF54-7FC4-4A2B-ADB4-2843FD9198CA}"/>
          </ac:spMkLst>
        </pc:spChg>
        <pc:spChg chg="add del mod">
          <ac:chgData name="Pratyush V Moorthy" userId="010d838501dda849" providerId="Windows Live" clId="Web-{2A395205-29A4-4926-90E2-F246D5AF9E78}" dt="2019-12-11T04:53:34.252" v="988"/>
          <ac:spMkLst>
            <pc:docMk/>
            <pc:sldMk cId="3085596167" sldId="276"/>
            <ac:spMk id="3" creationId="{4A08A14A-200C-4B49-AEEE-3E1F15600EF2}"/>
          </ac:spMkLst>
        </pc:spChg>
        <pc:spChg chg="add">
          <ac:chgData name="Pratyush V Moorthy" userId="010d838501dda849" providerId="Windows Live" clId="Web-{2A395205-29A4-4926-90E2-F246D5AF9E78}" dt="2019-12-11T04:53:34.252" v="988"/>
          <ac:spMkLst>
            <pc:docMk/>
            <pc:sldMk cId="3085596167" sldId="276"/>
            <ac:spMk id="6" creationId="{EE1530B0-6F96-46C0-8B3E-3215CB756BE4}"/>
          </ac:spMkLst>
        </pc:spChg>
        <pc:spChg chg="add">
          <ac:chgData name="Pratyush V Moorthy" userId="010d838501dda849" providerId="Windows Live" clId="Web-{2A395205-29A4-4926-90E2-F246D5AF9E78}" dt="2019-12-11T04:53:34.252" v="988"/>
          <ac:spMkLst>
            <pc:docMk/>
            <pc:sldMk cId="3085596167" sldId="276"/>
            <ac:spMk id="7" creationId="{754910CF-1B56-45D3-960A-E89F7B3B9131}"/>
          </ac:spMkLst>
        </pc:spChg>
        <pc:spChg chg="add del">
          <ac:chgData name="Pratyush V Moorthy" userId="010d838501dda849" providerId="Windows Live" clId="Web-{2A395205-29A4-4926-90E2-F246D5AF9E78}" dt="2019-12-11T04:53:07.532" v="987"/>
          <ac:spMkLst>
            <pc:docMk/>
            <pc:sldMk cId="3085596167" sldId="276"/>
            <ac:spMk id="10" creationId="{EE1530B0-6F96-46C0-8B3E-3215CB756BE4}"/>
          </ac:spMkLst>
        </pc:spChg>
        <pc:spChg chg="add del">
          <ac:chgData name="Pratyush V Moorthy" userId="010d838501dda849" providerId="Windows Live" clId="Web-{2A395205-29A4-4926-90E2-F246D5AF9E78}" dt="2019-12-11T04:53:07.532" v="987"/>
          <ac:spMkLst>
            <pc:docMk/>
            <pc:sldMk cId="3085596167" sldId="276"/>
            <ac:spMk id="12" creationId="{754910CF-1B56-45D3-960A-E89F7B3B9131}"/>
          </ac:spMkLst>
        </pc:spChg>
        <pc:graphicFrameChg chg="add del">
          <ac:chgData name="Pratyush V Moorthy" userId="010d838501dda849" providerId="Windows Live" clId="Web-{2A395205-29A4-4926-90E2-F246D5AF9E78}" dt="2019-12-11T04:53:07.532" v="987"/>
          <ac:graphicFrameMkLst>
            <pc:docMk/>
            <pc:sldMk cId="3085596167" sldId="276"/>
            <ac:graphicFrameMk id="5" creationId="{BCAAC128-18A7-4C92-96DC-998218BAD5A4}"/>
          </ac:graphicFrameMkLst>
        </pc:graphicFrameChg>
        <pc:graphicFrameChg chg="add modGraphic">
          <ac:chgData name="Pratyush V Moorthy" userId="010d838501dda849" providerId="Windows Live" clId="Web-{2A395205-29A4-4926-90E2-F246D5AF9E78}" dt="2019-12-11T09:31:08.721" v="5666"/>
          <ac:graphicFrameMkLst>
            <pc:docMk/>
            <pc:sldMk cId="3085596167" sldId="276"/>
            <ac:graphicFrameMk id="8" creationId="{BCAAC128-18A7-4C92-96DC-998218BAD5A4}"/>
          </ac:graphicFrameMkLst>
        </pc:graphicFrameChg>
      </pc:sldChg>
      <pc:sldChg chg="addSp delSp modSp new mod setBg">
        <pc:chgData name="Pratyush V Moorthy" userId="010d838501dda849" providerId="Windows Live" clId="Web-{2A395205-29A4-4926-90E2-F246D5AF9E78}" dt="2019-12-11T07:00:22.920" v="2449" actId="20577"/>
        <pc:sldMkLst>
          <pc:docMk/>
          <pc:sldMk cId="2081821025" sldId="277"/>
        </pc:sldMkLst>
        <pc:spChg chg="mod">
          <ac:chgData name="Pratyush V Moorthy" userId="010d838501dda849" providerId="Windows Live" clId="Web-{2A395205-29A4-4926-90E2-F246D5AF9E78}" dt="2019-12-11T06:59:37.607" v="2435"/>
          <ac:spMkLst>
            <pc:docMk/>
            <pc:sldMk cId="2081821025" sldId="277"/>
            <ac:spMk id="2" creationId="{EA960D74-D815-42EA-9804-D56410E211EF}"/>
          </ac:spMkLst>
        </pc:spChg>
        <pc:spChg chg="add del mod">
          <ac:chgData name="Pratyush V Moorthy" userId="010d838501dda849" providerId="Windows Live" clId="Web-{2A395205-29A4-4926-90E2-F246D5AF9E78}" dt="2019-12-11T07:00:22.920" v="2449" actId="20577"/>
          <ac:spMkLst>
            <pc:docMk/>
            <pc:sldMk cId="2081821025" sldId="277"/>
            <ac:spMk id="3" creationId="{D1388DBA-BD1F-4D4B-8407-6394E860F757}"/>
          </ac:spMkLst>
        </pc:spChg>
        <pc:spChg chg="add del">
          <ac:chgData name="Pratyush V Moorthy" userId="010d838501dda849" providerId="Windows Live" clId="Web-{2A395205-29A4-4926-90E2-F246D5AF9E78}" dt="2019-12-11T06:59:37.591" v="2434"/>
          <ac:spMkLst>
            <pc:docMk/>
            <pc:sldMk cId="2081821025" sldId="277"/>
            <ac:spMk id="6" creationId="{F64BBAA4-C62B-4146-B49F-FE4CC4655EE0}"/>
          </ac:spMkLst>
        </pc:spChg>
        <pc:spChg chg="add del">
          <ac:chgData name="Pratyush V Moorthy" userId="010d838501dda849" providerId="Windows Live" clId="Web-{2A395205-29A4-4926-90E2-F246D5AF9E78}" dt="2019-12-11T06:59:37.591" v="2434"/>
          <ac:spMkLst>
            <pc:docMk/>
            <pc:sldMk cId="2081821025" sldId="277"/>
            <ac:spMk id="8" creationId="{75CF30C0-9394-4459-976E-2AA223FB125F}"/>
          </ac:spMkLst>
        </pc:spChg>
        <pc:spChg chg="add del">
          <ac:chgData name="Pratyush V Moorthy" userId="010d838501dda849" providerId="Windows Live" clId="Web-{2A395205-29A4-4926-90E2-F246D5AF9E78}" dt="2019-12-11T06:58:30.935" v="2427"/>
          <ac:spMkLst>
            <pc:docMk/>
            <pc:sldMk cId="2081821025" sldId="277"/>
            <ac:spMk id="9" creationId="{F64BBAA4-C62B-4146-B49F-FE4CC4655EE0}"/>
          </ac:spMkLst>
        </pc:spChg>
        <pc:spChg chg="add">
          <ac:chgData name="Pratyush V Moorthy" userId="010d838501dda849" providerId="Windows Live" clId="Web-{2A395205-29A4-4926-90E2-F246D5AF9E78}" dt="2019-12-11T06:59:37.607" v="2435"/>
          <ac:spMkLst>
            <pc:docMk/>
            <pc:sldMk cId="2081821025" sldId="277"/>
            <ac:spMk id="10" creationId="{0AB6E427-3F73-4C06-A5D5-AE52C3883B50}"/>
          </ac:spMkLst>
        </pc:spChg>
        <pc:spChg chg="add">
          <ac:chgData name="Pratyush V Moorthy" userId="010d838501dda849" providerId="Windows Live" clId="Web-{2A395205-29A4-4926-90E2-F246D5AF9E78}" dt="2019-12-11T06:59:37.607" v="2435"/>
          <ac:spMkLst>
            <pc:docMk/>
            <pc:sldMk cId="2081821025" sldId="277"/>
            <ac:spMk id="12" creationId="{D8C9BDAA-0390-4B39-9B5C-BC95E5120DA4}"/>
          </ac:spMkLst>
        </pc:spChg>
        <pc:spChg chg="add del">
          <ac:chgData name="Pratyush V Moorthy" userId="010d838501dda849" providerId="Windows Live" clId="Web-{2A395205-29A4-4926-90E2-F246D5AF9E78}" dt="2019-12-11T06:58:30.935" v="2427"/>
          <ac:spMkLst>
            <pc:docMk/>
            <pc:sldMk cId="2081821025" sldId="277"/>
            <ac:spMk id="13" creationId="{75CF30C0-9394-4459-976E-2AA223FB125F}"/>
          </ac:spMkLst>
        </pc:spChg>
        <pc:spChg chg="add del">
          <ac:chgData name="Pratyush V Moorthy" userId="010d838501dda849" providerId="Windows Live" clId="Web-{2A395205-29A4-4926-90E2-F246D5AF9E78}" dt="2019-12-11T06:59:26.513" v="2431"/>
          <ac:spMkLst>
            <pc:docMk/>
            <pc:sldMk cId="2081821025" sldId="277"/>
            <ac:spMk id="16" creationId="{80861964-D86C-4A50-8F6D-B466384A61B1}"/>
          </ac:spMkLst>
        </pc:spChg>
        <pc:spChg chg="add del">
          <ac:chgData name="Pratyush V Moorthy" userId="010d838501dda849" providerId="Windows Live" clId="Web-{2A395205-29A4-4926-90E2-F246D5AF9E78}" dt="2019-12-11T06:59:26.513" v="2431"/>
          <ac:spMkLst>
            <pc:docMk/>
            <pc:sldMk cId="2081821025" sldId="277"/>
            <ac:spMk id="20" creationId="{7465E1E6-76DA-46A7-87B0-0A3F9791A9E9}"/>
          </ac:spMkLst>
        </pc:spChg>
        <pc:graphicFrameChg chg="add del mod modGraphic">
          <ac:chgData name="Pratyush V Moorthy" userId="010d838501dda849" providerId="Windows Live" clId="Web-{2A395205-29A4-4926-90E2-F246D5AF9E78}" dt="2019-12-11T06:59:27.841" v="2432"/>
          <ac:graphicFrameMkLst>
            <pc:docMk/>
            <pc:sldMk cId="2081821025" sldId="277"/>
            <ac:graphicFrameMk id="11" creationId="{7A4B81AC-5A8C-4B2E-B61A-49A974E2DB7E}"/>
          </ac:graphicFrameMkLst>
        </pc:graphicFrameChg>
        <pc:picChg chg="add mod">
          <ac:chgData name="Pratyush V Moorthy" userId="010d838501dda849" providerId="Windows Live" clId="Web-{2A395205-29A4-4926-90E2-F246D5AF9E78}" dt="2019-12-11T06:59:37.607" v="2435"/>
          <ac:picMkLst>
            <pc:docMk/>
            <pc:sldMk cId="2081821025" sldId="277"/>
            <ac:picMk id="4" creationId="{D591638E-7652-47E2-B2E6-81FB60E1CBFF}"/>
          </ac:picMkLst>
        </pc:picChg>
        <pc:cxnChg chg="add del">
          <ac:chgData name="Pratyush V Moorthy" userId="010d838501dda849" providerId="Windows Live" clId="Web-{2A395205-29A4-4926-90E2-F246D5AF9E78}" dt="2019-12-11T06:59:37.591" v="2434"/>
          <ac:cxnSpMkLst>
            <pc:docMk/>
            <pc:sldMk cId="2081821025" sldId="277"/>
            <ac:cxnSpMk id="7" creationId="{EEB57AA8-F021-480C-A9E2-F89913313611}"/>
          </ac:cxnSpMkLst>
        </pc:cxnChg>
        <pc:cxnChg chg="add del">
          <ac:chgData name="Pratyush V Moorthy" userId="010d838501dda849" providerId="Windows Live" clId="Web-{2A395205-29A4-4926-90E2-F246D5AF9E78}" dt="2019-12-11T06:58:30.935" v="2427"/>
          <ac:cxnSpMkLst>
            <pc:docMk/>
            <pc:sldMk cId="2081821025" sldId="277"/>
            <ac:cxnSpMk id="11" creationId="{EEB57AA8-F021-480C-A9E2-F89913313611}"/>
          </ac:cxnSpMkLst>
        </pc:cxnChg>
        <pc:cxnChg chg="add">
          <ac:chgData name="Pratyush V Moorthy" userId="010d838501dda849" providerId="Windows Live" clId="Web-{2A395205-29A4-4926-90E2-F246D5AF9E78}" dt="2019-12-11T06:59:37.607" v="2435"/>
          <ac:cxnSpMkLst>
            <pc:docMk/>
            <pc:sldMk cId="2081821025" sldId="277"/>
            <ac:cxnSpMk id="14" creationId="{E04A321A-A039-4720-87B4-66A4210E0D57}"/>
          </ac:cxnSpMkLst>
        </pc:cxnChg>
        <pc:cxnChg chg="add del">
          <ac:chgData name="Pratyush V Moorthy" userId="010d838501dda849" providerId="Windows Live" clId="Web-{2A395205-29A4-4926-90E2-F246D5AF9E78}" dt="2019-12-11T06:59:26.513" v="2431"/>
          <ac:cxnSpMkLst>
            <pc:docMk/>
            <pc:sldMk cId="2081821025" sldId="277"/>
            <ac:cxnSpMk id="18" creationId="{754A678E-8F30-4E92-A5BF-F5D03D011394}"/>
          </ac:cxnSpMkLst>
        </pc:cxnChg>
      </pc:sldChg>
      <pc:sldChg chg="addSp delSp modSp new mod ord setBg">
        <pc:chgData name="Pratyush V Moorthy" userId="010d838501dda849" providerId="Windows Live" clId="Web-{2A395205-29A4-4926-90E2-F246D5AF9E78}" dt="2019-12-11T05:05:06.803" v="2078"/>
        <pc:sldMkLst>
          <pc:docMk/>
          <pc:sldMk cId="2033497229" sldId="278"/>
        </pc:sldMkLst>
        <pc:spChg chg="mod">
          <ac:chgData name="Pratyush V Moorthy" userId="010d838501dda849" providerId="Windows Live" clId="Web-{2A395205-29A4-4926-90E2-F246D5AF9E78}" dt="2019-12-11T05:05:06.803" v="2078"/>
          <ac:spMkLst>
            <pc:docMk/>
            <pc:sldMk cId="2033497229" sldId="278"/>
            <ac:spMk id="2" creationId="{A8AB11D3-652D-487B-BD21-484E745F5A86}"/>
          </ac:spMkLst>
        </pc:spChg>
        <pc:spChg chg="mod ord">
          <ac:chgData name="Pratyush V Moorthy" userId="010d838501dda849" providerId="Windows Live" clId="Web-{2A395205-29A4-4926-90E2-F246D5AF9E78}" dt="2019-12-11T05:05:06.803" v="2078"/>
          <ac:spMkLst>
            <pc:docMk/>
            <pc:sldMk cId="2033497229" sldId="278"/>
            <ac:spMk id="3" creationId="{B5A2074D-1BDE-4DF3-9F2E-D003206795E3}"/>
          </ac:spMkLst>
        </pc:spChg>
        <pc:spChg chg="add del">
          <ac:chgData name="Pratyush V Moorthy" userId="010d838501dda849" providerId="Windows Live" clId="Web-{2A395205-29A4-4926-90E2-F246D5AF9E78}" dt="2019-12-11T05:05:06.803" v="2078"/>
          <ac:spMkLst>
            <pc:docMk/>
            <pc:sldMk cId="2033497229" sldId="278"/>
            <ac:spMk id="9" creationId="{08CB54FC-0B2A-4107-9A70-958B90B76585}"/>
          </ac:spMkLst>
        </pc:spChg>
        <pc:spChg chg="add del">
          <ac:chgData name="Pratyush V Moorthy" userId="010d838501dda849" providerId="Windows Live" clId="Web-{2A395205-29A4-4926-90E2-F246D5AF9E78}" dt="2019-12-11T05:05:06.803" v="2078"/>
          <ac:spMkLst>
            <pc:docMk/>
            <pc:sldMk cId="2033497229" sldId="278"/>
            <ac:spMk id="13" creationId="{5712F7E8-BFD5-4B85-A173-57790DA124F3}"/>
          </ac:spMkLst>
        </pc:spChg>
        <pc:spChg chg="add del">
          <ac:chgData name="Pratyush V Moorthy" userId="010d838501dda849" providerId="Windows Live" clId="Web-{2A395205-29A4-4926-90E2-F246D5AF9E78}" dt="2019-12-11T05:05:06.803" v="2078"/>
          <ac:spMkLst>
            <pc:docMk/>
            <pc:sldMk cId="2033497229" sldId="278"/>
            <ac:spMk id="15" creationId="{F64BBAA4-C62B-4146-B49F-FE4CC4655EE0}"/>
          </ac:spMkLst>
        </pc:spChg>
        <pc:spChg chg="add del">
          <ac:chgData name="Pratyush V Moorthy" userId="010d838501dda849" providerId="Windows Live" clId="Web-{2A395205-29A4-4926-90E2-F246D5AF9E78}" dt="2019-12-11T05:05:06.803" v="2078"/>
          <ac:spMkLst>
            <pc:docMk/>
            <pc:sldMk cId="2033497229" sldId="278"/>
            <ac:spMk id="17" creationId="{75CF30C0-9394-4459-976E-2AA223FB125F}"/>
          </ac:spMkLst>
        </pc:spChg>
        <pc:spChg chg="add del">
          <ac:chgData name="Pratyush V Moorthy" userId="010d838501dda849" providerId="Windows Live" clId="Web-{2A395205-29A4-4926-90E2-F246D5AF9E78}" dt="2019-12-11T05:02:38.115" v="2033"/>
          <ac:spMkLst>
            <pc:docMk/>
            <pc:sldMk cId="2033497229" sldId="278"/>
            <ac:spMk id="18" creationId="{0AB6E427-3F73-4C06-A5D5-AE52C3883B50}"/>
          </ac:spMkLst>
        </pc:spChg>
        <pc:spChg chg="add del">
          <ac:chgData name="Pratyush V Moorthy" userId="010d838501dda849" providerId="Windows Live" clId="Web-{2A395205-29A4-4926-90E2-F246D5AF9E78}" dt="2019-12-11T05:02:38.115" v="2033"/>
          <ac:spMkLst>
            <pc:docMk/>
            <pc:sldMk cId="2033497229" sldId="278"/>
            <ac:spMk id="20" creationId="{D8C9BDAA-0390-4B39-9B5C-BC95E5120DA4}"/>
          </ac:spMkLst>
        </pc:spChg>
        <pc:picChg chg="add mod ord">
          <ac:chgData name="Pratyush V Moorthy" userId="010d838501dda849" providerId="Windows Live" clId="Web-{2A395205-29A4-4926-90E2-F246D5AF9E78}" dt="2019-12-11T05:05:06.803" v="2078"/>
          <ac:picMkLst>
            <pc:docMk/>
            <pc:sldMk cId="2033497229" sldId="278"/>
            <ac:picMk id="4" creationId="{7F1A7AD1-CEC8-430D-A8BA-E5DBC3851845}"/>
          </ac:picMkLst>
        </pc:picChg>
        <pc:cxnChg chg="add del">
          <ac:chgData name="Pratyush V Moorthy" userId="010d838501dda849" providerId="Windows Live" clId="Web-{2A395205-29A4-4926-90E2-F246D5AF9E78}" dt="2019-12-11T05:05:06.803" v="2078"/>
          <ac:cxnSpMkLst>
            <pc:docMk/>
            <pc:sldMk cId="2033497229" sldId="278"/>
            <ac:cxnSpMk id="11" creationId="{7855A9B5-1710-4B19-B0F1-CDFDD4ED5B7E}"/>
          </ac:cxnSpMkLst>
        </pc:cxnChg>
        <pc:cxnChg chg="add del">
          <ac:chgData name="Pratyush V Moorthy" userId="010d838501dda849" providerId="Windows Live" clId="Web-{2A395205-29A4-4926-90E2-F246D5AF9E78}" dt="2019-12-11T05:05:06.803" v="2078"/>
          <ac:cxnSpMkLst>
            <pc:docMk/>
            <pc:sldMk cId="2033497229" sldId="278"/>
            <ac:cxnSpMk id="16" creationId="{EEB57AA8-F021-480C-A9E2-F89913313611}"/>
          </ac:cxnSpMkLst>
        </pc:cxnChg>
        <pc:cxnChg chg="add del">
          <ac:chgData name="Pratyush V Moorthy" userId="010d838501dda849" providerId="Windows Live" clId="Web-{2A395205-29A4-4926-90E2-F246D5AF9E78}" dt="2019-12-11T05:02:38.115" v="2033"/>
          <ac:cxnSpMkLst>
            <pc:docMk/>
            <pc:sldMk cId="2033497229" sldId="278"/>
            <ac:cxnSpMk id="22" creationId="{E04A321A-A039-4720-87B4-66A4210E0D57}"/>
          </ac:cxnSpMkLst>
        </pc:cxnChg>
      </pc:sldChg>
      <pc:sldChg chg="modSp new del">
        <pc:chgData name="Pratyush V Moorthy" userId="010d838501dda849" providerId="Windows Live" clId="Web-{2A395205-29A4-4926-90E2-F246D5AF9E78}" dt="2019-12-11T04:58:58.004" v="1576"/>
        <pc:sldMkLst>
          <pc:docMk/>
          <pc:sldMk cId="3497919117" sldId="278"/>
        </pc:sldMkLst>
        <pc:spChg chg="mod">
          <ac:chgData name="Pratyush V Moorthy" userId="010d838501dda849" providerId="Windows Live" clId="Web-{2A395205-29A4-4926-90E2-F246D5AF9E78}" dt="2019-12-11T04:58:54.207" v="1573" actId="20577"/>
          <ac:spMkLst>
            <pc:docMk/>
            <pc:sldMk cId="3497919117" sldId="278"/>
            <ac:spMk id="2" creationId="{FEDA747E-B660-4AAA-90EB-98784ED7B337}"/>
          </ac:spMkLst>
        </pc:spChg>
        <pc:spChg chg="mod">
          <ac:chgData name="Pratyush V Moorthy" userId="010d838501dda849" providerId="Windows Live" clId="Web-{2A395205-29A4-4926-90E2-F246D5AF9E78}" dt="2019-12-11T04:58:28.785" v="1501" actId="20577"/>
          <ac:spMkLst>
            <pc:docMk/>
            <pc:sldMk cId="3497919117" sldId="278"/>
            <ac:spMk id="3" creationId="{292A9420-41BB-4B88-8477-5420B16E23D2}"/>
          </ac:spMkLst>
        </pc:spChg>
      </pc:sldChg>
      <pc:sldChg chg="new del">
        <pc:chgData name="Pratyush V Moorthy" userId="010d838501dda849" providerId="Windows Live" clId="Web-{2A395205-29A4-4926-90E2-F246D5AF9E78}" dt="2019-12-11T08:59:33.077" v="4993"/>
        <pc:sldMkLst>
          <pc:docMk/>
          <pc:sldMk cId="1569009656" sldId="279"/>
        </pc:sldMkLst>
      </pc:sldChg>
      <pc:sldChg chg="addSp modSp new mod ord setBg">
        <pc:chgData name="Pratyush V Moorthy" userId="010d838501dda849" providerId="Windows Live" clId="Web-{2A395205-29A4-4926-90E2-F246D5AF9E78}" dt="2019-12-11T08:54:29.418" v="4571" actId="20577"/>
        <pc:sldMkLst>
          <pc:docMk/>
          <pc:sldMk cId="943631393" sldId="280"/>
        </pc:sldMkLst>
        <pc:spChg chg="mod">
          <ac:chgData name="Pratyush V Moorthy" userId="010d838501dda849" providerId="Windows Live" clId="Web-{2A395205-29A4-4926-90E2-F246D5AF9E78}" dt="2019-12-11T08:53:57.480" v="4543"/>
          <ac:spMkLst>
            <pc:docMk/>
            <pc:sldMk cId="943631393" sldId="280"/>
            <ac:spMk id="2" creationId="{3A6FF2EB-B831-4997-A975-6D4BC947D098}"/>
          </ac:spMkLst>
        </pc:spChg>
        <pc:spChg chg="mod">
          <ac:chgData name="Pratyush V Moorthy" userId="010d838501dda849" providerId="Windows Live" clId="Web-{2A395205-29A4-4926-90E2-F246D5AF9E78}" dt="2019-12-11T08:54:29.418" v="4571" actId="20577"/>
          <ac:spMkLst>
            <pc:docMk/>
            <pc:sldMk cId="943631393" sldId="280"/>
            <ac:spMk id="3" creationId="{BAE67A82-C9E7-4C3D-8D55-D49E9BD82D06}"/>
          </ac:spMkLst>
        </pc:spChg>
        <pc:spChg chg="add">
          <ac:chgData name="Pratyush V Moorthy" userId="010d838501dda849" providerId="Windows Live" clId="Web-{2A395205-29A4-4926-90E2-F246D5AF9E78}" dt="2019-12-11T08:53:57.480" v="4543"/>
          <ac:spMkLst>
            <pc:docMk/>
            <pc:sldMk cId="943631393" sldId="280"/>
            <ac:spMk id="9" creationId="{0AB6E427-3F73-4C06-A5D5-AE52C3883B50}"/>
          </ac:spMkLst>
        </pc:spChg>
        <pc:spChg chg="add">
          <ac:chgData name="Pratyush V Moorthy" userId="010d838501dda849" providerId="Windows Live" clId="Web-{2A395205-29A4-4926-90E2-F246D5AF9E78}" dt="2019-12-11T08:53:57.480" v="4543"/>
          <ac:spMkLst>
            <pc:docMk/>
            <pc:sldMk cId="943631393" sldId="280"/>
            <ac:spMk id="11" creationId="{D8C9BDAA-0390-4B39-9B5C-BC95E5120DA4}"/>
          </ac:spMkLst>
        </pc:spChg>
        <pc:picChg chg="add mod">
          <ac:chgData name="Pratyush V Moorthy" userId="010d838501dda849" providerId="Windows Live" clId="Web-{2A395205-29A4-4926-90E2-F246D5AF9E78}" dt="2019-12-11T08:53:57.480" v="4543"/>
          <ac:picMkLst>
            <pc:docMk/>
            <pc:sldMk cId="943631393" sldId="280"/>
            <ac:picMk id="4" creationId="{48D930B5-5E6F-4740-877B-A42ADC4EC0AF}"/>
          </ac:picMkLst>
        </pc:picChg>
        <pc:cxnChg chg="add">
          <ac:chgData name="Pratyush V Moorthy" userId="010d838501dda849" providerId="Windows Live" clId="Web-{2A395205-29A4-4926-90E2-F246D5AF9E78}" dt="2019-12-11T08:53:57.480" v="4543"/>
          <ac:cxnSpMkLst>
            <pc:docMk/>
            <pc:sldMk cId="943631393" sldId="280"/>
            <ac:cxnSpMk id="13" creationId="{E04A321A-A039-4720-87B4-66A4210E0D57}"/>
          </ac:cxnSpMkLst>
        </pc:cxnChg>
      </pc:sldChg>
      <pc:sldChg chg="addSp delSp modSp new mod ord setBg modClrScheme setClrOvrMap chgLayout">
        <pc:chgData name="Pratyush V Moorthy" userId="010d838501dda849" providerId="Windows Live" clId="Web-{2A395205-29A4-4926-90E2-F246D5AF9E78}" dt="2019-12-11T09:31:40.346" v="5668"/>
        <pc:sldMkLst>
          <pc:docMk/>
          <pc:sldMk cId="1192021204" sldId="281"/>
        </pc:sldMkLst>
        <pc:spChg chg="mod ord">
          <ac:chgData name="Pratyush V Moorthy" userId="010d838501dda849" providerId="Windows Live" clId="Web-{2A395205-29A4-4926-90E2-F246D5AF9E78}" dt="2019-12-11T09:10:07.083" v="5291" actId="20577"/>
          <ac:spMkLst>
            <pc:docMk/>
            <pc:sldMk cId="1192021204" sldId="281"/>
            <ac:spMk id="2" creationId="{0CDD1A07-3EE0-4BF0-BE41-E039DFCBE774}"/>
          </ac:spMkLst>
        </pc:spChg>
        <pc:spChg chg="add del mod ord">
          <ac:chgData name="Pratyush V Moorthy" userId="010d838501dda849" providerId="Windows Live" clId="Web-{2A395205-29A4-4926-90E2-F246D5AF9E78}" dt="2019-12-11T07:09:36.532" v="2878"/>
          <ac:spMkLst>
            <pc:docMk/>
            <pc:sldMk cId="1192021204" sldId="281"/>
            <ac:spMk id="3" creationId="{F32FA7BE-3606-4F2D-9539-4FD154D4C3ED}"/>
          </ac:spMkLst>
        </pc:spChg>
        <pc:spChg chg="add del mod ord">
          <ac:chgData name="Pratyush V Moorthy" userId="010d838501dda849" providerId="Windows Live" clId="Web-{2A395205-29A4-4926-90E2-F246D5AF9E78}" dt="2019-12-11T07:07:45.782" v="2737"/>
          <ac:spMkLst>
            <pc:docMk/>
            <pc:sldMk cId="1192021204" sldId="281"/>
            <ac:spMk id="4" creationId="{73C8847A-F199-4C8F-B946-992DF88DC554}"/>
          </ac:spMkLst>
        </pc:spChg>
        <pc:spChg chg="add del">
          <ac:chgData name="Pratyush V Moorthy" userId="010d838501dda849" providerId="Windows Live" clId="Web-{2A395205-29A4-4926-90E2-F246D5AF9E78}" dt="2019-12-11T07:13:19.752" v="2979"/>
          <ac:spMkLst>
            <pc:docMk/>
            <pc:sldMk cId="1192021204" sldId="281"/>
            <ac:spMk id="10" creationId="{EE1530B0-6F96-46C0-8B3E-3215CB756BE4}"/>
          </ac:spMkLst>
        </pc:spChg>
        <pc:spChg chg="add del">
          <ac:chgData name="Pratyush V Moorthy" userId="010d838501dda849" providerId="Windows Live" clId="Web-{2A395205-29A4-4926-90E2-F246D5AF9E78}" dt="2019-12-11T07:13:19.752" v="2979"/>
          <ac:spMkLst>
            <pc:docMk/>
            <pc:sldMk cId="1192021204" sldId="281"/>
            <ac:spMk id="12" creationId="{754910CF-1B56-45D3-960A-E89F7B3B9131}"/>
          </ac:spMkLst>
        </pc:spChg>
        <pc:spChg chg="add del mod">
          <ac:chgData name="Pratyush V Moorthy" userId="010d838501dda849" providerId="Windows Live" clId="Web-{2A395205-29A4-4926-90E2-F246D5AF9E78}" dt="2019-12-11T09:05:49.096" v="5155"/>
          <ac:spMkLst>
            <pc:docMk/>
            <pc:sldMk cId="1192021204" sldId="281"/>
            <ac:spMk id="435" creationId="{03DD0357-D8D4-44FF-B9B2-71CD1CE0220A}"/>
          </ac:spMkLst>
        </pc:spChg>
        <pc:graphicFrameChg chg="add del">
          <ac:chgData name="Pratyush V Moorthy" userId="010d838501dda849" providerId="Windows Live" clId="Web-{2A395205-29A4-4926-90E2-F246D5AF9E78}" dt="2019-12-11T07:09:36.501" v="2877"/>
          <ac:graphicFrameMkLst>
            <pc:docMk/>
            <pc:sldMk cId="1192021204" sldId="281"/>
            <ac:graphicFrameMk id="6" creationId="{AD96D91F-2D4F-4A85-A1FE-01DCCBB5285F}"/>
          </ac:graphicFrameMkLst>
        </pc:graphicFrameChg>
        <pc:graphicFrameChg chg="add del mod modGraphic">
          <ac:chgData name="Pratyush V Moorthy" userId="010d838501dda849" providerId="Windows Live" clId="Web-{2A395205-29A4-4926-90E2-F246D5AF9E78}" dt="2019-12-11T09:04:50.627" v="5154"/>
          <ac:graphicFrameMkLst>
            <pc:docMk/>
            <pc:sldMk cId="1192021204" sldId="281"/>
            <ac:graphicFrameMk id="8" creationId="{B8E938B3-0366-42F8-9CDA-A49DC6630CBC}"/>
          </ac:graphicFrameMkLst>
        </pc:graphicFrameChg>
        <pc:graphicFrameChg chg="add mod ord modGraphic">
          <ac:chgData name="Pratyush V Moorthy" userId="010d838501dda849" providerId="Windows Live" clId="Web-{2A395205-29A4-4926-90E2-F246D5AF9E78}" dt="2019-12-11T09:31:40.346" v="5668"/>
          <ac:graphicFrameMkLst>
            <pc:docMk/>
            <pc:sldMk cId="1192021204" sldId="281"/>
            <ac:graphicFrameMk id="436" creationId="{C1463F47-20A4-48DC-91D4-B6A618515364}"/>
          </ac:graphicFrameMkLst>
        </pc:graphicFrameChg>
        <pc:picChg chg="add del mod">
          <ac:chgData name="Pratyush V Moorthy" userId="010d838501dda849" providerId="Windows Live" clId="Web-{2A395205-29A4-4926-90E2-F246D5AF9E78}" dt="2019-12-11T07:07:21.172" v="2630"/>
          <ac:picMkLst>
            <pc:docMk/>
            <pc:sldMk cId="1192021204" sldId="281"/>
            <ac:picMk id="5" creationId="{7149254A-52F2-458E-ADE0-7BF67F759ADC}"/>
          </ac:picMkLst>
        </pc:picChg>
        <pc:picChg chg="add del mod">
          <ac:chgData name="Pratyush V Moorthy" userId="010d838501dda849" providerId="Windows Live" clId="Web-{2A395205-29A4-4926-90E2-F246D5AF9E78}" dt="2019-12-11T07:07:10.969" v="2626"/>
          <ac:picMkLst>
            <pc:docMk/>
            <pc:sldMk cId="1192021204" sldId="281"/>
            <ac:picMk id="7" creationId="{FB4B2937-FDDF-4EA8-BB3B-F4CFBC7BFF61}"/>
          </ac:picMkLst>
        </pc:picChg>
      </pc:sldChg>
      <pc:sldChg chg="addSp modSp new mod setBg modClrScheme chgLayout">
        <pc:chgData name="Pratyush V Moorthy" userId="010d838501dda849" providerId="Windows Live" clId="Web-{2A395205-29A4-4926-90E2-F246D5AF9E78}" dt="2019-12-11T07:12:44.361" v="2978" actId="1076"/>
        <pc:sldMkLst>
          <pc:docMk/>
          <pc:sldMk cId="3194506690" sldId="282"/>
        </pc:sldMkLst>
        <pc:spChg chg="mod ord">
          <ac:chgData name="Pratyush V Moorthy" userId="010d838501dda849" providerId="Windows Live" clId="Web-{2A395205-29A4-4926-90E2-F246D5AF9E78}" dt="2019-12-11T07:12:21.971" v="2974"/>
          <ac:spMkLst>
            <pc:docMk/>
            <pc:sldMk cId="3194506690" sldId="282"/>
            <ac:spMk id="2" creationId="{2CED6F07-7357-4335-AC23-21A6D15B5380}"/>
          </ac:spMkLst>
        </pc:spChg>
        <pc:spChg chg="mod ord">
          <ac:chgData name="Pratyush V Moorthy" userId="010d838501dda849" providerId="Windows Live" clId="Web-{2A395205-29A4-4926-90E2-F246D5AF9E78}" dt="2019-12-11T07:12:21.971" v="2974"/>
          <ac:spMkLst>
            <pc:docMk/>
            <pc:sldMk cId="3194506690" sldId="282"/>
            <ac:spMk id="3" creationId="{FA2BAD18-FA0F-4C51-913F-40BF59DAD7BF}"/>
          </ac:spMkLst>
        </pc:spChg>
        <pc:spChg chg="add">
          <ac:chgData name="Pratyush V Moorthy" userId="010d838501dda849" providerId="Windows Live" clId="Web-{2A395205-29A4-4926-90E2-F246D5AF9E78}" dt="2019-12-11T07:12:21.971" v="2974"/>
          <ac:spMkLst>
            <pc:docMk/>
            <pc:sldMk cId="3194506690" sldId="282"/>
            <ac:spMk id="9" creationId="{990BAFCD-EA0A-47F4-8B00-AAB1E67A90CC}"/>
          </ac:spMkLst>
        </pc:spChg>
        <pc:spChg chg="add">
          <ac:chgData name="Pratyush V Moorthy" userId="010d838501dda849" providerId="Windows Live" clId="Web-{2A395205-29A4-4926-90E2-F246D5AF9E78}" dt="2019-12-11T07:12:21.971" v="2974"/>
          <ac:spMkLst>
            <pc:docMk/>
            <pc:sldMk cId="3194506690" sldId="282"/>
            <ac:spMk id="11" creationId="{2F9C61D6-37CC-4AD4-83C3-022D08874179}"/>
          </ac:spMkLst>
        </pc:spChg>
        <pc:picChg chg="add mod ord">
          <ac:chgData name="Pratyush V Moorthy" userId="010d838501dda849" providerId="Windows Live" clId="Web-{2A395205-29A4-4926-90E2-F246D5AF9E78}" dt="2019-12-11T07:12:44.361" v="2978" actId="1076"/>
          <ac:picMkLst>
            <pc:docMk/>
            <pc:sldMk cId="3194506690" sldId="282"/>
            <ac:picMk id="4" creationId="{09056781-455A-40C8-B478-80130BC5A629}"/>
          </ac:picMkLst>
        </pc:picChg>
        <pc:cxnChg chg="add">
          <ac:chgData name="Pratyush V Moorthy" userId="010d838501dda849" providerId="Windows Live" clId="Web-{2A395205-29A4-4926-90E2-F246D5AF9E78}" dt="2019-12-11T07:12:21.971" v="2974"/>
          <ac:cxnSpMkLst>
            <pc:docMk/>
            <pc:sldMk cId="3194506690" sldId="282"/>
            <ac:cxnSpMk id="13" creationId="{2669285E-35F6-4010-B084-229A808458CD}"/>
          </ac:cxnSpMkLst>
        </pc:cxnChg>
      </pc:sldChg>
      <pc:sldChg chg="addSp delSp modSp new mod setBg modClrScheme delDesignElem chgLayout">
        <pc:chgData name="Pratyush V Moorthy" userId="010d838501dda849" providerId="Windows Live" clId="Web-{2A395205-29A4-4926-90E2-F246D5AF9E78}" dt="2019-12-11T07:11:40.408" v="2971"/>
        <pc:sldMkLst>
          <pc:docMk/>
          <pc:sldMk cId="3435339045" sldId="283"/>
        </pc:sldMkLst>
        <pc:spChg chg="mod ord">
          <ac:chgData name="Pratyush V Moorthy" userId="010d838501dda849" providerId="Windows Live" clId="Web-{2A395205-29A4-4926-90E2-F246D5AF9E78}" dt="2019-12-11T07:11:40.408" v="2971"/>
          <ac:spMkLst>
            <pc:docMk/>
            <pc:sldMk cId="3435339045" sldId="283"/>
            <ac:spMk id="2" creationId="{4B752F42-BC35-49AD-9523-4A55F5068A05}"/>
          </ac:spMkLst>
        </pc:spChg>
        <pc:spChg chg="del">
          <ac:chgData name="Pratyush V Moorthy" userId="010d838501dda849" providerId="Windows Live" clId="Web-{2A395205-29A4-4926-90E2-F246D5AF9E78}" dt="2019-12-11T07:11:03.611" v="2968"/>
          <ac:spMkLst>
            <pc:docMk/>
            <pc:sldMk cId="3435339045" sldId="283"/>
            <ac:spMk id="3" creationId="{56AD2495-CFC4-43B8-8D50-EF4DE65ECA59}"/>
          </ac:spMkLst>
        </pc:spChg>
        <pc:spChg chg="add mod ord">
          <ac:chgData name="Pratyush V Moorthy" userId="010d838501dda849" providerId="Windows Live" clId="Web-{2A395205-29A4-4926-90E2-F246D5AF9E78}" dt="2019-12-11T07:11:40.408" v="2971"/>
          <ac:spMkLst>
            <pc:docMk/>
            <pc:sldMk cId="3435339045" sldId="283"/>
            <ac:spMk id="8" creationId="{95C037EC-D3B0-45C4-8E9E-171B3BE32483}"/>
          </ac:spMkLst>
        </pc:spChg>
        <pc:spChg chg="add">
          <ac:chgData name="Pratyush V Moorthy" userId="010d838501dda849" providerId="Windows Live" clId="Web-{2A395205-29A4-4926-90E2-F246D5AF9E78}" dt="2019-12-11T07:11:40.408" v="2971"/>
          <ac:spMkLst>
            <pc:docMk/>
            <pc:sldMk cId="3435339045" sldId="283"/>
            <ac:spMk id="10" creationId="{990BAFCD-EA0A-47F4-8B00-AAB1E67A90CC}"/>
          </ac:spMkLst>
        </pc:spChg>
        <pc:spChg chg="add del">
          <ac:chgData name="Pratyush V Moorthy" userId="010d838501dda849" providerId="Windows Live" clId="Web-{2A395205-29A4-4926-90E2-F246D5AF9E78}" dt="2019-12-11T07:11:31.845" v="2970"/>
          <ac:spMkLst>
            <pc:docMk/>
            <pc:sldMk cId="3435339045" sldId="283"/>
            <ac:spMk id="11" creationId="{5E0A8391-2737-4F1C-B27A-C44629DB4D33}"/>
          </ac:spMkLst>
        </pc:spChg>
        <pc:spChg chg="add del">
          <ac:chgData name="Pratyush V Moorthy" userId="010d838501dda849" providerId="Windows Live" clId="Web-{2A395205-29A4-4926-90E2-F246D5AF9E78}" dt="2019-12-11T07:11:31.845" v="2970"/>
          <ac:spMkLst>
            <pc:docMk/>
            <pc:sldMk cId="3435339045" sldId="283"/>
            <ac:spMk id="13" creationId="{B2A3BAC5-F97F-4C2F-A1CF-57ED466801B7}"/>
          </ac:spMkLst>
        </pc:spChg>
        <pc:spChg chg="add">
          <ac:chgData name="Pratyush V Moorthy" userId="010d838501dda849" providerId="Windows Live" clId="Web-{2A395205-29A4-4926-90E2-F246D5AF9E78}" dt="2019-12-11T07:11:40.408" v="2971"/>
          <ac:spMkLst>
            <pc:docMk/>
            <pc:sldMk cId="3435339045" sldId="283"/>
            <ac:spMk id="15" creationId="{2F9C61D6-37CC-4AD4-83C3-022D08874179}"/>
          </ac:spMkLst>
        </pc:spChg>
        <pc:picChg chg="add mod ord">
          <ac:chgData name="Pratyush V Moorthy" userId="010d838501dda849" providerId="Windows Live" clId="Web-{2A395205-29A4-4926-90E2-F246D5AF9E78}" dt="2019-12-11T07:11:40.408" v="2971"/>
          <ac:picMkLst>
            <pc:docMk/>
            <pc:sldMk cId="3435339045" sldId="283"/>
            <ac:picMk id="4" creationId="{FD0EAD44-1CB1-46A5-B60A-1CF390DFA808}"/>
          </ac:picMkLst>
        </pc:picChg>
        <pc:cxnChg chg="add">
          <ac:chgData name="Pratyush V Moorthy" userId="010d838501dda849" providerId="Windows Live" clId="Web-{2A395205-29A4-4926-90E2-F246D5AF9E78}" dt="2019-12-11T07:11:40.408" v="2971"/>
          <ac:cxnSpMkLst>
            <pc:docMk/>
            <pc:sldMk cId="3435339045" sldId="283"/>
            <ac:cxnSpMk id="17" creationId="{2669285E-35F6-4010-B084-229A808458CD}"/>
          </ac:cxnSpMkLst>
        </pc:cxnChg>
      </pc:sldChg>
      <pc:sldChg chg="addSp delSp modSp new mod setBg setClrOvrMap">
        <pc:chgData name="Pratyush V Moorthy" userId="010d838501dda849" providerId="Windows Live" clId="Web-{2A395205-29A4-4926-90E2-F246D5AF9E78}" dt="2019-12-11T10:01:20.052" v="7197"/>
        <pc:sldMkLst>
          <pc:docMk/>
          <pc:sldMk cId="1663786701" sldId="284"/>
        </pc:sldMkLst>
        <pc:spChg chg="mod">
          <ac:chgData name="Pratyush V Moorthy" userId="010d838501dda849" providerId="Windows Live" clId="Web-{2A395205-29A4-4926-90E2-F246D5AF9E78}" dt="2019-12-11T10:01:20.052" v="7197"/>
          <ac:spMkLst>
            <pc:docMk/>
            <pc:sldMk cId="1663786701" sldId="284"/>
            <ac:spMk id="2" creationId="{36783147-A1BE-413B-A17A-5E20EE97660D}"/>
          </ac:spMkLst>
        </pc:spChg>
        <pc:spChg chg="del mod">
          <ac:chgData name="Pratyush V Moorthy" userId="010d838501dda849" providerId="Windows Live" clId="Web-{2A395205-29A4-4926-90E2-F246D5AF9E78}" dt="2019-12-11T07:28:45.070" v="4531"/>
          <ac:spMkLst>
            <pc:docMk/>
            <pc:sldMk cId="1663786701" sldId="284"/>
            <ac:spMk id="3" creationId="{2799D44C-8B0C-4759-8630-8CDD0BEA94E8}"/>
          </ac:spMkLst>
        </pc:spChg>
        <pc:graphicFrameChg chg="add mod modGraphic">
          <ac:chgData name="Pratyush V Moorthy" userId="010d838501dda849" providerId="Windows Live" clId="Web-{2A395205-29A4-4926-90E2-F246D5AF9E78}" dt="2019-12-11T10:01:20.052" v="7197"/>
          <ac:graphicFrameMkLst>
            <pc:docMk/>
            <pc:sldMk cId="1663786701" sldId="284"/>
            <ac:graphicFrameMk id="4" creationId="{2DE22A0B-15E3-492A-A545-27A00F899505}"/>
          </ac:graphicFrameMkLst>
        </pc:graphicFrameChg>
      </pc:sldChg>
      <pc:sldChg chg="delSp modSp new del mod ord modClrScheme chgLayout">
        <pc:chgData name="Pratyush V Moorthy" userId="010d838501dda849" providerId="Windows Live" clId="Web-{2A395205-29A4-4926-90E2-F246D5AF9E78}" dt="2019-12-11T08:59:28.061" v="4992"/>
        <pc:sldMkLst>
          <pc:docMk/>
          <pc:sldMk cId="1064728127" sldId="285"/>
        </pc:sldMkLst>
        <pc:spChg chg="mod ord">
          <ac:chgData name="Pratyush V Moorthy" userId="010d838501dda849" providerId="Windows Live" clId="Web-{2A395205-29A4-4926-90E2-F246D5AF9E78}" dt="2019-12-11T08:57:35.748" v="4702" actId="20577"/>
          <ac:spMkLst>
            <pc:docMk/>
            <pc:sldMk cId="1064728127" sldId="285"/>
            <ac:spMk id="2" creationId="{E6006F42-ED48-4A49-B1C9-3025111E0372}"/>
          </ac:spMkLst>
        </pc:spChg>
        <pc:spChg chg="mod ord">
          <ac:chgData name="Pratyush V Moorthy" userId="010d838501dda849" providerId="Windows Live" clId="Web-{2A395205-29A4-4926-90E2-F246D5AF9E78}" dt="2019-12-11T08:59:22.452" v="4989" actId="20577"/>
          <ac:spMkLst>
            <pc:docMk/>
            <pc:sldMk cId="1064728127" sldId="285"/>
            <ac:spMk id="3" creationId="{8D44CF85-41C8-4EA9-8C35-F0168D3729B3}"/>
          </ac:spMkLst>
        </pc:spChg>
        <pc:spChg chg="del mod ord">
          <ac:chgData name="Pratyush V Moorthy" userId="010d838501dda849" providerId="Windows Live" clId="Web-{2A395205-29A4-4926-90E2-F246D5AF9E78}" dt="2019-12-11T08:57:02.794" v="4588"/>
          <ac:spMkLst>
            <pc:docMk/>
            <pc:sldMk cId="1064728127" sldId="285"/>
            <ac:spMk id="4" creationId="{18DB1DEE-FBC2-4975-A9CE-C761AE293609}"/>
          </ac:spMkLst>
        </pc:spChg>
      </pc:sldChg>
      <pc:sldChg chg="modSp new del">
        <pc:chgData name="Pratyush V Moorthy" userId="010d838501dda849" providerId="Windows Live" clId="Web-{2A395205-29A4-4926-90E2-F246D5AF9E78}" dt="2019-12-11T09:17:05.306" v="5324"/>
        <pc:sldMkLst>
          <pc:docMk/>
          <pc:sldMk cId="4292238361" sldId="285"/>
        </pc:sldMkLst>
        <pc:spChg chg="mod">
          <ac:chgData name="Pratyush V Moorthy" userId="010d838501dda849" providerId="Windows Live" clId="Web-{2A395205-29A4-4926-90E2-F246D5AF9E78}" dt="2019-12-11T08:59:50.671" v="5029" actId="20577"/>
          <ac:spMkLst>
            <pc:docMk/>
            <pc:sldMk cId="4292238361" sldId="285"/>
            <ac:spMk id="2" creationId="{0FC50839-9B65-4278-8E77-AEDD3A3D9C26}"/>
          </ac:spMkLst>
        </pc:spChg>
        <pc:spChg chg="mod">
          <ac:chgData name="Pratyush V Moorthy" userId="010d838501dda849" providerId="Windows Live" clId="Web-{2A395205-29A4-4926-90E2-F246D5AF9E78}" dt="2019-12-11T09:00:23.531" v="5047" actId="20577"/>
          <ac:spMkLst>
            <pc:docMk/>
            <pc:sldMk cId="4292238361" sldId="285"/>
            <ac:spMk id="3" creationId="{04A8AE9D-6AAC-4469-8D8C-A7ACDD4EA525}"/>
          </ac:spMkLst>
        </pc:spChg>
      </pc:sldChg>
      <pc:sldChg chg="add del replId">
        <pc:chgData name="Pratyush V Moorthy" userId="010d838501dda849" providerId="Windows Live" clId="Web-{2A395205-29A4-4926-90E2-F246D5AF9E78}" dt="2019-12-11T09:14:08.711" v="5323"/>
        <pc:sldMkLst>
          <pc:docMk/>
          <pc:sldMk cId="2079542335" sldId="286"/>
        </pc:sldMkLst>
      </pc:sldChg>
      <pc:sldChg chg="modSp add replId">
        <pc:chgData name="Pratyush V Moorthy" userId="010d838501dda849" providerId="Windows Live" clId="Web-{2A395205-29A4-4926-90E2-F246D5AF9E78}" dt="2019-12-11T09:13:46.304" v="5322" actId="20577"/>
        <pc:sldMkLst>
          <pc:docMk/>
          <pc:sldMk cId="2852313590" sldId="287"/>
        </pc:sldMkLst>
        <pc:graphicFrameChg chg="modGraphic">
          <ac:chgData name="Pratyush V Moorthy" userId="010d838501dda849" providerId="Windows Live" clId="Web-{2A395205-29A4-4926-90E2-F246D5AF9E78}" dt="2019-12-11T09:13:46.304" v="5322" actId="20577"/>
          <ac:graphicFrameMkLst>
            <pc:docMk/>
            <pc:sldMk cId="2852313590" sldId="287"/>
            <ac:graphicFrameMk id="8" creationId="{B8E938B3-0366-42F8-9CDA-A49DC6630CBC}"/>
          </ac:graphicFrameMkLst>
        </pc:graphicFrameChg>
      </pc:sldChg>
      <pc:sldChg chg="addSp delSp modSp new del mod setBg">
        <pc:chgData name="Pratyush V Moorthy" userId="010d838501dda849" providerId="Windows Live" clId="Web-{2A395205-29A4-4926-90E2-F246D5AF9E78}" dt="2019-12-11T09:27:19.781" v="5647"/>
        <pc:sldMkLst>
          <pc:docMk/>
          <pc:sldMk cId="1594388862" sldId="288"/>
        </pc:sldMkLst>
        <pc:spChg chg="mod">
          <ac:chgData name="Pratyush V Moorthy" userId="010d838501dda849" providerId="Windows Live" clId="Web-{2A395205-29A4-4926-90E2-F246D5AF9E78}" dt="2019-12-11T09:22:29.762" v="5604" actId="20577"/>
          <ac:spMkLst>
            <pc:docMk/>
            <pc:sldMk cId="1594388862" sldId="288"/>
            <ac:spMk id="2" creationId="{841FFE00-2169-46A1-9F3B-72DF755E66AE}"/>
          </ac:spMkLst>
        </pc:spChg>
        <pc:spChg chg="del mod">
          <ac:chgData name="Pratyush V Moorthy" userId="010d838501dda849" providerId="Windows Live" clId="Web-{2A395205-29A4-4926-90E2-F246D5AF9E78}" dt="2019-12-11T09:21:08.668" v="5598"/>
          <ac:spMkLst>
            <pc:docMk/>
            <pc:sldMk cId="1594388862" sldId="288"/>
            <ac:spMk id="3" creationId="{B3769370-D3E0-4A91-86C6-AC76EE76FED1}"/>
          </ac:spMkLst>
        </pc:spChg>
        <pc:graphicFrameChg chg="add mod modGraphic">
          <ac:chgData name="Pratyush V Moorthy" userId="010d838501dda849" providerId="Windows Live" clId="Web-{2A395205-29A4-4926-90E2-F246D5AF9E78}" dt="2019-12-11T09:24:43.311" v="5618"/>
          <ac:graphicFrameMkLst>
            <pc:docMk/>
            <pc:sldMk cId="1594388862" sldId="288"/>
            <ac:graphicFrameMk id="5" creationId="{DACBB309-529C-4681-A98D-D2118813551F}"/>
          </ac:graphicFrameMkLst>
        </pc:graphicFrameChg>
      </pc:sldChg>
      <pc:sldChg chg="modSp add ord replId">
        <pc:chgData name="Pratyush V Moorthy" userId="010d838501dda849" providerId="Windows Live" clId="Web-{2A395205-29A4-4926-90E2-F246D5AF9E78}" dt="2019-12-11T09:31:54.112" v="5669"/>
        <pc:sldMkLst>
          <pc:docMk/>
          <pc:sldMk cId="3836656713" sldId="289"/>
        </pc:sldMkLst>
        <pc:spChg chg="mod">
          <ac:chgData name="Pratyush V Moorthy" userId="010d838501dda849" providerId="Windows Live" clId="Web-{2A395205-29A4-4926-90E2-F246D5AF9E78}" dt="2019-12-11T09:26:46.859" v="5643" actId="20577"/>
          <ac:spMkLst>
            <pc:docMk/>
            <pc:sldMk cId="3836656713" sldId="289"/>
            <ac:spMk id="2" creationId="{B47DE56F-0828-4C97-859F-53957D948E0D}"/>
          </ac:spMkLst>
        </pc:spChg>
        <pc:graphicFrameChg chg="modGraphic">
          <ac:chgData name="Pratyush V Moorthy" userId="010d838501dda849" providerId="Windows Live" clId="Web-{2A395205-29A4-4926-90E2-F246D5AF9E78}" dt="2019-12-11T09:31:54.112" v="5669"/>
          <ac:graphicFrameMkLst>
            <pc:docMk/>
            <pc:sldMk cId="3836656713" sldId="289"/>
            <ac:graphicFrameMk id="9" creationId="{71E6DDF9-06A5-4D56-A5DE-B1C753CCDDF9}"/>
          </ac:graphicFrameMkLst>
        </pc:graphicFrameChg>
      </pc:sldChg>
      <pc:sldChg chg="addSp delSp modSp new mod ord setBg">
        <pc:chgData name="Pratyush V Moorthy" userId="010d838501dda849" providerId="Windows Live" clId="Web-{2A395205-29A4-4926-90E2-F246D5AF9E78}" dt="2019-12-11T09:43:29.884" v="6341"/>
        <pc:sldMkLst>
          <pc:docMk/>
          <pc:sldMk cId="2870729511" sldId="290"/>
        </pc:sldMkLst>
        <pc:spChg chg="mod">
          <ac:chgData name="Pratyush V Moorthy" userId="010d838501dda849" providerId="Windows Live" clId="Web-{2A395205-29A4-4926-90E2-F246D5AF9E78}" dt="2019-12-11T09:43:11.603" v="6338"/>
          <ac:spMkLst>
            <pc:docMk/>
            <pc:sldMk cId="2870729511" sldId="290"/>
            <ac:spMk id="2" creationId="{DDDC0463-300F-48A7-86B7-9DB74DC1FFA4}"/>
          </ac:spMkLst>
        </pc:spChg>
        <pc:spChg chg="mod ord">
          <ac:chgData name="Pratyush V Moorthy" userId="010d838501dda849" providerId="Windows Live" clId="Web-{2A395205-29A4-4926-90E2-F246D5AF9E78}" dt="2019-12-11T09:43:11.603" v="6338"/>
          <ac:spMkLst>
            <pc:docMk/>
            <pc:sldMk cId="2870729511" sldId="290"/>
            <ac:spMk id="3" creationId="{AFADAF70-FE05-40B5-A717-7A0A8106589E}"/>
          </ac:spMkLst>
        </pc:spChg>
        <pc:spChg chg="add">
          <ac:chgData name="Pratyush V Moorthy" userId="010d838501dda849" providerId="Windows Live" clId="Web-{2A395205-29A4-4926-90E2-F246D5AF9E78}" dt="2019-12-11T09:43:11.603" v="6338"/>
          <ac:spMkLst>
            <pc:docMk/>
            <pc:sldMk cId="2870729511" sldId="290"/>
            <ac:spMk id="8" creationId="{80861964-D86C-4A50-8F6D-B466384A61B1}"/>
          </ac:spMkLst>
        </pc:spChg>
        <pc:spChg chg="add">
          <ac:chgData name="Pratyush V Moorthy" userId="010d838501dda849" providerId="Windows Live" clId="Web-{2A395205-29A4-4926-90E2-F246D5AF9E78}" dt="2019-12-11T09:43:11.603" v="6338"/>
          <ac:spMkLst>
            <pc:docMk/>
            <pc:sldMk cId="2870729511" sldId="290"/>
            <ac:spMk id="10" creationId="{7465E1E6-76DA-46A7-87B0-0A3F9791A9E9}"/>
          </ac:spMkLst>
        </pc:spChg>
        <pc:spChg chg="add del">
          <ac:chgData name="Pratyush V Moorthy" userId="010d838501dda849" providerId="Windows Live" clId="Web-{2A395205-29A4-4926-90E2-F246D5AF9E78}" dt="2019-12-11T09:43:11.603" v="6337"/>
          <ac:spMkLst>
            <pc:docMk/>
            <pc:sldMk cId="2870729511" sldId="290"/>
            <ac:spMk id="11" creationId="{0AB6E427-3F73-4C06-A5D5-AE52C3883B50}"/>
          </ac:spMkLst>
        </pc:spChg>
        <pc:spChg chg="add del">
          <ac:chgData name="Pratyush V Moorthy" userId="010d838501dda849" providerId="Windows Live" clId="Web-{2A395205-29A4-4926-90E2-F246D5AF9E78}" dt="2019-12-11T09:43:11.603" v="6337"/>
          <ac:spMkLst>
            <pc:docMk/>
            <pc:sldMk cId="2870729511" sldId="290"/>
            <ac:spMk id="13" creationId="{D8C9BDAA-0390-4B39-9B5C-BC95E5120DA4}"/>
          </ac:spMkLst>
        </pc:spChg>
        <pc:picChg chg="add del mod">
          <ac:chgData name="Pratyush V Moorthy" userId="010d838501dda849" providerId="Windows Live" clId="Web-{2A395205-29A4-4926-90E2-F246D5AF9E78}" dt="2019-12-11T09:42:00.321" v="6291"/>
          <ac:picMkLst>
            <pc:docMk/>
            <pc:sldMk cId="2870729511" sldId="290"/>
            <ac:picMk id="4" creationId="{52A497C4-0287-48B4-A9A6-4480E6841AC8}"/>
          </ac:picMkLst>
        </pc:picChg>
        <pc:picChg chg="add mod">
          <ac:chgData name="Pratyush V Moorthy" userId="010d838501dda849" providerId="Windows Live" clId="Web-{2A395205-29A4-4926-90E2-F246D5AF9E78}" dt="2019-12-11T09:43:11.603" v="6338"/>
          <ac:picMkLst>
            <pc:docMk/>
            <pc:sldMk cId="2870729511" sldId="290"/>
            <ac:picMk id="6" creationId="{32BD984E-B3C8-4F4B-9E0A-096E91422B59}"/>
          </ac:picMkLst>
        </pc:picChg>
        <pc:cxnChg chg="add">
          <ac:chgData name="Pratyush V Moorthy" userId="010d838501dda849" providerId="Windows Live" clId="Web-{2A395205-29A4-4926-90E2-F246D5AF9E78}" dt="2019-12-11T09:43:11.603" v="6338"/>
          <ac:cxnSpMkLst>
            <pc:docMk/>
            <pc:sldMk cId="2870729511" sldId="290"/>
            <ac:cxnSpMk id="9" creationId="{754A678E-8F30-4E92-A5BF-F5D03D011394}"/>
          </ac:cxnSpMkLst>
        </pc:cxnChg>
        <pc:cxnChg chg="add del">
          <ac:chgData name="Pratyush V Moorthy" userId="010d838501dda849" providerId="Windows Live" clId="Web-{2A395205-29A4-4926-90E2-F246D5AF9E78}" dt="2019-12-11T09:43:11.603" v="6337"/>
          <ac:cxnSpMkLst>
            <pc:docMk/>
            <pc:sldMk cId="2870729511" sldId="290"/>
            <ac:cxnSpMk id="15" creationId="{E04A321A-A039-4720-87B4-66A4210E0D57}"/>
          </ac:cxnSpMkLst>
        </pc:cxnChg>
      </pc:sldChg>
      <pc:sldChg chg="new del ord">
        <pc:chgData name="Pratyush V Moorthy" userId="010d838501dda849" providerId="Windows Live" clId="Web-{2A395205-29A4-4926-90E2-F246D5AF9E78}" dt="2019-12-11T09:46:16.276" v="6342"/>
        <pc:sldMkLst>
          <pc:docMk/>
          <pc:sldMk cId="535695988" sldId="291"/>
        </pc:sldMkLst>
      </pc:sldChg>
      <pc:sldChg chg="modSp add ord replId">
        <pc:chgData name="Pratyush V Moorthy" userId="010d838501dda849" providerId="Windows Live" clId="Web-{2A395205-29A4-4926-90E2-F246D5AF9E78}" dt="2019-12-11T09:53:53.625" v="6811" actId="14100"/>
        <pc:sldMkLst>
          <pc:docMk/>
          <pc:sldMk cId="1167598446" sldId="291"/>
        </pc:sldMkLst>
        <pc:spChg chg="mod">
          <ac:chgData name="Pratyush V Moorthy" userId="010d838501dda849" providerId="Windows Live" clId="Web-{2A395205-29A4-4926-90E2-F246D5AF9E78}" dt="2019-12-11T09:49:48.232" v="6411" actId="20577"/>
          <ac:spMkLst>
            <pc:docMk/>
            <pc:sldMk cId="1167598446" sldId="291"/>
            <ac:spMk id="2" creationId="{0CDD1A07-3EE0-4BF0-BE41-E039DFCBE774}"/>
          </ac:spMkLst>
        </pc:spChg>
        <pc:graphicFrameChg chg="mod modGraphic">
          <ac:chgData name="Pratyush V Moorthy" userId="010d838501dda849" providerId="Windows Live" clId="Web-{2A395205-29A4-4926-90E2-F246D5AF9E78}" dt="2019-12-11T09:53:53.625" v="6811" actId="14100"/>
          <ac:graphicFrameMkLst>
            <pc:docMk/>
            <pc:sldMk cId="1167598446" sldId="291"/>
            <ac:graphicFrameMk id="436" creationId="{C1463F47-20A4-48DC-91D4-B6A618515364}"/>
          </ac:graphicFrameMkLst>
        </pc:graphicFrameChg>
      </pc:sldChg>
      <pc:sldChg chg="modSp new del">
        <pc:chgData name="Pratyush V Moorthy" userId="010d838501dda849" providerId="Windows Live" clId="Web-{2A395205-29A4-4926-90E2-F246D5AF9E78}" dt="2019-12-11T09:49:28.935" v="6388"/>
        <pc:sldMkLst>
          <pc:docMk/>
          <pc:sldMk cId="3710154032" sldId="291"/>
        </pc:sldMkLst>
        <pc:spChg chg="mod">
          <ac:chgData name="Pratyush V Moorthy" userId="010d838501dda849" providerId="Windows Live" clId="Web-{2A395205-29A4-4926-90E2-F246D5AF9E78}" dt="2019-12-11T09:49:10.747" v="6385" actId="20577"/>
          <ac:spMkLst>
            <pc:docMk/>
            <pc:sldMk cId="3710154032" sldId="291"/>
            <ac:spMk id="2" creationId="{F44169B8-46F8-4EBC-9C2A-83860A636372}"/>
          </ac:spMkLst>
        </pc:spChg>
      </pc:sldChg>
      <pc:sldChg chg="addSp modSp new mod setBg">
        <pc:chgData name="Pratyush V Moorthy" userId="010d838501dda849" providerId="Windows Live" clId="Web-{2A395205-29A4-4926-90E2-F246D5AF9E78}" dt="2019-12-11T10:22:01.309" v="7356" actId="14100"/>
        <pc:sldMkLst>
          <pc:docMk/>
          <pc:sldMk cId="1709866957" sldId="292"/>
        </pc:sldMkLst>
        <pc:spChg chg="mod">
          <ac:chgData name="Pratyush V Moorthy" userId="010d838501dda849" providerId="Windows Live" clId="Web-{2A395205-29A4-4926-90E2-F246D5AF9E78}" dt="2019-12-11T09:58:40.315" v="7190"/>
          <ac:spMkLst>
            <pc:docMk/>
            <pc:sldMk cId="1709866957" sldId="292"/>
            <ac:spMk id="2" creationId="{DCD25279-4335-4855-9DC4-C902CE223555}"/>
          </ac:spMkLst>
        </pc:spChg>
        <pc:spChg chg="mod">
          <ac:chgData name="Pratyush V Moorthy" userId="010d838501dda849" providerId="Windows Live" clId="Web-{2A395205-29A4-4926-90E2-F246D5AF9E78}" dt="2019-12-11T10:22:01.309" v="7356" actId="14100"/>
          <ac:spMkLst>
            <pc:docMk/>
            <pc:sldMk cId="1709866957" sldId="292"/>
            <ac:spMk id="3" creationId="{C792CB4C-30A0-4119-BE24-8F5F80A30632}"/>
          </ac:spMkLst>
        </pc:spChg>
        <pc:spChg chg="add">
          <ac:chgData name="Pratyush V Moorthy" userId="010d838501dda849" providerId="Windows Live" clId="Web-{2A395205-29A4-4926-90E2-F246D5AF9E78}" dt="2019-12-11T09:58:40.315" v="7190"/>
          <ac:spMkLst>
            <pc:docMk/>
            <pc:sldMk cId="1709866957" sldId="292"/>
            <ac:spMk id="9" creationId="{0AB6E427-3F73-4C06-A5D5-AE52C3883B50}"/>
          </ac:spMkLst>
        </pc:spChg>
        <pc:spChg chg="add">
          <ac:chgData name="Pratyush V Moorthy" userId="010d838501dda849" providerId="Windows Live" clId="Web-{2A395205-29A4-4926-90E2-F246D5AF9E78}" dt="2019-12-11T09:58:40.315" v="7190"/>
          <ac:spMkLst>
            <pc:docMk/>
            <pc:sldMk cId="1709866957" sldId="292"/>
            <ac:spMk id="11" creationId="{D8C9BDAA-0390-4B39-9B5C-BC95E5120DA4}"/>
          </ac:spMkLst>
        </pc:spChg>
        <pc:picChg chg="add mod">
          <ac:chgData name="Pratyush V Moorthy" userId="010d838501dda849" providerId="Windows Live" clId="Web-{2A395205-29A4-4926-90E2-F246D5AF9E78}" dt="2019-12-11T09:58:40.315" v="7190"/>
          <ac:picMkLst>
            <pc:docMk/>
            <pc:sldMk cId="1709866957" sldId="292"/>
            <ac:picMk id="4" creationId="{E4539726-B4D0-47AB-937F-7C65C383500F}"/>
          </ac:picMkLst>
        </pc:picChg>
        <pc:cxnChg chg="add">
          <ac:chgData name="Pratyush V Moorthy" userId="010d838501dda849" providerId="Windows Live" clId="Web-{2A395205-29A4-4926-90E2-F246D5AF9E78}" dt="2019-12-11T09:58:40.315" v="7190"/>
          <ac:cxnSpMkLst>
            <pc:docMk/>
            <pc:sldMk cId="1709866957" sldId="292"/>
            <ac:cxnSpMk id="13" creationId="{E04A321A-A039-4720-87B4-66A4210E0D57}"/>
          </ac:cxnSpMkLst>
        </pc:cxnChg>
      </pc:sldChg>
      <pc:sldChg chg="addSp delSp modSp new mod setBg">
        <pc:chgData name="Pratyush V Moorthy" userId="010d838501dda849" providerId="Windows Live" clId="Web-{2A395205-29A4-4926-90E2-F246D5AF9E78}" dt="2019-12-11T10:29:45.374" v="7720" actId="20577"/>
        <pc:sldMkLst>
          <pc:docMk/>
          <pc:sldMk cId="3401520915" sldId="293"/>
        </pc:sldMkLst>
        <pc:spChg chg="mod">
          <ac:chgData name="Pratyush V Moorthy" userId="010d838501dda849" providerId="Windows Live" clId="Web-{2A395205-29A4-4926-90E2-F246D5AF9E78}" dt="2019-12-11T10:29:45.374" v="7720" actId="20577"/>
          <ac:spMkLst>
            <pc:docMk/>
            <pc:sldMk cId="3401520915" sldId="293"/>
            <ac:spMk id="2" creationId="{9BE137E8-0D4F-496F-8899-0445C0DF1EA2}"/>
          </ac:spMkLst>
        </pc:spChg>
        <pc:spChg chg="add del">
          <ac:chgData name="Pratyush V Moorthy" userId="010d838501dda849" providerId="Windows Live" clId="Web-{2A395205-29A4-4926-90E2-F246D5AF9E78}" dt="2019-12-11T10:19:32.261" v="7201"/>
          <ac:spMkLst>
            <pc:docMk/>
            <pc:sldMk cId="3401520915" sldId="293"/>
            <ac:spMk id="3" creationId="{2267B0AC-E196-4261-8FD7-55F0EDC7C694}"/>
          </ac:spMkLst>
        </pc:spChg>
        <pc:spChg chg="add">
          <ac:chgData name="Pratyush V Moorthy" userId="010d838501dda849" providerId="Windows Live" clId="Web-{2A395205-29A4-4926-90E2-F246D5AF9E78}" dt="2019-12-11T10:27:56.576" v="7691"/>
          <ac:spMkLst>
            <pc:docMk/>
            <pc:sldMk cId="3401520915" sldId="293"/>
            <ac:spMk id="17" creationId="{B0E58038-8ACE-4AD9-B404-25C603550D83}"/>
          </ac:spMkLst>
        </pc:spChg>
        <pc:spChg chg="add">
          <ac:chgData name="Pratyush V Moorthy" userId="010d838501dda849" providerId="Windows Live" clId="Web-{2A395205-29A4-4926-90E2-F246D5AF9E78}" dt="2019-12-11T10:27:56.576" v="7691"/>
          <ac:spMkLst>
            <pc:docMk/>
            <pc:sldMk cId="3401520915" sldId="293"/>
            <ac:spMk id="21" creationId="{82BCDE19-2810-4337-9C49-8589C421767D}"/>
          </ac:spMkLst>
        </pc:spChg>
        <pc:graphicFrameChg chg="add del mod ord modGraphic">
          <ac:chgData name="Pratyush V Moorthy" userId="010d838501dda849" providerId="Windows Live" clId="Web-{2A395205-29A4-4926-90E2-F246D5AF9E78}" dt="2019-12-11T10:19:29.417" v="7200"/>
          <ac:graphicFrameMkLst>
            <pc:docMk/>
            <pc:sldMk cId="3401520915" sldId="293"/>
            <ac:graphicFrameMk id="4" creationId="{0A8EF849-F713-4A97-81F3-323F457AB073}"/>
          </ac:graphicFrameMkLst>
        </pc:graphicFrameChg>
        <pc:graphicFrameChg chg="add mod ord modGraphic">
          <ac:chgData name="Pratyush V Moorthy" userId="010d838501dda849" providerId="Windows Live" clId="Web-{2A395205-29A4-4926-90E2-F246D5AF9E78}" dt="2019-12-11T10:27:56.576" v="7691"/>
          <ac:graphicFrameMkLst>
            <pc:docMk/>
            <pc:sldMk cId="3401520915" sldId="293"/>
            <ac:graphicFrameMk id="12" creationId="{6446BCAA-8E84-42B5-8FCD-055C470E5595}"/>
          </ac:graphicFrameMkLst>
        </pc:graphicFrameChg>
        <pc:cxnChg chg="add">
          <ac:chgData name="Pratyush V Moorthy" userId="010d838501dda849" providerId="Windows Live" clId="Web-{2A395205-29A4-4926-90E2-F246D5AF9E78}" dt="2019-12-11T10:27:56.576" v="7691"/>
          <ac:cxnSpMkLst>
            <pc:docMk/>
            <pc:sldMk cId="3401520915" sldId="293"/>
            <ac:cxnSpMk id="19" creationId="{38A34772-9011-42B5-AA63-FD6DEC92EE72}"/>
          </ac:cxnSpMkLst>
        </pc:cxnChg>
      </pc:sldChg>
      <pc:sldChg chg="addSp modSp new mod setBg modClrScheme chgLayout">
        <pc:chgData name="Pratyush V Moorthy" userId="010d838501dda849" providerId="Windows Live" clId="Web-{2A395205-29A4-4926-90E2-F246D5AF9E78}" dt="2019-12-11T10:52:35.885" v="7964"/>
        <pc:sldMkLst>
          <pc:docMk/>
          <pc:sldMk cId="1518093555" sldId="294"/>
        </pc:sldMkLst>
        <pc:spChg chg="mod ord">
          <ac:chgData name="Pratyush V Moorthy" userId="010d838501dda849" providerId="Windows Live" clId="Web-{2A395205-29A4-4926-90E2-F246D5AF9E78}" dt="2019-12-11T10:52:35.885" v="7964"/>
          <ac:spMkLst>
            <pc:docMk/>
            <pc:sldMk cId="1518093555" sldId="294"/>
            <ac:spMk id="2" creationId="{58207B13-FAC0-493D-9D9A-405FB3BECC41}"/>
          </ac:spMkLst>
        </pc:spChg>
        <pc:spChg chg="mod ord">
          <ac:chgData name="Pratyush V Moorthy" userId="010d838501dda849" providerId="Windows Live" clId="Web-{2A395205-29A4-4926-90E2-F246D5AF9E78}" dt="2019-12-11T10:52:35.885" v="7964"/>
          <ac:spMkLst>
            <pc:docMk/>
            <pc:sldMk cId="1518093555" sldId="294"/>
            <ac:spMk id="3" creationId="{F40F7985-6459-44C0-96AF-BF1FF0FB23B9}"/>
          </ac:spMkLst>
        </pc:spChg>
        <pc:spChg chg="add">
          <ac:chgData name="Pratyush V Moorthy" userId="010d838501dda849" providerId="Windows Live" clId="Web-{2A395205-29A4-4926-90E2-F246D5AF9E78}" dt="2019-12-11T10:52:35.885" v="7964"/>
          <ac:spMkLst>
            <pc:docMk/>
            <pc:sldMk cId="1518093555" sldId="294"/>
            <ac:spMk id="8" creationId="{8C6E698C-8155-4B8B-BDC9-B7299772B509}"/>
          </ac:spMkLst>
        </pc:spChg>
        <pc:spChg chg="add">
          <ac:chgData name="Pratyush V Moorthy" userId="010d838501dda849" providerId="Windows Live" clId="Web-{2A395205-29A4-4926-90E2-F246D5AF9E78}" dt="2019-12-11T10:52:35.885" v="7964"/>
          <ac:spMkLst>
            <pc:docMk/>
            <pc:sldMk cId="1518093555" sldId="294"/>
            <ac:spMk id="12" creationId="{B624C8D3-B9AD-4F4F-8554-4EAF3724DBCE}"/>
          </ac:spMkLst>
        </pc:spChg>
        <pc:cxnChg chg="add">
          <ac:chgData name="Pratyush V Moorthy" userId="010d838501dda849" providerId="Windows Live" clId="Web-{2A395205-29A4-4926-90E2-F246D5AF9E78}" dt="2019-12-11T10:52:35.885" v="7964"/>
          <ac:cxnSpMkLst>
            <pc:docMk/>
            <pc:sldMk cId="1518093555" sldId="294"/>
            <ac:cxnSpMk id="10" creationId="{09525C9A-1972-4836-BA7A-706C946EF4DA}"/>
          </ac:cxnSpMkLst>
        </pc:cxnChg>
      </pc:sldChg>
      <pc:sldChg chg="addSp delSp modSp new mod setBg">
        <pc:chgData name="Pratyush V Moorthy" userId="010d838501dda849" providerId="Windows Live" clId="Web-{2A395205-29A4-4926-90E2-F246D5AF9E78}" dt="2019-12-11T11:00:25.449" v="8423"/>
        <pc:sldMkLst>
          <pc:docMk/>
          <pc:sldMk cId="3929974119" sldId="295"/>
        </pc:sldMkLst>
        <pc:spChg chg="mod">
          <ac:chgData name="Pratyush V Moorthy" userId="010d838501dda849" providerId="Windows Live" clId="Web-{2A395205-29A4-4926-90E2-F246D5AF9E78}" dt="2019-12-11T11:00:00.637" v="8421"/>
          <ac:spMkLst>
            <pc:docMk/>
            <pc:sldMk cId="3929974119" sldId="295"/>
            <ac:spMk id="2" creationId="{471A1254-CC30-4999-97F2-17D244838830}"/>
          </ac:spMkLst>
        </pc:spChg>
        <pc:spChg chg="del mod">
          <ac:chgData name="Pratyush V Moorthy" userId="010d838501dda849" providerId="Windows Live" clId="Web-{2A395205-29A4-4926-90E2-F246D5AF9E78}" dt="2019-12-11T11:00:18.387" v="8422"/>
          <ac:spMkLst>
            <pc:docMk/>
            <pc:sldMk cId="3929974119" sldId="295"/>
            <ac:spMk id="3" creationId="{9BF1724B-42BF-4BD6-9E14-45E4DE29A86A}"/>
          </ac:spMkLst>
        </pc:spChg>
        <pc:spChg chg="add">
          <ac:chgData name="Pratyush V Moorthy" userId="010d838501dda849" providerId="Windows Live" clId="Web-{2A395205-29A4-4926-90E2-F246D5AF9E78}" dt="2019-12-11T11:00:00.637" v="8421"/>
          <ac:spMkLst>
            <pc:docMk/>
            <pc:sldMk cId="3929974119" sldId="295"/>
            <ac:spMk id="8" creationId="{3741B58E-3B65-4A01-A276-975AB2CF8A08}"/>
          </ac:spMkLst>
        </pc:spChg>
        <pc:spChg chg="add">
          <ac:chgData name="Pratyush V Moorthy" userId="010d838501dda849" providerId="Windows Live" clId="Web-{2A395205-29A4-4926-90E2-F246D5AF9E78}" dt="2019-12-11T11:00:00.637" v="8421"/>
          <ac:spMkLst>
            <pc:docMk/>
            <pc:sldMk cId="3929974119" sldId="295"/>
            <ac:spMk id="10" creationId="{7AAC67C3-831B-4AB1-A259-DFB839CAFAFC}"/>
          </ac:spMkLst>
        </pc:spChg>
        <pc:graphicFrameChg chg="add modGraphic">
          <ac:chgData name="Pratyush V Moorthy" userId="010d838501dda849" providerId="Windows Live" clId="Web-{2A395205-29A4-4926-90E2-F246D5AF9E78}" dt="2019-12-11T11:00:25.449" v="8423"/>
          <ac:graphicFrameMkLst>
            <pc:docMk/>
            <pc:sldMk cId="3929974119" sldId="295"/>
            <ac:graphicFrameMk id="4" creationId="{6217AE29-B98F-4A71-BE6F-DED2B498E32D}"/>
          </ac:graphicFrameMkLst>
        </pc:graphicFrameChg>
      </pc:sldChg>
      <pc:sldChg chg="addSp modSp new mod setBg">
        <pc:chgData name="Pratyush V Moorthy" userId="010d838501dda849" providerId="Windows Live" clId="Web-{2A395205-29A4-4926-90E2-F246D5AF9E78}" dt="2019-12-11T11:05:32.247" v="8785" actId="20577"/>
        <pc:sldMkLst>
          <pc:docMk/>
          <pc:sldMk cId="1354739860" sldId="296"/>
        </pc:sldMkLst>
        <pc:spChg chg="mod">
          <ac:chgData name="Pratyush V Moorthy" userId="010d838501dda849" providerId="Windows Live" clId="Web-{2A395205-29A4-4926-90E2-F246D5AF9E78}" dt="2019-12-11T11:04:19.278" v="8706"/>
          <ac:spMkLst>
            <pc:docMk/>
            <pc:sldMk cId="1354739860" sldId="296"/>
            <ac:spMk id="2" creationId="{41CC7E56-99C5-408D-AD4A-88D2C6938EF3}"/>
          </ac:spMkLst>
        </pc:spChg>
        <pc:spChg chg="mod">
          <ac:chgData name="Pratyush V Moorthy" userId="010d838501dda849" providerId="Windows Live" clId="Web-{2A395205-29A4-4926-90E2-F246D5AF9E78}" dt="2019-12-11T11:05:32.247" v="8785" actId="20577"/>
          <ac:spMkLst>
            <pc:docMk/>
            <pc:sldMk cId="1354739860" sldId="296"/>
            <ac:spMk id="3" creationId="{7869CEEE-CF6D-4DC8-85D9-389379501CAF}"/>
          </ac:spMkLst>
        </pc:spChg>
        <pc:spChg chg="add">
          <ac:chgData name="Pratyush V Moorthy" userId="010d838501dda849" providerId="Windows Live" clId="Web-{2A395205-29A4-4926-90E2-F246D5AF9E78}" dt="2019-12-11T11:04:19.278" v="8706"/>
          <ac:spMkLst>
            <pc:docMk/>
            <pc:sldMk cId="1354739860" sldId="296"/>
            <ac:spMk id="9" creationId="{0AB6E427-3F73-4C06-A5D5-AE52C3883B50}"/>
          </ac:spMkLst>
        </pc:spChg>
        <pc:spChg chg="add">
          <ac:chgData name="Pratyush V Moorthy" userId="010d838501dda849" providerId="Windows Live" clId="Web-{2A395205-29A4-4926-90E2-F246D5AF9E78}" dt="2019-12-11T11:04:19.278" v="8706"/>
          <ac:spMkLst>
            <pc:docMk/>
            <pc:sldMk cId="1354739860" sldId="296"/>
            <ac:spMk id="11" creationId="{D8C9BDAA-0390-4B39-9B5C-BC95E5120DA4}"/>
          </ac:spMkLst>
        </pc:spChg>
        <pc:picChg chg="add mod">
          <ac:chgData name="Pratyush V Moorthy" userId="010d838501dda849" providerId="Windows Live" clId="Web-{2A395205-29A4-4926-90E2-F246D5AF9E78}" dt="2019-12-11T11:04:19.278" v="8706"/>
          <ac:picMkLst>
            <pc:docMk/>
            <pc:sldMk cId="1354739860" sldId="296"/>
            <ac:picMk id="4" creationId="{697FAF23-DD79-4178-B36D-C332A81275DF}"/>
          </ac:picMkLst>
        </pc:picChg>
        <pc:cxnChg chg="add">
          <ac:chgData name="Pratyush V Moorthy" userId="010d838501dda849" providerId="Windows Live" clId="Web-{2A395205-29A4-4926-90E2-F246D5AF9E78}" dt="2019-12-11T11:04:19.278" v="8706"/>
          <ac:cxnSpMkLst>
            <pc:docMk/>
            <pc:sldMk cId="1354739860" sldId="296"/>
            <ac:cxnSpMk id="13" creationId="{E04A321A-A039-4720-87B4-66A4210E0D57}"/>
          </ac:cxnSpMkLst>
        </pc:cxnChg>
      </pc:sldChg>
      <pc:sldChg chg="addSp delSp modSp new mod ord setBg modClrScheme chgLayout">
        <pc:chgData name="Pratyush V Moorthy" userId="010d838501dda849" providerId="Windows Live" clId="Web-{2A395205-29A4-4926-90E2-F246D5AF9E78}" dt="2019-12-11T11:18:20.406" v="9337"/>
        <pc:sldMkLst>
          <pc:docMk/>
          <pc:sldMk cId="2175263107" sldId="297"/>
        </pc:sldMkLst>
        <pc:spChg chg="mod ord">
          <ac:chgData name="Pratyush V Moorthy" userId="010d838501dda849" providerId="Windows Live" clId="Web-{2A395205-29A4-4926-90E2-F246D5AF9E78}" dt="2019-12-11T11:17:32.703" v="9334"/>
          <ac:spMkLst>
            <pc:docMk/>
            <pc:sldMk cId="2175263107" sldId="297"/>
            <ac:spMk id="2" creationId="{42BB0612-52C5-49EB-B296-B8FA9E1A62A4}"/>
          </ac:spMkLst>
        </pc:spChg>
        <pc:spChg chg="mod ord">
          <ac:chgData name="Pratyush V Moorthy" userId="010d838501dda849" providerId="Windows Live" clId="Web-{2A395205-29A4-4926-90E2-F246D5AF9E78}" dt="2019-12-11T11:17:32.703" v="9334"/>
          <ac:spMkLst>
            <pc:docMk/>
            <pc:sldMk cId="2175263107" sldId="297"/>
            <ac:spMk id="3" creationId="{E79FC9B6-3563-433F-9557-C28B13AA3A3B}"/>
          </ac:spMkLst>
        </pc:spChg>
        <pc:spChg chg="del">
          <ac:chgData name="Pratyush V Moorthy" userId="010d838501dda849" providerId="Windows Live" clId="Web-{2A395205-29A4-4926-90E2-F246D5AF9E78}" dt="2019-12-11T11:06:27.466" v="8790"/>
          <ac:spMkLst>
            <pc:docMk/>
            <pc:sldMk cId="2175263107" sldId="297"/>
            <ac:spMk id="4" creationId="{3E417EE1-D92E-4A01-875B-C5F308318E96}"/>
          </ac:spMkLst>
        </pc:spChg>
        <pc:spChg chg="add">
          <ac:chgData name="Pratyush V Moorthy" userId="010d838501dda849" providerId="Windows Live" clId="Web-{2A395205-29A4-4926-90E2-F246D5AF9E78}" dt="2019-12-11T11:17:32.703" v="9334"/>
          <ac:spMkLst>
            <pc:docMk/>
            <pc:sldMk cId="2175263107" sldId="297"/>
            <ac:spMk id="7" creationId="{F64BBAA4-C62B-4146-B49F-FE4CC4655EE0}"/>
          </ac:spMkLst>
        </pc:spChg>
        <pc:spChg chg="add">
          <ac:chgData name="Pratyush V Moorthy" userId="010d838501dda849" providerId="Windows Live" clId="Web-{2A395205-29A4-4926-90E2-F246D5AF9E78}" dt="2019-12-11T11:17:32.703" v="9334"/>
          <ac:spMkLst>
            <pc:docMk/>
            <pc:sldMk cId="2175263107" sldId="297"/>
            <ac:spMk id="9" creationId="{75CF30C0-9394-4459-976E-2AA223FB125F}"/>
          </ac:spMkLst>
        </pc:spChg>
        <pc:spChg chg="add del">
          <ac:chgData name="Pratyush V Moorthy" userId="010d838501dda849" providerId="Windows Live" clId="Web-{2A395205-29A4-4926-90E2-F246D5AF9E78}" dt="2019-12-11T11:17:32.687" v="9333"/>
          <ac:spMkLst>
            <pc:docMk/>
            <pc:sldMk cId="2175263107" sldId="297"/>
            <ac:spMk id="10" creationId="{0AB6E427-3F73-4C06-A5D5-AE52C3883B50}"/>
          </ac:spMkLst>
        </pc:spChg>
        <pc:spChg chg="add del">
          <ac:chgData name="Pratyush V Moorthy" userId="010d838501dda849" providerId="Windows Live" clId="Web-{2A395205-29A4-4926-90E2-F246D5AF9E78}" dt="2019-12-11T11:17:32.687" v="9333"/>
          <ac:spMkLst>
            <pc:docMk/>
            <pc:sldMk cId="2175263107" sldId="297"/>
            <ac:spMk id="12" creationId="{D8C9BDAA-0390-4B39-9B5C-BC95E5120DA4}"/>
          </ac:spMkLst>
        </pc:spChg>
        <pc:picChg chg="add mod modCrop">
          <ac:chgData name="Pratyush V Moorthy" userId="010d838501dda849" providerId="Windows Live" clId="Web-{2A395205-29A4-4926-90E2-F246D5AF9E78}" dt="2019-12-11T11:18:20.406" v="9337"/>
          <ac:picMkLst>
            <pc:docMk/>
            <pc:sldMk cId="2175263107" sldId="297"/>
            <ac:picMk id="5" creationId="{5CA579B1-D3EB-479C-A8C5-FEA4FA4AC340}"/>
          </ac:picMkLst>
        </pc:picChg>
        <pc:cxnChg chg="add">
          <ac:chgData name="Pratyush V Moorthy" userId="010d838501dda849" providerId="Windows Live" clId="Web-{2A395205-29A4-4926-90E2-F246D5AF9E78}" dt="2019-12-11T11:17:32.703" v="9334"/>
          <ac:cxnSpMkLst>
            <pc:docMk/>
            <pc:sldMk cId="2175263107" sldId="297"/>
            <ac:cxnSpMk id="8" creationId="{EEB57AA8-F021-480C-A9E2-F89913313611}"/>
          </ac:cxnSpMkLst>
        </pc:cxnChg>
        <pc:cxnChg chg="add del">
          <ac:chgData name="Pratyush V Moorthy" userId="010d838501dda849" providerId="Windows Live" clId="Web-{2A395205-29A4-4926-90E2-F246D5AF9E78}" dt="2019-12-11T11:17:32.687" v="9333"/>
          <ac:cxnSpMkLst>
            <pc:docMk/>
            <pc:sldMk cId="2175263107" sldId="297"/>
            <ac:cxnSpMk id="14" creationId="{E04A321A-A039-4720-87B4-66A4210E0D57}"/>
          </ac:cxnSpMkLst>
        </pc:cxnChg>
      </pc:sldChg>
    </pc:docChg>
  </pc:docChgLst>
  <pc:docChgLst>
    <pc:chgData name="Pratyush V Moorthy" userId="010d838501dda849" providerId="Windows Live" clId="Web-{104A94C1-3F21-4CDE-932B-055A01E5838D}"/>
    <pc:docChg chg="addSld delSld modSld addMainMaster delMainMaster">
      <pc:chgData name="Pratyush V Moorthy" userId="010d838501dda849" providerId="Windows Live" clId="Web-{104A94C1-3F21-4CDE-932B-055A01E5838D}" dt="2019-12-10T16:31:27.457" v="6251" actId="14100"/>
      <pc:docMkLst>
        <pc:docMk/>
      </pc:docMkLst>
      <pc:sldChg chg="addSp delSp modSp mod setBg modClrScheme setClrOvrMap chgLayout">
        <pc:chgData name="Pratyush V Moorthy" userId="010d838501dda849" providerId="Windows Live" clId="Web-{104A94C1-3F21-4CDE-932B-055A01E5838D}" dt="2019-12-10T13:37:49.717" v="236"/>
        <pc:sldMkLst>
          <pc:docMk/>
          <pc:sldMk cId="109857222" sldId="256"/>
        </pc:sldMkLst>
        <pc:spChg chg="mod">
          <ac:chgData name="Pratyush V Moorthy" userId="010d838501dda849" providerId="Windows Live" clId="Web-{104A94C1-3F21-4CDE-932B-055A01E5838D}" dt="2019-12-10T13:37:49.717" v="23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atyush V Moorthy" userId="010d838501dda849" providerId="Windows Live" clId="Web-{104A94C1-3F21-4CDE-932B-055A01E5838D}" dt="2019-12-10T13:37:49.717" v="23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Pratyush V Moorthy" userId="010d838501dda849" providerId="Windows Live" clId="Web-{104A94C1-3F21-4CDE-932B-055A01E5838D}" dt="2019-12-10T13:31:29.089" v="7"/>
          <ac:spMkLst>
            <pc:docMk/>
            <pc:sldMk cId="109857222" sldId="256"/>
            <ac:spMk id="4" creationId="{B93FDE9D-297F-4202-90D4-CC3A60D5F833}"/>
          </ac:spMkLst>
        </pc:spChg>
        <pc:spChg chg="add del">
          <ac:chgData name="Pratyush V Moorthy" userId="010d838501dda849" providerId="Windows Live" clId="Web-{104A94C1-3F21-4CDE-932B-055A01E5838D}" dt="2019-12-10T13:37:49.717" v="236"/>
          <ac:spMkLst>
            <pc:docMk/>
            <pc:sldMk cId="109857222" sldId="256"/>
            <ac:spMk id="8" creationId="{8C6E698C-8155-4B8B-BDC9-B7299772B509}"/>
          </ac:spMkLst>
        </pc:spChg>
        <pc:spChg chg="add del">
          <ac:chgData name="Pratyush V Moorthy" userId="010d838501dda849" providerId="Windows Live" clId="Web-{104A94C1-3F21-4CDE-932B-055A01E5838D}" dt="2019-12-10T13:37:49.717" v="236"/>
          <ac:spMkLst>
            <pc:docMk/>
            <pc:sldMk cId="109857222" sldId="256"/>
            <ac:spMk id="10" creationId="{0EEF5601-A8BC-411D-AA64-3E79320BA122}"/>
          </ac:spMkLst>
        </pc:spChg>
        <pc:spChg chg="add">
          <ac:chgData name="Pratyush V Moorthy" userId="010d838501dda849" providerId="Windows Live" clId="Web-{104A94C1-3F21-4CDE-932B-055A01E5838D}" dt="2019-12-10T13:37:49.717" v="236"/>
          <ac:spMkLst>
            <pc:docMk/>
            <pc:sldMk cId="109857222" sldId="256"/>
            <ac:spMk id="13" creationId="{F3B3B6C5-748F-437C-AE76-DB11FEA99E16}"/>
          </ac:spMkLst>
        </pc:spChg>
        <pc:spChg chg="add">
          <ac:chgData name="Pratyush V Moorthy" userId="010d838501dda849" providerId="Windows Live" clId="Web-{104A94C1-3F21-4CDE-932B-055A01E5838D}" dt="2019-12-10T13:37:49.717" v="236"/>
          <ac:spMkLst>
            <pc:docMk/>
            <pc:sldMk cId="109857222" sldId="256"/>
            <ac:spMk id="14" creationId="{197CEB5D-9BB2-475C-BA8D-AC88BB8C976E}"/>
          </ac:spMkLst>
        </pc:spChg>
        <pc:spChg chg="add del">
          <ac:chgData name="Pratyush V Moorthy" userId="010d838501dda849" providerId="Windows Live" clId="Web-{104A94C1-3F21-4CDE-932B-055A01E5838D}" dt="2019-12-10T13:37:49.654" v="235"/>
          <ac:spMkLst>
            <pc:docMk/>
            <pc:sldMk cId="109857222" sldId="256"/>
            <ac:spMk id="15" creationId="{E08D4B6A-8113-4DFB-B82E-B60CAC8E0A50}"/>
          </ac:spMkLst>
        </pc:spChg>
        <pc:spChg chg="add del">
          <ac:chgData name="Pratyush V Moorthy" userId="010d838501dda849" providerId="Windows Live" clId="Web-{104A94C1-3F21-4CDE-932B-055A01E5838D}" dt="2019-12-10T13:37:49.654" v="235"/>
          <ac:spMkLst>
            <pc:docMk/>
            <pc:sldMk cId="109857222" sldId="256"/>
            <ac:spMk id="17" creationId="{9822E561-F97C-4CBB-A9A6-A6BF6317BC84}"/>
          </ac:spMkLst>
        </pc:spChg>
        <pc:spChg chg="add del">
          <ac:chgData name="Pratyush V Moorthy" userId="010d838501dda849" providerId="Windows Live" clId="Web-{104A94C1-3F21-4CDE-932B-055A01E5838D}" dt="2019-12-10T13:37:49.654" v="235"/>
          <ac:spMkLst>
            <pc:docMk/>
            <pc:sldMk cId="109857222" sldId="256"/>
            <ac:spMk id="19" creationId="{B01B0E58-A5C8-4CDA-A2E0-35DF94E59857}"/>
          </ac:spMkLst>
        </pc:spChg>
        <pc:picChg chg="add del mod">
          <ac:chgData name="Pratyush V Moorthy" userId="010d838501dda849" providerId="Windows Live" clId="Web-{104A94C1-3F21-4CDE-932B-055A01E5838D}" dt="2019-12-10T13:31:49.542" v="12"/>
          <ac:picMkLst>
            <pc:docMk/>
            <pc:sldMk cId="109857222" sldId="256"/>
            <ac:picMk id="5" creationId="{68EDEFD8-5CAF-4C6C-AEE4-70236125B091}"/>
          </ac:picMkLst>
        </pc:picChg>
        <pc:picChg chg="add del">
          <ac:chgData name="Pratyush V Moorthy" userId="010d838501dda849" providerId="Windows Live" clId="Web-{104A94C1-3F21-4CDE-932B-055A01E5838D}" dt="2019-12-10T13:37:49.654" v="235"/>
          <ac:picMkLst>
            <pc:docMk/>
            <pc:sldMk cId="109857222" sldId="256"/>
            <ac:picMk id="12" creationId="{66193EAE-7901-4BC7-90ED-70BB2D303DB4}"/>
          </ac:picMkLst>
        </pc:picChg>
        <pc:cxnChg chg="add">
          <ac:chgData name="Pratyush V Moorthy" userId="010d838501dda849" providerId="Windows Live" clId="Web-{104A94C1-3F21-4CDE-932B-055A01E5838D}" dt="2019-12-10T13:37:49.717" v="236"/>
          <ac:cxnSpMkLst>
            <pc:docMk/>
            <pc:sldMk cId="109857222" sldId="256"/>
            <ac:cxnSpMk id="16" creationId="{BB14AD1F-ADD5-46E7-966F-4C0290232FF9}"/>
          </ac:cxnSpMkLst>
        </pc:cxnChg>
      </pc:sldChg>
      <pc:sldChg chg="addSp delSp modSp new">
        <pc:chgData name="Pratyush V Moorthy" userId="010d838501dda849" providerId="Windows Live" clId="Web-{104A94C1-3F21-4CDE-932B-055A01E5838D}" dt="2019-12-10T13:42:11.562" v="300" actId="1076"/>
        <pc:sldMkLst>
          <pc:docMk/>
          <pc:sldMk cId="554686987" sldId="257"/>
        </pc:sldMkLst>
        <pc:spChg chg="mod">
          <ac:chgData name="Pratyush V Moorthy" userId="010d838501dda849" providerId="Windows Live" clId="Web-{104A94C1-3F21-4CDE-932B-055A01E5838D}" dt="2019-12-10T13:39:18.608" v="288" actId="20577"/>
          <ac:spMkLst>
            <pc:docMk/>
            <pc:sldMk cId="554686987" sldId="257"/>
            <ac:spMk id="2" creationId="{A5886E93-4685-47B9-864C-67DCD7F96AFF}"/>
          </ac:spMkLst>
        </pc:spChg>
        <pc:spChg chg="del">
          <ac:chgData name="Pratyush V Moorthy" userId="010d838501dda849" providerId="Windows Live" clId="Web-{104A94C1-3F21-4CDE-932B-055A01E5838D}" dt="2019-12-10T13:41:19.140" v="291"/>
          <ac:spMkLst>
            <pc:docMk/>
            <pc:sldMk cId="554686987" sldId="257"/>
            <ac:spMk id="3" creationId="{B842E7B0-C92E-477D-9994-DFB7D2B573C6}"/>
          </ac:spMkLst>
        </pc:spChg>
        <pc:picChg chg="add mod ord">
          <ac:chgData name="Pratyush V Moorthy" userId="010d838501dda849" providerId="Windows Live" clId="Web-{104A94C1-3F21-4CDE-932B-055A01E5838D}" dt="2019-12-10T13:42:11.562" v="300" actId="1076"/>
          <ac:picMkLst>
            <pc:docMk/>
            <pc:sldMk cId="554686987" sldId="257"/>
            <ac:picMk id="4" creationId="{CA8BBC74-E66A-481C-B9BD-DA4D35451484}"/>
          </ac:picMkLst>
        </pc:picChg>
      </pc:sldChg>
      <pc:sldChg chg="addSp delSp modSp new del mod setBg">
        <pc:chgData name="Pratyush V Moorthy" userId="010d838501dda849" providerId="Windows Live" clId="Web-{104A94C1-3F21-4CDE-932B-055A01E5838D}" dt="2019-12-10T13:38:29.420" v="244"/>
        <pc:sldMkLst>
          <pc:docMk/>
          <pc:sldMk cId="843372311" sldId="257"/>
        </pc:sldMkLst>
        <pc:spChg chg="mod">
          <ac:chgData name="Pratyush V Moorthy" userId="010d838501dda849" providerId="Windows Live" clId="Web-{104A94C1-3F21-4CDE-932B-055A01E5838D}" dt="2019-12-10T13:38:28.483" v="243"/>
          <ac:spMkLst>
            <pc:docMk/>
            <pc:sldMk cId="843372311" sldId="257"/>
            <ac:spMk id="2" creationId="{1F318AA6-B2FB-4D34-8111-B1F85678E1F7}"/>
          </ac:spMkLst>
        </pc:spChg>
        <pc:spChg chg="add del mod">
          <ac:chgData name="Pratyush V Moorthy" userId="010d838501dda849" providerId="Windows Live" clId="Web-{104A94C1-3F21-4CDE-932B-055A01E5838D}" dt="2019-12-10T13:38:28.483" v="243"/>
          <ac:spMkLst>
            <pc:docMk/>
            <pc:sldMk cId="843372311" sldId="257"/>
            <ac:spMk id="3" creationId="{7478697F-6C53-4F1D-9D3A-5C76DBCA39EA}"/>
          </ac:spMkLst>
        </pc:spChg>
        <pc:spChg chg="add del">
          <ac:chgData name="Pratyush V Moorthy" userId="010d838501dda849" providerId="Windows Live" clId="Web-{104A94C1-3F21-4CDE-932B-055A01E5838D}" dt="2019-12-10T13:38:25.545" v="241"/>
          <ac:spMkLst>
            <pc:docMk/>
            <pc:sldMk cId="843372311" sldId="257"/>
            <ac:spMk id="5" creationId="{3741B58E-3B65-4A01-A276-975AB2CF8A08}"/>
          </ac:spMkLst>
        </pc:spChg>
        <pc:spChg chg="add del">
          <ac:chgData name="Pratyush V Moorthy" userId="010d838501dda849" providerId="Windows Live" clId="Web-{104A94C1-3F21-4CDE-932B-055A01E5838D}" dt="2019-12-10T13:38:25.545" v="241"/>
          <ac:spMkLst>
            <pc:docMk/>
            <pc:sldMk cId="843372311" sldId="257"/>
            <ac:spMk id="6" creationId="{7AAC67C3-831B-4AB1-A259-DFB839CAFAFC}"/>
          </ac:spMkLst>
        </pc:spChg>
        <pc:spChg chg="add del">
          <ac:chgData name="Pratyush V Moorthy" userId="010d838501dda849" providerId="Windows Live" clId="Web-{104A94C1-3F21-4CDE-932B-055A01E5838D}" dt="2019-12-10T13:38:28.483" v="243"/>
          <ac:spMkLst>
            <pc:docMk/>
            <pc:sldMk cId="843372311" sldId="257"/>
            <ac:spMk id="7" creationId="{39E3965E-AC41-4711-9D10-E25ABB132D86}"/>
          </ac:spMkLst>
        </pc:spChg>
        <pc:spChg chg="add del">
          <ac:chgData name="Pratyush V Moorthy" userId="010d838501dda849" providerId="Windows Live" clId="Web-{104A94C1-3F21-4CDE-932B-055A01E5838D}" dt="2019-12-10T13:38:23.061" v="239"/>
          <ac:spMkLst>
            <pc:docMk/>
            <pc:sldMk cId="843372311" sldId="257"/>
            <ac:spMk id="8" creationId="{3741B58E-3B65-4A01-A276-975AB2CF8A08}"/>
          </ac:spMkLst>
        </pc:spChg>
        <pc:spChg chg="add del">
          <ac:chgData name="Pratyush V Moorthy" userId="010d838501dda849" providerId="Windows Live" clId="Web-{104A94C1-3F21-4CDE-932B-055A01E5838D}" dt="2019-12-10T13:38:23.061" v="239"/>
          <ac:spMkLst>
            <pc:docMk/>
            <pc:sldMk cId="843372311" sldId="257"/>
            <ac:spMk id="10" creationId="{7AAC67C3-831B-4AB1-A259-DFB839CAFAFC}"/>
          </ac:spMkLst>
        </pc:spChg>
        <pc:spChg chg="add del">
          <ac:chgData name="Pratyush V Moorthy" userId="010d838501dda849" providerId="Windows Live" clId="Web-{104A94C1-3F21-4CDE-932B-055A01E5838D}" dt="2019-12-10T13:38:28.483" v="243"/>
          <ac:spMkLst>
            <pc:docMk/>
            <pc:sldMk cId="843372311" sldId="257"/>
            <ac:spMk id="12" creationId="{FBDCECDC-EEE3-4128-AA5E-82A8C08796E8}"/>
          </ac:spMkLst>
        </pc:spChg>
        <pc:spChg chg="add del">
          <ac:chgData name="Pratyush V Moorthy" userId="010d838501dda849" providerId="Windows Live" clId="Web-{104A94C1-3F21-4CDE-932B-055A01E5838D}" dt="2019-12-10T13:38:28.483" v="243"/>
          <ac:spMkLst>
            <pc:docMk/>
            <pc:sldMk cId="843372311" sldId="257"/>
            <ac:spMk id="14" creationId="{4260EDE0-989C-4E16-AF94-F652294D828E}"/>
          </ac:spMkLst>
        </pc:spChg>
        <pc:cxnChg chg="add del">
          <ac:chgData name="Pratyush V Moorthy" userId="010d838501dda849" providerId="Windows Live" clId="Web-{104A94C1-3F21-4CDE-932B-055A01E5838D}" dt="2019-12-10T13:38:28.483" v="243"/>
          <ac:cxnSpMkLst>
            <pc:docMk/>
            <pc:sldMk cId="843372311" sldId="257"/>
            <ac:cxnSpMk id="9" creationId="{1F5DC8C3-BA5F-4EED-BB9A-A14272BD82A1}"/>
          </ac:cxnSpMkLst>
        </pc:cxnChg>
      </pc:sldChg>
      <pc:sldChg chg="addSp delSp modSp new mod setBg">
        <pc:chgData name="Pratyush V Moorthy" userId="010d838501dda849" providerId="Windows Live" clId="Web-{104A94C1-3F21-4CDE-932B-055A01E5838D}" dt="2019-12-10T13:49:26.112" v="624"/>
        <pc:sldMkLst>
          <pc:docMk/>
          <pc:sldMk cId="3073549381" sldId="258"/>
        </pc:sldMkLst>
        <pc:spChg chg="mod">
          <ac:chgData name="Pratyush V Moorthy" userId="010d838501dda849" providerId="Windows Live" clId="Web-{104A94C1-3F21-4CDE-932B-055A01E5838D}" dt="2019-12-10T13:49:26.112" v="624"/>
          <ac:spMkLst>
            <pc:docMk/>
            <pc:sldMk cId="3073549381" sldId="258"/>
            <ac:spMk id="2" creationId="{A70B67FC-843D-4AD7-80BA-A4F80F407AFB}"/>
          </ac:spMkLst>
        </pc:spChg>
        <pc:spChg chg="del mod">
          <ac:chgData name="Pratyush V Moorthy" userId="010d838501dda849" providerId="Windows Live" clId="Web-{104A94C1-3F21-4CDE-932B-055A01E5838D}" dt="2019-12-10T13:48:22.581" v="615"/>
          <ac:spMkLst>
            <pc:docMk/>
            <pc:sldMk cId="3073549381" sldId="258"/>
            <ac:spMk id="3" creationId="{6E7F063D-6645-4FB4-A607-60BCB6876A90}"/>
          </ac:spMkLst>
        </pc:spChg>
        <pc:spChg chg="add del">
          <ac:chgData name="Pratyush V Moorthy" userId="010d838501dda849" providerId="Windows Live" clId="Web-{104A94C1-3F21-4CDE-932B-055A01E5838D}" dt="2019-12-10T13:49:04.050" v="619"/>
          <ac:spMkLst>
            <pc:docMk/>
            <pc:sldMk cId="3073549381" sldId="258"/>
            <ac:spMk id="4" creationId="{39E3965E-AC41-4711-9D10-E25ABB132D86}"/>
          </ac:spMkLst>
        </pc:spChg>
        <pc:spChg chg="add del">
          <ac:chgData name="Pratyush V Moorthy" userId="010d838501dda849" providerId="Windows Live" clId="Web-{104A94C1-3F21-4CDE-932B-055A01E5838D}" dt="2019-12-10T13:49:04.050" v="619"/>
          <ac:spMkLst>
            <pc:docMk/>
            <pc:sldMk cId="3073549381" sldId="258"/>
            <ac:spMk id="6" creationId="{FBDCECDC-EEE3-4128-AA5E-82A8C08796E8}"/>
          </ac:spMkLst>
        </pc:spChg>
        <pc:spChg chg="add del">
          <ac:chgData name="Pratyush V Moorthy" userId="010d838501dda849" providerId="Windows Live" clId="Web-{104A94C1-3F21-4CDE-932B-055A01E5838D}" dt="2019-12-10T13:49:00.940" v="617"/>
          <ac:spMkLst>
            <pc:docMk/>
            <pc:sldMk cId="3073549381" sldId="258"/>
            <ac:spMk id="7" creationId="{39E3965E-AC41-4711-9D10-E25ABB132D86}"/>
          </ac:spMkLst>
        </pc:spChg>
        <pc:spChg chg="add del">
          <ac:chgData name="Pratyush V Moorthy" userId="010d838501dda849" providerId="Windows Live" clId="Web-{104A94C1-3F21-4CDE-932B-055A01E5838D}" dt="2019-12-10T13:49:04.050" v="619"/>
          <ac:spMkLst>
            <pc:docMk/>
            <pc:sldMk cId="3073549381" sldId="258"/>
            <ac:spMk id="8" creationId="{4260EDE0-989C-4E16-AF94-F652294D828E}"/>
          </ac:spMkLst>
        </pc:spChg>
        <pc:spChg chg="add del">
          <ac:chgData name="Pratyush V Moorthy" userId="010d838501dda849" providerId="Windows Live" clId="Web-{104A94C1-3F21-4CDE-932B-055A01E5838D}" dt="2019-12-10T13:49:21.894" v="621"/>
          <ac:spMkLst>
            <pc:docMk/>
            <pc:sldMk cId="3073549381" sldId="258"/>
            <ac:spMk id="10" creationId="{39E3965E-AC41-4711-9D10-E25ABB132D86}"/>
          </ac:spMkLst>
        </pc:spChg>
        <pc:spChg chg="add del">
          <ac:chgData name="Pratyush V Moorthy" userId="010d838501dda849" providerId="Windows Live" clId="Web-{104A94C1-3F21-4CDE-932B-055A01E5838D}" dt="2019-12-10T13:49:00.940" v="617"/>
          <ac:spMkLst>
            <pc:docMk/>
            <pc:sldMk cId="3073549381" sldId="258"/>
            <ac:spMk id="11" creationId="{FBDCECDC-EEE3-4128-AA5E-82A8C08796E8}"/>
          </ac:spMkLst>
        </pc:spChg>
        <pc:spChg chg="add del">
          <ac:chgData name="Pratyush V Moorthy" userId="010d838501dda849" providerId="Windows Live" clId="Web-{104A94C1-3F21-4CDE-932B-055A01E5838D}" dt="2019-12-10T13:49:00.940" v="617"/>
          <ac:spMkLst>
            <pc:docMk/>
            <pc:sldMk cId="3073549381" sldId="258"/>
            <ac:spMk id="13" creationId="{4260EDE0-989C-4E16-AF94-F652294D828E}"/>
          </ac:spMkLst>
        </pc:spChg>
        <pc:spChg chg="add del">
          <ac:chgData name="Pratyush V Moorthy" userId="010d838501dda849" providerId="Windows Live" clId="Web-{104A94C1-3F21-4CDE-932B-055A01E5838D}" dt="2019-12-10T13:49:21.894" v="621"/>
          <ac:spMkLst>
            <pc:docMk/>
            <pc:sldMk cId="3073549381" sldId="258"/>
            <ac:spMk id="14" creationId="{8C6E698C-8155-4B8B-BDC9-B7299772B509}"/>
          </ac:spMkLst>
        </pc:spChg>
        <pc:spChg chg="add del">
          <ac:chgData name="Pratyush V Moorthy" userId="010d838501dda849" providerId="Windows Live" clId="Web-{104A94C1-3F21-4CDE-932B-055A01E5838D}" dt="2019-12-10T13:49:21.894" v="621"/>
          <ac:spMkLst>
            <pc:docMk/>
            <pc:sldMk cId="3073549381" sldId="258"/>
            <ac:spMk id="15" creationId="{B624C8D3-B9AD-4F4F-8554-4EAF3724DBCE}"/>
          </ac:spMkLst>
        </pc:spChg>
        <pc:spChg chg="add del">
          <ac:chgData name="Pratyush V Moorthy" userId="010d838501dda849" providerId="Windows Live" clId="Web-{104A94C1-3F21-4CDE-932B-055A01E5838D}" dt="2019-12-10T13:49:26.097" v="623"/>
          <ac:spMkLst>
            <pc:docMk/>
            <pc:sldMk cId="3073549381" sldId="258"/>
            <ac:spMk id="17" creationId="{39E3965E-AC41-4711-9D10-E25ABB132D86}"/>
          </ac:spMkLst>
        </pc:spChg>
        <pc:spChg chg="add del">
          <ac:chgData name="Pratyush V Moorthy" userId="010d838501dda849" providerId="Windows Live" clId="Web-{104A94C1-3F21-4CDE-932B-055A01E5838D}" dt="2019-12-10T13:49:26.097" v="623"/>
          <ac:spMkLst>
            <pc:docMk/>
            <pc:sldMk cId="3073549381" sldId="258"/>
            <ac:spMk id="19" creationId="{FBDCECDC-EEE3-4128-AA5E-82A8C08796E8}"/>
          </ac:spMkLst>
        </pc:spChg>
        <pc:spChg chg="add del">
          <ac:chgData name="Pratyush V Moorthy" userId="010d838501dda849" providerId="Windows Live" clId="Web-{104A94C1-3F21-4CDE-932B-055A01E5838D}" dt="2019-12-10T13:49:26.097" v="623"/>
          <ac:spMkLst>
            <pc:docMk/>
            <pc:sldMk cId="3073549381" sldId="258"/>
            <ac:spMk id="20" creationId="{4260EDE0-989C-4E16-AF94-F652294D828E}"/>
          </ac:spMkLst>
        </pc:spChg>
        <pc:spChg chg="add">
          <ac:chgData name="Pratyush V Moorthy" userId="010d838501dda849" providerId="Windows Live" clId="Web-{104A94C1-3F21-4CDE-932B-055A01E5838D}" dt="2019-12-10T13:49:26.112" v="624"/>
          <ac:spMkLst>
            <pc:docMk/>
            <pc:sldMk cId="3073549381" sldId="258"/>
            <ac:spMk id="21" creationId="{39E3965E-AC41-4711-9D10-E25ABB132D86}"/>
          </ac:spMkLst>
        </pc:spChg>
        <pc:spChg chg="add">
          <ac:chgData name="Pratyush V Moorthy" userId="010d838501dda849" providerId="Windows Live" clId="Web-{104A94C1-3F21-4CDE-932B-055A01E5838D}" dt="2019-12-10T13:49:26.112" v="624"/>
          <ac:spMkLst>
            <pc:docMk/>
            <pc:sldMk cId="3073549381" sldId="258"/>
            <ac:spMk id="23" creationId="{8C6E698C-8155-4B8B-BDC9-B7299772B509}"/>
          </ac:spMkLst>
        </pc:spChg>
        <pc:spChg chg="add">
          <ac:chgData name="Pratyush V Moorthy" userId="010d838501dda849" providerId="Windows Live" clId="Web-{104A94C1-3F21-4CDE-932B-055A01E5838D}" dt="2019-12-10T13:49:26.112" v="624"/>
          <ac:spMkLst>
            <pc:docMk/>
            <pc:sldMk cId="3073549381" sldId="258"/>
            <ac:spMk id="25" creationId="{B624C8D3-B9AD-4F4F-8554-4EAF3724DBCE}"/>
          </ac:spMkLst>
        </pc:spChg>
        <pc:cxnChg chg="add del">
          <ac:chgData name="Pratyush V Moorthy" userId="010d838501dda849" providerId="Windows Live" clId="Web-{104A94C1-3F21-4CDE-932B-055A01E5838D}" dt="2019-12-10T13:49:04.050" v="619"/>
          <ac:cxnSpMkLst>
            <pc:docMk/>
            <pc:sldMk cId="3073549381" sldId="258"/>
            <ac:cxnSpMk id="5" creationId="{1F5DC8C3-BA5F-4EED-BB9A-A14272BD82A1}"/>
          </ac:cxnSpMkLst>
        </pc:cxnChg>
        <pc:cxnChg chg="add del">
          <ac:chgData name="Pratyush V Moorthy" userId="010d838501dda849" providerId="Windows Live" clId="Web-{104A94C1-3F21-4CDE-932B-055A01E5838D}" dt="2019-12-10T13:49:00.940" v="617"/>
          <ac:cxnSpMkLst>
            <pc:docMk/>
            <pc:sldMk cId="3073549381" sldId="258"/>
            <ac:cxnSpMk id="9" creationId="{1F5DC8C3-BA5F-4EED-BB9A-A14272BD82A1}"/>
          </ac:cxnSpMkLst>
        </pc:cxnChg>
        <pc:cxnChg chg="add del">
          <ac:chgData name="Pratyush V Moorthy" userId="010d838501dda849" providerId="Windows Live" clId="Web-{104A94C1-3F21-4CDE-932B-055A01E5838D}" dt="2019-12-10T13:49:21.894" v="621"/>
          <ac:cxnSpMkLst>
            <pc:docMk/>
            <pc:sldMk cId="3073549381" sldId="258"/>
            <ac:cxnSpMk id="12" creationId="{1F5DC8C3-BA5F-4EED-BB9A-A14272BD82A1}"/>
          </ac:cxnSpMkLst>
        </pc:cxnChg>
        <pc:cxnChg chg="add del">
          <ac:chgData name="Pratyush V Moorthy" userId="010d838501dda849" providerId="Windows Live" clId="Web-{104A94C1-3F21-4CDE-932B-055A01E5838D}" dt="2019-12-10T13:49:21.894" v="621"/>
          <ac:cxnSpMkLst>
            <pc:docMk/>
            <pc:sldMk cId="3073549381" sldId="258"/>
            <ac:cxnSpMk id="16" creationId="{09525C9A-1972-4836-BA7A-706C946EF4DA}"/>
          </ac:cxnSpMkLst>
        </pc:cxnChg>
        <pc:cxnChg chg="add del">
          <ac:chgData name="Pratyush V Moorthy" userId="010d838501dda849" providerId="Windows Live" clId="Web-{104A94C1-3F21-4CDE-932B-055A01E5838D}" dt="2019-12-10T13:49:26.097" v="623"/>
          <ac:cxnSpMkLst>
            <pc:docMk/>
            <pc:sldMk cId="3073549381" sldId="258"/>
            <ac:cxnSpMk id="18" creationId="{1F5DC8C3-BA5F-4EED-BB9A-A14272BD82A1}"/>
          </ac:cxnSpMkLst>
        </pc:cxnChg>
        <pc:cxnChg chg="add">
          <ac:chgData name="Pratyush V Moorthy" userId="010d838501dda849" providerId="Windows Live" clId="Web-{104A94C1-3F21-4CDE-932B-055A01E5838D}" dt="2019-12-10T13:49:26.112" v="624"/>
          <ac:cxnSpMkLst>
            <pc:docMk/>
            <pc:sldMk cId="3073549381" sldId="258"/>
            <ac:cxnSpMk id="22" creationId="{1F5DC8C3-BA5F-4EED-BB9A-A14272BD82A1}"/>
          </ac:cxnSpMkLst>
        </pc:cxnChg>
        <pc:cxnChg chg="add">
          <ac:chgData name="Pratyush V Moorthy" userId="010d838501dda849" providerId="Windows Live" clId="Web-{104A94C1-3F21-4CDE-932B-055A01E5838D}" dt="2019-12-10T13:49:26.112" v="624"/>
          <ac:cxnSpMkLst>
            <pc:docMk/>
            <pc:sldMk cId="3073549381" sldId="258"/>
            <ac:cxnSpMk id="24" creationId="{09525C9A-1972-4836-BA7A-706C946EF4DA}"/>
          </ac:cxnSpMkLst>
        </pc:cxnChg>
      </pc:sldChg>
      <pc:sldChg chg="addSp delSp modSp new mod setBg setClrOvrMap">
        <pc:chgData name="Pratyush V Moorthy" userId="010d838501dda849" providerId="Windows Live" clId="Web-{104A94C1-3F21-4CDE-932B-055A01E5838D}" dt="2019-12-10T14:05:32.791" v="1211" actId="20577"/>
        <pc:sldMkLst>
          <pc:docMk/>
          <pc:sldMk cId="465608836" sldId="259"/>
        </pc:sldMkLst>
        <pc:spChg chg="mod ord">
          <ac:chgData name="Pratyush V Moorthy" userId="010d838501dda849" providerId="Windows Live" clId="Web-{104A94C1-3F21-4CDE-932B-055A01E5838D}" dt="2019-12-10T14:05:32.791" v="1211" actId="20577"/>
          <ac:spMkLst>
            <pc:docMk/>
            <pc:sldMk cId="465608836" sldId="259"/>
            <ac:spMk id="2" creationId="{FB0278C7-72C5-4D38-8688-EA2F04C8D126}"/>
          </ac:spMkLst>
        </pc:spChg>
        <pc:spChg chg="del">
          <ac:chgData name="Pratyush V Moorthy" userId="010d838501dda849" providerId="Windows Live" clId="Web-{104A94C1-3F21-4CDE-932B-055A01E5838D}" dt="2019-12-10T13:52:20.692" v="671"/>
          <ac:spMkLst>
            <pc:docMk/>
            <pc:sldMk cId="465608836" sldId="259"/>
            <ac:spMk id="3" creationId="{601CBB90-8457-40CE-9BD5-36EF442EA49E}"/>
          </ac:spMkLst>
        </pc:spChg>
        <pc:spChg chg="add del mod">
          <ac:chgData name="Pratyush V Moorthy" userId="010d838501dda849" providerId="Windows Live" clId="Web-{104A94C1-3F21-4CDE-932B-055A01E5838D}" dt="2019-12-10T13:53:51.114" v="678"/>
          <ac:spMkLst>
            <pc:docMk/>
            <pc:sldMk cId="465608836" sldId="259"/>
            <ac:spMk id="7" creationId="{FD273BCD-8169-4F14-8C4C-F99A27F3170F}"/>
          </ac:spMkLst>
        </pc:spChg>
        <pc:spChg chg="add del">
          <ac:chgData name="Pratyush V Moorthy" userId="010d838501dda849" providerId="Windows Live" clId="Web-{104A94C1-3F21-4CDE-932B-055A01E5838D}" dt="2019-12-10T13:55:30.709" v="690"/>
          <ac:spMkLst>
            <pc:docMk/>
            <pc:sldMk cId="465608836" sldId="259"/>
            <ac:spMk id="9" creationId="{39E3965E-AC41-4711-9D10-E25ABB132D86}"/>
          </ac:spMkLst>
        </pc:spChg>
        <pc:spChg chg="add del">
          <ac:chgData name="Pratyush V Moorthy" userId="010d838501dda849" providerId="Windows Live" clId="Web-{104A94C1-3F21-4CDE-932B-055A01E5838D}" dt="2019-12-10T13:55:30.709" v="690"/>
          <ac:spMkLst>
            <pc:docMk/>
            <pc:sldMk cId="465608836" sldId="259"/>
            <ac:spMk id="13" creationId="{33428ACC-71EC-4171-9527-10983BA6B41D}"/>
          </ac:spMkLst>
        </pc:spChg>
        <pc:spChg chg="add del">
          <ac:chgData name="Pratyush V Moorthy" userId="010d838501dda849" providerId="Windows Live" clId="Web-{104A94C1-3F21-4CDE-932B-055A01E5838D}" dt="2019-12-10T13:55:30.709" v="690"/>
          <ac:spMkLst>
            <pc:docMk/>
            <pc:sldMk cId="465608836" sldId="259"/>
            <ac:spMk id="17" creationId="{2FA54FBA-21C0-44C9-AD0D-565DB1ACACB1}"/>
          </ac:spMkLst>
        </pc:spChg>
        <pc:spChg chg="add del">
          <ac:chgData name="Pratyush V Moorthy" userId="010d838501dda849" providerId="Windows Live" clId="Web-{104A94C1-3F21-4CDE-932B-055A01E5838D}" dt="2019-12-10T13:55:30.693" v="689"/>
          <ac:spMkLst>
            <pc:docMk/>
            <pc:sldMk cId="465608836" sldId="259"/>
            <ac:spMk id="19" creationId="{990D0034-F768-41E7-85D4-F38C4DE85770}"/>
          </ac:spMkLst>
        </pc:spChg>
        <pc:spChg chg="add del">
          <ac:chgData name="Pratyush V Moorthy" userId="010d838501dda849" providerId="Windows Live" clId="Web-{104A94C1-3F21-4CDE-932B-055A01E5838D}" dt="2019-12-10T13:55:30.693" v="689"/>
          <ac:spMkLst>
            <pc:docMk/>
            <pc:sldMk cId="465608836" sldId="259"/>
            <ac:spMk id="20" creationId="{95B38FD6-641F-41BF-B466-C1C6366420F0}"/>
          </ac:spMkLst>
        </pc:spChg>
        <pc:spChg chg="add del">
          <ac:chgData name="Pratyush V Moorthy" userId="010d838501dda849" providerId="Windows Live" clId="Web-{104A94C1-3F21-4CDE-932B-055A01E5838D}" dt="2019-12-10T13:55:26.287" v="687"/>
          <ac:spMkLst>
            <pc:docMk/>
            <pc:sldMk cId="465608836" sldId="259"/>
            <ac:spMk id="21" creationId="{CE01759C-29A4-432D-8197-8CC15CB07944}"/>
          </ac:spMkLst>
        </pc:spChg>
        <pc:spChg chg="add del">
          <ac:chgData name="Pratyush V Moorthy" userId="010d838501dda849" providerId="Windows Live" clId="Web-{104A94C1-3F21-4CDE-932B-055A01E5838D}" dt="2019-12-10T13:55:30.693" v="689"/>
          <ac:spMkLst>
            <pc:docMk/>
            <pc:sldMk cId="465608836" sldId="259"/>
            <ac:spMk id="23" creationId="{38B55852-E5C5-4DE4-9453-B836352333F6}"/>
          </ac:spMkLst>
        </pc:spChg>
        <pc:spChg chg="add del">
          <ac:chgData name="Pratyush V Moorthy" userId="010d838501dda849" providerId="Windows Live" clId="Web-{104A94C1-3F21-4CDE-932B-055A01E5838D}" dt="2019-12-10T13:55:26.287" v="687"/>
          <ac:spMkLst>
            <pc:docMk/>
            <pc:sldMk cId="465608836" sldId="259"/>
            <ac:spMk id="24" creationId="{F64BBAA4-C62B-4146-B49F-FE4CC4655EE0}"/>
          </ac:spMkLst>
        </pc:spChg>
        <pc:spChg chg="add">
          <ac:chgData name="Pratyush V Moorthy" userId="010d838501dda849" providerId="Windows Live" clId="Web-{104A94C1-3F21-4CDE-932B-055A01E5838D}" dt="2019-12-10T13:55:30.709" v="690"/>
          <ac:spMkLst>
            <pc:docMk/>
            <pc:sldMk cId="465608836" sldId="259"/>
            <ac:spMk id="25" creationId="{F64BBAA4-C62B-4146-B49F-FE4CC4655EE0}"/>
          </ac:spMkLst>
        </pc:spChg>
        <pc:spChg chg="add del">
          <ac:chgData name="Pratyush V Moorthy" userId="010d838501dda849" providerId="Windows Live" clId="Web-{104A94C1-3F21-4CDE-932B-055A01E5838D}" dt="2019-12-10T13:55:26.287" v="687"/>
          <ac:spMkLst>
            <pc:docMk/>
            <pc:sldMk cId="465608836" sldId="259"/>
            <ac:spMk id="28" creationId="{75CF30C0-9394-4459-976E-2AA223FB125F}"/>
          </ac:spMkLst>
        </pc:spChg>
        <pc:spChg chg="add mod">
          <ac:chgData name="Pratyush V Moorthy" userId="010d838501dda849" providerId="Windows Live" clId="Web-{104A94C1-3F21-4CDE-932B-055A01E5838D}" dt="2019-12-10T14:02:14.290" v="915" actId="20577"/>
          <ac:spMkLst>
            <pc:docMk/>
            <pc:sldMk cId="465608836" sldId="259"/>
            <ac:spMk id="29" creationId="{CE01759C-29A4-432D-8197-8CC15CB07944}"/>
          </ac:spMkLst>
        </pc:spChg>
        <pc:spChg chg="add del">
          <ac:chgData name="Pratyush V Moorthy" userId="010d838501dda849" providerId="Windows Live" clId="Web-{104A94C1-3F21-4CDE-932B-055A01E5838D}" dt="2019-12-10T13:55:30.693" v="689"/>
          <ac:spMkLst>
            <pc:docMk/>
            <pc:sldMk cId="465608836" sldId="259"/>
            <ac:spMk id="30" creationId="{1FE461C7-FF45-427F-83D7-18DFBD48188D}"/>
          </ac:spMkLst>
        </pc:spChg>
        <pc:spChg chg="add">
          <ac:chgData name="Pratyush V Moorthy" userId="010d838501dda849" providerId="Windows Live" clId="Web-{104A94C1-3F21-4CDE-932B-055A01E5838D}" dt="2019-12-10T13:55:30.709" v="690"/>
          <ac:spMkLst>
            <pc:docMk/>
            <pc:sldMk cId="465608836" sldId="259"/>
            <ac:spMk id="31" creationId="{75CF30C0-9394-4459-976E-2AA223FB125F}"/>
          </ac:spMkLst>
        </pc:spChg>
        <pc:picChg chg="add del mod ord">
          <ac:chgData name="Pratyush V Moorthy" userId="010d838501dda849" providerId="Windows Live" clId="Web-{104A94C1-3F21-4CDE-932B-055A01E5838D}" dt="2019-12-10T13:52:55.192" v="677"/>
          <ac:picMkLst>
            <pc:docMk/>
            <pc:sldMk cId="465608836" sldId="259"/>
            <ac:picMk id="4" creationId="{C80BC53E-B36E-464E-B76A-0971564580DB}"/>
          </ac:picMkLst>
        </pc:picChg>
        <pc:picChg chg="add mod ord modCrop">
          <ac:chgData name="Pratyush V Moorthy" userId="010d838501dda849" providerId="Windows Live" clId="Web-{104A94C1-3F21-4CDE-932B-055A01E5838D}" dt="2019-12-10T13:55:30.709" v="690"/>
          <ac:picMkLst>
            <pc:docMk/>
            <pc:sldMk cId="465608836" sldId="259"/>
            <ac:picMk id="8" creationId="{4C985E96-C802-4A7D-B38F-A178E939763E}"/>
          </ac:picMkLst>
        </pc:picChg>
        <pc:cxnChg chg="add del">
          <ac:chgData name="Pratyush V Moorthy" userId="010d838501dda849" providerId="Windows Live" clId="Web-{104A94C1-3F21-4CDE-932B-055A01E5838D}" dt="2019-12-10T13:55:30.709" v="690"/>
          <ac:cxnSpMkLst>
            <pc:docMk/>
            <pc:sldMk cId="465608836" sldId="259"/>
            <ac:cxnSpMk id="11" creationId="{1F5DC8C3-BA5F-4EED-BB9A-A14272BD82A1}"/>
          </ac:cxnSpMkLst>
        </pc:cxnChg>
        <pc:cxnChg chg="add del">
          <ac:chgData name="Pratyush V Moorthy" userId="010d838501dda849" providerId="Windows Live" clId="Web-{104A94C1-3F21-4CDE-932B-055A01E5838D}" dt="2019-12-10T13:55:30.709" v="690"/>
          <ac:cxnSpMkLst>
            <pc:docMk/>
            <pc:sldMk cId="465608836" sldId="259"/>
            <ac:cxnSpMk id="15" creationId="{BA22713B-ABB6-4391-97F9-0449A2B9B664}"/>
          </ac:cxnSpMkLst>
        </pc:cxnChg>
        <pc:cxnChg chg="add del">
          <ac:chgData name="Pratyush V Moorthy" userId="010d838501dda849" providerId="Windows Live" clId="Web-{104A94C1-3F21-4CDE-932B-055A01E5838D}" dt="2019-12-10T13:55:30.693" v="689"/>
          <ac:cxnSpMkLst>
            <pc:docMk/>
            <pc:sldMk cId="465608836" sldId="259"/>
            <ac:cxnSpMk id="22" creationId="{6BF9119E-766E-4526-AAE5-639F577C0493}"/>
          </ac:cxnSpMkLst>
        </pc:cxnChg>
        <pc:cxnChg chg="add del">
          <ac:chgData name="Pratyush V Moorthy" userId="010d838501dda849" providerId="Windows Live" clId="Web-{104A94C1-3F21-4CDE-932B-055A01E5838D}" dt="2019-12-10T13:55:26.287" v="687"/>
          <ac:cxnSpMkLst>
            <pc:docMk/>
            <pc:sldMk cId="465608836" sldId="259"/>
            <ac:cxnSpMk id="26" creationId="{EEB57AA8-F021-480C-A9E2-F89913313611}"/>
          </ac:cxnSpMkLst>
        </pc:cxnChg>
        <pc:cxnChg chg="add">
          <ac:chgData name="Pratyush V Moorthy" userId="010d838501dda849" providerId="Windows Live" clId="Web-{104A94C1-3F21-4CDE-932B-055A01E5838D}" dt="2019-12-10T13:55:30.709" v="690"/>
          <ac:cxnSpMkLst>
            <pc:docMk/>
            <pc:sldMk cId="465608836" sldId="259"/>
            <ac:cxnSpMk id="27" creationId="{EEB57AA8-F021-480C-A9E2-F89913313611}"/>
          </ac:cxnSpMkLst>
        </pc:cxnChg>
      </pc:sldChg>
      <pc:sldChg chg="addSp delSp modSp new mod setBg">
        <pc:chgData name="Pratyush V Moorthy" userId="010d838501dda849" providerId="Windows Live" clId="Web-{104A94C1-3F21-4CDE-932B-055A01E5838D}" dt="2019-12-10T14:06:06.510" v="1220" actId="20577"/>
        <pc:sldMkLst>
          <pc:docMk/>
          <pc:sldMk cId="3031802546" sldId="260"/>
        </pc:sldMkLst>
        <pc:spChg chg="mod">
          <ac:chgData name="Pratyush V Moorthy" userId="010d838501dda849" providerId="Windows Live" clId="Web-{104A94C1-3F21-4CDE-932B-055A01E5838D}" dt="2019-12-10T14:06:06.510" v="1220" actId="20577"/>
          <ac:spMkLst>
            <pc:docMk/>
            <pc:sldMk cId="3031802546" sldId="260"/>
            <ac:spMk id="2" creationId="{AFD51A5E-517D-494F-8239-FDC7850916AB}"/>
          </ac:spMkLst>
        </pc:spChg>
        <pc:spChg chg="add del mod">
          <ac:chgData name="Pratyush V Moorthy" userId="010d838501dda849" providerId="Windows Live" clId="Web-{104A94C1-3F21-4CDE-932B-055A01E5838D}" dt="2019-12-10T14:05:20.838" v="1208"/>
          <ac:spMkLst>
            <pc:docMk/>
            <pc:sldMk cId="3031802546" sldId="260"/>
            <ac:spMk id="3" creationId="{88702880-C6E5-4679-82C3-E4B3B1039793}"/>
          </ac:spMkLst>
        </pc:spChg>
        <pc:spChg chg="add del">
          <ac:chgData name="Pratyush V Moorthy" userId="010d838501dda849" providerId="Windows Live" clId="Web-{104A94C1-3F21-4CDE-932B-055A01E5838D}" dt="2019-12-10T14:05:12.932" v="1205"/>
          <ac:spMkLst>
            <pc:docMk/>
            <pc:sldMk cId="3031802546" sldId="260"/>
            <ac:spMk id="5" creationId="{C8DD82D3-D002-45B0-B16A-82B3DA4EFDDB}"/>
          </ac:spMkLst>
        </pc:spChg>
        <pc:spChg chg="add del">
          <ac:chgData name="Pratyush V Moorthy" userId="010d838501dda849" providerId="Windows Live" clId="Web-{104A94C1-3F21-4CDE-932B-055A01E5838D}" dt="2019-12-10T14:05:12.932" v="1205"/>
          <ac:spMkLst>
            <pc:docMk/>
            <pc:sldMk cId="3031802546" sldId="260"/>
            <ac:spMk id="7" creationId="{A14E4FB9-9BBF-47B3-A09F-01A3868E961D}"/>
          </ac:spMkLst>
        </pc:spChg>
        <pc:spChg chg="add del">
          <ac:chgData name="Pratyush V Moorthy" userId="010d838501dda849" providerId="Windows Live" clId="Web-{104A94C1-3F21-4CDE-932B-055A01E5838D}" dt="2019-12-10T14:04:04.275" v="1037"/>
          <ac:spMkLst>
            <pc:docMk/>
            <pc:sldMk cId="3031802546" sldId="260"/>
            <ac:spMk id="8" creationId="{39E3965E-AC41-4711-9D10-E25ABB132D86}"/>
          </ac:spMkLst>
        </pc:spChg>
        <pc:spChg chg="add del">
          <ac:chgData name="Pratyush V Moorthy" userId="010d838501dda849" providerId="Windows Live" clId="Web-{104A94C1-3F21-4CDE-932B-055A01E5838D}" dt="2019-12-10T14:05:20.822" v="1207"/>
          <ac:spMkLst>
            <pc:docMk/>
            <pc:sldMk cId="3031802546" sldId="260"/>
            <ac:spMk id="9" creationId="{CECF0FC6-D57B-48B6-9036-F4FFD91A4B34}"/>
          </ac:spMkLst>
        </pc:spChg>
        <pc:spChg chg="add del">
          <ac:chgData name="Pratyush V Moorthy" userId="010d838501dda849" providerId="Windows Live" clId="Web-{104A94C1-3F21-4CDE-932B-055A01E5838D}" dt="2019-12-10T14:05:20.822" v="1207"/>
          <ac:spMkLst>
            <pc:docMk/>
            <pc:sldMk cId="3031802546" sldId="260"/>
            <ac:spMk id="11" creationId="{717A211C-5863-4303-AC3D-AEBFDF6D6A4C}"/>
          </ac:spMkLst>
        </pc:spChg>
        <pc:spChg chg="add del">
          <ac:chgData name="Pratyush V Moorthy" userId="010d838501dda849" providerId="Windows Live" clId="Web-{104A94C1-3F21-4CDE-932B-055A01E5838D}" dt="2019-12-10T14:04:04.275" v="1037"/>
          <ac:spMkLst>
            <pc:docMk/>
            <pc:sldMk cId="3031802546" sldId="260"/>
            <ac:spMk id="12" creationId="{8C6E698C-8155-4B8B-BDC9-B7299772B509}"/>
          </ac:spMkLst>
        </pc:spChg>
        <pc:spChg chg="add">
          <ac:chgData name="Pratyush V Moorthy" userId="010d838501dda849" providerId="Windows Live" clId="Web-{104A94C1-3F21-4CDE-932B-055A01E5838D}" dt="2019-12-10T14:05:20.838" v="1208"/>
          <ac:spMkLst>
            <pc:docMk/>
            <pc:sldMk cId="3031802546" sldId="260"/>
            <ac:spMk id="13" creationId="{C843AFC8-D8D0-4784-B08C-6324FA88E6DD}"/>
          </ac:spMkLst>
        </pc:spChg>
        <pc:spChg chg="add">
          <ac:chgData name="Pratyush V Moorthy" userId="010d838501dda849" providerId="Windows Live" clId="Web-{104A94C1-3F21-4CDE-932B-055A01E5838D}" dt="2019-12-10T14:05:20.838" v="1208"/>
          <ac:spMkLst>
            <pc:docMk/>
            <pc:sldMk cId="3031802546" sldId="260"/>
            <ac:spMk id="15" creationId="{854B1A56-8AFB-4D4F-8D98-1E832D6FFE67}"/>
          </ac:spMkLst>
        </pc:spChg>
        <pc:spChg chg="add del">
          <ac:chgData name="Pratyush V Moorthy" userId="010d838501dda849" providerId="Windows Live" clId="Web-{104A94C1-3F21-4CDE-932B-055A01E5838D}" dt="2019-12-10T14:04:04.275" v="1037"/>
          <ac:spMkLst>
            <pc:docMk/>
            <pc:sldMk cId="3031802546" sldId="260"/>
            <ac:spMk id="16" creationId="{B624C8D3-B9AD-4F4F-8554-4EAF3724DBCE}"/>
          </ac:spMkLst>
        </pc:spChg>
        <pc:cxnChg chg="add del">
          <ac:chgData name="Pratyush V Moorthy" userId="010d838501dda849" providerId="Windows Live" clId="Web-{104A94C1-3F21-4CDE-932B-055A01E5838D}" dt="2019-12-10T14:05:12.932" v="1205"/>
          <ac:cxnSpMkLst>
            <pc:docMk/>
            <pc:sldMk cId="3031802546" sldId="260"/>
            <ac:cxnSpMk id="6" creationId="{9F09C252-16FE-4557-AD6D-BB5CA773496C}"/>
          </ac:cxnSpMkLst>
        </pc:cxnChg>
        <pc:cxnChg chg="add del">
          <ac:chgData name="Pratyush V Moorthy" userId="010d838501dda849" providerId="Windows Live" clId="Web-{104A94C1-3F21-4CDE-932B-055A01E5838D}" dt="2019-12-10T14:04:04.275" v="1037"/>
          <ac:cxnSpMkLst>
            <pc:docMk/>
            <pc:sldMk cId="3031802546" sldId="260"/>
            <ac:cxnSpMk id="10" creationId="{1F5DC8C3-BA5F-4EED-BB9A-A14272BD82A1}"/>
          </ac:cxnSpMkLst>
        </pc:cxnChg>
        <pc:cxnChg chg="add del">
          <ac:chgData name="Pratyush V Moorthy" userId="010d838501dda849" providerId="Windows Live" clId="Web-{104A94C1-3F21-4CDE-932B-055A01E5838D}" dt="2019-12-10T14:04:04.275" v="1037"/>
          <ac:cxnSpMkLst>
            <pc:docMk/>
            <pc:sldMk cId="3031802546" sldId="260"/>
            <ac:cxnSpMk id="14" creationId="{09525C9A-1972-4836-BA7A-706C946EF4DA}"/>
          </ac:cxnSpMkLst>
        </pc:cxnChg>
      </pc:sldChg>
      <pc:sldChg chg="addSp delSp modSp new mod setBg">
        <pc:chgData name="Pratyush V Moorthy" userId="010d838501dda849" providerId="Windows Live" clId="Web-{104A94C1-3F21-4CDE-932B-055A01E5838D}" dt="2019-12-10T14:11:28.465" v="1641" actId="20577"/>
        <pc:sldMkLst>
          <pc:docMk/>
          <pc:sldMk cId="3394548339" sldId="261"/>
        </pc:sldMkLst>
        <pc:spChg chg="mod">
          <ac:chgData name="Pratyush V Moorthy" userId="010d838501dda849" providerId="Windows Live" clId="Web-{104A94C1-3F21-4CDE-932B-055A01E5838D}" dt="2019-12-10T14:11:28.465" v="1641" actId="20577"/>
          <ac:spMkLst>
            <pc:docMk/>
            <pc:sldMk cId="3394548339" sldId="261"/>
            <ac:spMk id="2" creationId="{1355060E-3C4F-4D72-99AE-E66B565606D3}"/>
          </ac:spMkLst>
        </pc:spChg>
        <pc:spChg chg="del mod">
          <ac:chgData name="Pratyush V Moorthy" userId="010d838501dda849" providerId="Windows Live" clId="Web-{104A94C1-3F21-4CDE-932B-055A01E5838D}" dt="2019-12-10T14:10:23.106" v="1632"/>
          <ac:spMkLst>
            <pc:docMk/>
            <pc:sldMk cId="3394548339" sldId="261"/>
            <ac:spMk id="3" creationId="{43CCB889-D6E6-4B07-ADC0-296A8AC02C6E}"/>
          </ac:spMkLst>
        </pc:spChg>
        <pc:spChg chg="add">
          <ac:chgData name="Pratyush V Moorthy" userId="010d838501dda849" providerId="Windows Live" clId="Web-{104A94C1-3F21-4CDE-932B-055A01E5838D}" dt="2019-12-10T14:10:39.262" v="1636"/>
          <ac:spMkLst>
            <pc:docMk/>
            <pc:sldMk cId="3394548339" sldId="261"/>
            <ac:spMk id="12" creationId="{B0E58038-8ACE-4AD9-B404-25C603550D83}"/>
          </ac:spMkLst>
        </pc:spChg>
        <pc:spChg chg="add">
          <ac:chgData name="Pratyush V Moorthy" userId="010d838501dda849" providerId="Windows Live" clId="Web-{104A94C1-3F21-4CDE-932B-055A01E5838D}" dt="2019-12-10T14:10:39.262" v="1636"/>
          <ac:spMkLst>
            <pc:docMk/>
            <pc:sldMk cId="3394548339" sldId="261"/>
            <ac:spMk id="16" creationId="{82BCDE19-2810-4337-9C49-8589C421767D}"/>
          </ac:spMkLst>
        </pc:spChg>
        <pc:graphicFrameChg chg="add mod modGraphic">
          <ac:chgData name="Pratyush V Moorthy" userId="010d838501dda849" providerId="Windows Live" clId="Web-{104A94C1-3F21-4CDE-932B-055A01E5838D}" dt="2019-12-10T14:10:39.262" v="1636"/>
          <ac:graphicFrameMkLst>
            <pc:docMk/>
            <pc:sldMk cId="3394548339" sldId="261"/>
            <ac:graphicFrameMk id="7" creationId="{E741B804-1CA2-4E49-B65A-32359CD32217}"/>
          </ac:graphicFrameMkLst>
        </pc:graphicFrameChg>
        <pc:cxnChg chg="add">
          <ac:chgData name="Pratyush V Moorthy" userId="010d838501dda849" providerId="Windows Live" clId="Web-{104A94C1-3F21-4CDE-932B-055A01E5838D}" dt="2019-12-10T14:10:39.262" v="1636"/>
          <ac:cxnSpMkLst>
            <pc:docMk/>
            <pc:sldMk cId="3394548339" sldId="261"/>
            <ac:cxnSpMk id="14" creationId="{38A34772-9011-42B5-AA63-FD6DEC92EE72}"/>
          </ac:cxnSpMkLst>
        </pc:cxnChg>
      </pc:sldChg>
      <pc:sldChg chg="addSp delSp modSp new">
        <pc:chgData name="Pratyush V Moorthy" userId="010d838501dda849" providerId="Windows Live" clId="Web-{104A94C1-3F21-4CDE-932B-055A01E5838D}" dt="2019-12-10T14:15:14.733" v="1986" actId="20577"/>
        <pc:sldMkLst>
          <pc:docMk/>
          <pc:sldMk cId="2653016080" sldId="262"/>
        </pc:sldMkLst>
        <pc:spChg chg="mod">
          <ac:chgData name="Pratyush V Moorthy" userId="010d838501dda849" providerId="Windows Live" clId="Web-{104A94C1-3F21-4CDE-932B-055A01E5838D}" dt="2019-12-10T14:15:14.733" v="1986" actId="20577"/>
          <ac:spMkLst>
            <pc:docMk/>
            <pc:sldMk cId="2653016080" sldId="262"/>
            <ac:spMk id="2" creationId="{01FE8828-A1B5-40CA-A0D3-2315DC8928CD}"/>
          </ac:spMkLst>
        </pc:spChg>
        <pc:spChg chg="del mod">
          <ac:chgData name="Pratyush V Moorthy" userId="010d838501dda849" providerId="Windows Live" clId="Web-{104A94C1-3F21-4CDE-932B-055A01E5838D}" dt="2019-12-10T14:14:50.482" v="1983"/>
          <ac:spMkLst>
            <pc:docMk/>
            <pc:sldMk cId="2653016080" sldId="262"/>
            <ac:spMk id="3" creationId="{C8B4DA00-261A-4D3C-9F02-F1FDD516D979}"/>
          </ac:spMkLst>
        </pc:spChg>
        <pc:graphicFrameChg chg="add">
          <ac:chgData name="Pratyush V Moorthy" userId="010d838501dda849" providerId="Windows Live" clId="Web-{104A94C1-3F21-4CDE-932B-055A01E5838D}" dt="2019-12-10T14:14:50.482" v="1983"/>
          <ac:graphicFrameMkLst>
            <pc:docMk/>
            <pc:sldMk cId="2653016080" sldId="262"/>
            <ac:graphicFrameMk id="4" creationId="{4EFB355D-A004-4D2E-A694-FFC0FE6D0450}"/>
          </ac:graphicFrameMkLst>
        </pc:graphicFrameChg>
      </pc:sldChg>
      <pc:sldChg chg="addSp delSp modSp new mod setBg">
        <pc:chgData name="Pratyush V Moorthy" userId="010d838501dda849" providerId="Windows Live" clId="Web-{104A94C1-3F21-4CDE-932B-055A01E5838D}" dt="2019-12-10T16:20:09.469" v="5803" actId="20577"/>
        <pc:sldMkLst>
          <pc:docMk/>
          <pc:sldMk cId="1558891694" sldId="263"/>
        </pc:sldMkLst>
        <pc:spChg chg="mod">
          <ac:chgData name="Pratyush V Moorthy" userId="010d838501dda849" providerId="Windows Live" clId="Web-{104A94C1-3F21-4CDE-932B-055A01E5838D}" dt="2019-12-10T14:27:33.628" v="2492"/>
          <ac:spMkLst>
            <pc:docMk/>
            <pc:sldMk cId="1558891694" sldId="263"/>
            <ac:spMk id="2" creationId="{34330411-7B47-429C-A328-17D84AC7CC04}"/>
          </ac:spMkLst>
        </pc:spChg>
        <pc:spChg chg="mod ord">
          <ac:chgData name="Pratyush V Moorthy" userId="010d838501dda849" providerId="Windows Live" clId="Web-{104A94C1-3F21-4CDE-932B-055A01E5838D}" dt="2019-12-10T16:20:09.469" v="5803" actId="20577"/>
          <ac:spMkLst>
            <pc:docMk/>
            <pc:sldMk cId="1558891694" sldId="263"/>
            <ac:spMk id="3" creationId="{8F4285BE-63E0-4ECE-84E8-35107ED6FA58}"/>
          </ac:spMkLst>
        </pc:spChg>
        <pc:spChg chg="add">
          <ac:chgData name="Pratyush V Moorthy" userId="010d838501dda849" providerId="Windows Live" clId="Web-{104A94C1-3F21-4CDE-932B-055A01E5838D}" dt="2019-12-10T14:27:33.628" v="2492"/>
          <ac:spMkLst>
            <pc:docMk/>
            <pc:sldMk cId="1558891694" sldId="263"/>
            <ac:spMk id="6" creationId="{F4FAA6B4-BAFB-4474-9B14-DC83A9096513}"/>
          </ac:spMkLst>
        </pc:spChg>
        <pc:spChg chg="add del">
          <ac:chgData name="Pratyush V Moorthy" userId="010d838501dda849" providerId="Windows Live" clId="Web-{104A94C1-3F21-4CDE-932B-055A01E5838D}" dt="2019-12-10T14:27:33.613" v="2491"/>
          <ac:spMkLst>
            <pc:docMk/>
            <pc:sldMk cId="1558891694" sldId="263"/>
            <ac:spMk id="9" creationId="{67B74F2B-9534-4540-96B0-5C8E958B940F}"/>
          </ac:spMkLst>
        </pc:spChg>
        <pc:spChg chg="add">
          <ac:chgData name="Pratyush V Moorthy" userId="010d838501dda849" providerId="Windows Live" clId="Web-{104A94C1-3F21-4CDE-932B-055A01E5838D}" dt="2019-12-10T14:27:33.628" v="2492"/>
          <ac:spMkLst>
            <pc:docMk/>
            <pc:sldMk cId="1558891694" sldId="263"/>
            <ac:spMk id="13" creationId="{DB148495-5F82-48E2-A76C-C8E1C8949940}"/>
          </ac:spMkLst>
        </pc:spChg>
        <pc:picChg chg="add mod">
          <ac:chgData name="Pratyush V Moorthy" userId="010d838501dda849" providerId="Windows Live" clId="Web-{104A94C1-3F21-4CDE-932B-055A01E5838D}" dt="2019-12-10T14:27:33.628" v="2492"/>
          <ac:picMkLst>
            <pc:docMk/>
            <pc:sldMk cId="1558891694" sldId="263"/>
            <ac:picMk id="4" creationId="{B919CBF3-A712-4407-BB28-94EB1D90BE82}"/>
          </ac:picMkLst>
        </pc:picChg>
        <pc:cxnChg chg="add">
          <ac:chgData name="Pratyush V Moorthy" userId="010d838501dda849" providerId="Windows Live" clId="Web-{104A94C1-3F21-4CDE-932B-055A01E5838D}" dt="2019-12-10T14:27:33.628" v="2492"/>
          <ac:cxnSpMkLst>
            <pc:docMk/>
            <pc:sldMk cId="1558891694" sldId="263"/>
            <ac:cxnSpMk id="7" creationId="{4364CDC3-ADB0-4691-9286-5925F160C2D5}"/>
          </ac:cxnSpMkLst>
        </pc:cxnChg>
        <pc:cxnChg chg="add del">
          <ac:chgData name="Pratyush V Moorthy" userId="010d838501dda849" providerId="Windows Live" clId="Web-{104A94C1-3F21-4CDE-932B-055A01E5838D}" dt="2019-12-10T14:27:33.613" v="2491"/>
          <ac:cxnSpMkLst>
            <pc:docMk/>
            <pc:sldMk cId="1558891694" sldId="263"/>
            <ac:cxnSpMk id="11" creationId="{33BECB2B-2CFA-412C-880F-C4B60974936F}"/>
          </ac:cxnSpMkLst>
        </pc:cxnChg>
      </pc:sldChg>
      <pc:sldChg chg="addSp delSp modSp new mod setBg setClrOvrMap">
        <pc:chgData name="Pratyush V Moorthy" userId="010d838501dda849" providerId="Windows Live" clId="Web-{104A94C1-3F21-4CDE-932B-055A01E5838D}" dt="2019-12-10T16:05:42.461" v="5143" actId="20577"/>
        <pc:sldMkLst>
          <pc:docMk/>
          <pc:sldMk cId="914041712" sldId="264"/>
        </pc:sldMkLst>
        <pc:spChg chg="mod">
          <ac:chgData name="Pratyush V Moorthy" userId="010d838501dda849" providerId="Windows Live" clId="Web-{104A94C1-3F21-4CDE-932B-055A01E5838D}" dt="2019-12-10T16:05:42.461" v="5143" actId="20577"/>
          <ac:spMkLst>
            <pc:docMk/>
            <pc:sldMk cId="914041712" sldId="264"/>
            <ac:spMk id="2" creationId="{984192B4-5463-49C2-94AF-4F8336B1A37B}"/>
          </ac:spMkLst>
        </pc:spChg>
        <pc:spChg chg="add del mod">
          <ac:chgData name="Pratyush V Moorthy" userId="010d838501dda849" providerId="Windows Live" clId="Web-{104A94C1-3F21-4CDE-932B-055A01E5838D}" dt="2019-12-10T14:35:19.932" v="3070"/>
          <ac:spMkLst>
            <pc:docMk/>
            <pc:sldMk cId="914041712" sldId="264"/>
            <ac:spMk id="3" creationId="{2C431C49-ABA5-4B8A-9035-BA157D9C00DA}"/>
          </ac:spMkLst>
        </pc:spChg>
        <pc:spChg chg="add del">
          <ac:chgData name="Pratyush V Moorthy" userId="010d838501dda849" providerId="Windows Live" clId="Web-{104A94C1-3F21-4CDE-932B-055A01E5838D}" dt="2019-12-10T14:34:10.166" v="3051"/>
          <ac:spMkLst>
            <pc:docMk/>
            <pc:sldMk cId="914041712" sldId="264"/>
            <ac:spMk id="8" creationId="{CECF0FC6-D57B-48B6-9036-F4FFD91A4B34}"/>
          </ac:spMkLst>
        </pc:spChg>
        <pc:spChg chg="add del">
          <ac:chgData name="Pratyush V Moorthy" userId="010d838501dda849" providerId="Windows Live" clId="Web-{104A94C1-3F21-4CDE-932B-055A01E5838D}" dt="2019-12-10T14:34:10.166" v="3051"/>
          <ac:spMkLst>
            <pc:docMk/>
            <pc:sldMk cId="914041712" sldId="264"/>
            <ac:spMk id="10" creationId="{717A211C-5863-4303-AC3D-AEBFDF6D6A4C}"/>
          </ac:spMkLst>
        </pc:spChg>
        <pc:spChg chg="add del">
          <ac:chgData name="Pratyush V Moorthy" userId="010d838501dda849" providerId="Windows Live" clId="Web-{104A94C1-3F21-4CDE-932B-055A01E5838D}" dt="2019-12-10T14:35:19.932" v="3070"/>
          <ac:spMkLst>
            <pc:docMk/>
            <pc:sldMk cId="914041712" sldId="264"/>
            <ac:spMk id="12" creationId="{3741B58E-3B65-4A01-A276-975AB2CF8A08}"/>
          </ac:spMkLst>
        </pc:spChg>
        <pc:spChg chg="add del mod">
          <ac:chgData name="Pratyush V Moorthy" userId="010d838501dda849" providerId="Windows Live" clId="Web-{104A94C1-3F21-4CDE-932B-055A01E5838D}" dt="2019-12-10T14:34:01.009" v="3045"/>
          <ac:spMkLst>
            <pc:docMk/>
            <pc:sldMk cId="914041712" sldId="264"/>
            <ac:spMk id="13" creationId="{EAD52B57-7FD2-465F-A4E3-9F936819044A}"/>
          </ac:spMkLst>
        </pc:spChg>
        <pc:spChg chg="add del mod">
          <ac:chgData name="Pratyush V Moorthy" userId="010d838501dda849" providerId="Windows Live" clId="Web-{104A94C1-3F21-4CDE-932B-055A01E5838D}" dt="2019-12-10T14:33:57.353" v="2967"/>
          <ac:spMkLst>
            <pc:docMk/>
            <pc:sldMk cId="914041712" sldId="264"/>
            <ac:spMk id="15" creationId="{5FD01404-408C-469C-A3B2-98ADED7F4515}"/>
          </ac:spMkLst>
        </pc:spChg>
        <pc:spChg chg="add del">
          <ac:chgData name="Pratyush V Moorthy" userId="010d838501dda849" providerId="Windows Live" clId="Web-{104A94C1-3F21-4CDE-932B-055A01E5838D}" dt="2019-12-10T14:35:19.932" v="3070"/>
          <ac:spMkLst>
            <pc:docMk/>
            <pc:sldMk cId="914041712" sldId="264"/>
            <ac:spMk id="17" creationId="{7AAC67C3-831B-4AB1-A259-DFB839CAFAFC}"/>
          </ac:spMkLst>
        </pc:spChg>
        <pc:spChg chg="add del">
          <ac:chgData name="Pratyush V Moorthy" userId="010d838501dda849" providerId="Windows Live" clId="Web-{104A94C1-3F21-4CDE-932B-055A01E5838D}" dt="2019-12-10T14:35:10.369" v="3067"/>
          <ac:spMkLst>
            <pc:docMk/>
            <pc:sldMk cId="914041712" sldId="264"/>
            <ac:spMk id="21" creationId="{103E59AE-44F8-4FB9-BF05-C888FE3E1DFA}"/>
          </ac:spMkLst>
        </pc:spChg>
        <pc:spChg chg="add del">
          <ac:chgData name="Pratyush V Moorthy" userId="010d838501dda849" providerId="Windows Live" clId="Web-{104A94C1-3F21-4CDE-932B-055A01E5838D}" dt="2019-12-10T14:35:10.369" v="3067"/>
          <ac:spMkLst>
            <pc:docMk/>
            <pc:sldMk cId="914041712" sldId="264"/>
            <ac:spMk id="23" creationId="{8B6B14AE-589A-45CC-A30D-41995FC1F8BA}"/>
          </ac:spMkLst>
        </pc:spChg>
        <pc:spChg chg="add del">
          <ac:chgData name="Pratyush V Moorthy" userId="010d838501dda849" providerId="Windows Live" clId="Web-{104A94C1-3F21-4CDE-932B-055A01E5838D}" dt="2019-12-10T14:34:55.525" v="3063"/>
          <ac:spMkLst>
            <pc:docMk/>
            <pc:sldMk cId="914041712" sldId="264"/>
            <ac:spMk id="24" creationId="{103E59AE-44F8-4FB9-BF05-C888FE3E1DFA}"/>
          </ac:spMkLst>
        </pc:spChg>
        <pc:spChg chg="add del">
          <ac:chgData name="Pratyush V Moorthy" userId="010d838501dda849" providerId="Windows Live" clId="Web-{104A94C1-3F21-4CDE-932B-055A01E5838D}" dt="2019-12-10T14:35:19.900" v="3069"/>
          <ac:spMkLst>
            <pc:docMk/>
            <pc:sldMk cId="914041712" sldId="264"/>
            <ac:spMk id="27" creationId="{EE1530B0-6F96-46C0-8B3E-3215CB756BE4}"/>
          </ac:spMkLst>
        </pc:spChg>
        <pc:spChg chg="add del">
          <ac:chgData name="Pratyush V Moorthy" userId="010d838501dda849" providerId="Windows Live" clId="Web-{104A94C1-3F21-4CDE-932B-055A01E5838D}" dt="2019-12-10T14:34:55.525" v="3063"/>
          <ac:spMkLst>
            <pc:docMk/>
            <pc:sldMk cId="914041712" sldId="264"/>
            <ac:spMk id="28" creationId="{8B6B14AE-589A-45CC-A30D-41995FC1F8BA}"/>
          </ac:spMkLst>
        </pc:spChg>
        <pc:spChg chg="add del">
          <ac:chgData name="Pratyush V Moorthy" userId="010d838501dda849" providerId="Windows Live" clId="Web-{104A94C1-3F21-4CDE-932B-055A01E5838D}" dt="2019-12-10T14:35:19.900" v="3069"/>
          <ac:spMkLst>
            <pc:docMk/>
            <pc:sldMk cId="914041712" sldId="264"/>
            <ac:spMk id="29" creationId="{754910CF-1B56-45D3-960A-E89F7B3B9131}"/>
          </ac:spMkLst>
        </pc:spChg>
        <pc:spChg chg="add">
          <ac:chgData name="Pratyush V Moorthy" userId="010d838501dda849" providerId="Windows Live" clId="Web-{104A94C1-3F21-4CDE-932B-055A01E5838D}" dt="2019-12-10T14:35:19.932" v="3070"/>
          <ac:spMkLst>
            <pc:docMk/>
            <pc:sldMk cId="914041712" sldId="264"/>
            <ac:spMk id="31" creationId="{EE1530B0-6F96-46C0-8B3E-3215CB756BE4}"/>
          </ac:spMkLst>
        </pc:spChg>
        <pc:spChg chg="add">
          <ac:chgData name="Pratyush V Moorthy" userId="010d838501dda849" providerId="Windows Live" clId="Web-{104A94C1-3F21-4CDE-932B-055A01E5838D}" dt="2019-12-10T14:35:19.932" v="3070"/>
          <ac:spMkLst>
            <pc:docMk/>
            <pc:sldMk cId="914041712" sldId="264"/>
            <ac:spMk id="32" creationId="{754910CF-1B56-45D3-960A-E89F7B3B9131}"/>
          </ac:spMkLst>
        </pc:spChg>
        <pc:graphicFrameChg chg="add del">
          <ac:chgData name="Pratyush V Moorthy" userId="010d838501dda849" providerId="Windows Live" clId="Web-{104A94C1-3F21-4CDE-932B-055A01E5838D}" dt="2019-12-10T14:31:03.833" v="2821"/>
          <ac:graphicFrameMkLst>
            <pc:docMk/>
            <pc:sldMk cId="914041712" sldId="264"/>
            <ac:graphicFrameMk id="5" creationId="{7786F223-D542-4161-A34B-AC0047D9B029}"/>
          </ac:graphicFrameMkLst>
        </pc:graphicFrameChg>
        <pc:graphicFrameChg chg="add del">
          <ac:chgData name="Pratyush V Moorthy" userId="010d838501dda849" providerId="Windows Live" clId="Web-{104A94C1-3F21-4CDE-932B-055A01E5838D}" dt="2019-12-10T14:34:55.525" v="3063"/>
          <ac:graphicFrameMkLst>
            <pc:docMk/>
            <pc:sldMk cId="914041712" sldId="264"/>
            <ac:graphicFrameMk id="19" creationId="{C1E9F035-B7A5-4094-B4B9-31D04F27F0CC}"/>
          </ac:graphicFrameMkLst>
        </pc:graphicFrameChg>
        <pc:graphicFrameChg chg="add del">
          <ac:chgData name="Pratyush V Moorthy" userId="010d838501dda849" providerId="Windows Live" clId="Web-{104A94C1-3F21-4CDE-932B-055A01E5838D}" dt="2019-12-10T14:35:01.057" v="3065"/>
          <ac:graphicFrameMkLst>
            <pc:docMk/>
            <pc:sldMk cId="914041712" sldId="264"/>
            <ac:graphicFrameMk id="20" creationId="{5BC1D45A-09C1-4C44-8F06-3854FD6C87C0}"/>
          </ac:graphicFrameMkLst>
        </pc:graphicFrameChg>
        <pc:graphicFrameChg chg="add del">
          <ac:chgData name="Pratyush V Moorthy" userId="010d838501dda849" providerId="Windows Live" clId="Web-{104A94C1-3F21-4CDE-932B-055A01E5838D}" dt="2019-12-10T14:35:10.369" v="3067"/>
          <ac:graphicFrameMkLst>
            <pc:docMk/>
            <pc:sldMk cId="914041712" sldId="264"/>
            <ac:graphicFrameMk id="25" creationId="{C1E9F035-B7A5-4094-B4B9-31D04F27F0CC}"/>
          </ac:graphicFrameMkLst>
        </pc:graphicFrameChg>
        <pc:graphicFrameChg chg="add del">
          <ac:chgData name="Pratyush V Moorthy" userId="010d838501dda849" providerId="Windows Live" clId="Web-{104A94C1-3F21-4CDE-932B-055A01E5838D}" dt="2019-12-10T14:35:19.900" v="3069"/>
          <ac:graphicFrameMkLst>
            <pc:docMk/>
            <pc:sldMk cId="914041712" sldId="264"/>
            <ac:graphicFrameMk id="30" creationId="{64A39FDE-A578-4D0B-8EEA-C02EA9932053}"/>
          </ac:graphicFrameMkLst>
        </pc:graphicFrameChg>
        <pc:graphicFrameChg chg="add">
          <ac:chgData name="Pratyush V Moorthy" userId="010d838501dda849" providerId="Windows Live" clId="Web-{104A94C1-3F21-4CDE-932B-055A01E5838D}" dt="2019-12-10T14:35:19.932" v="3070"/>
          <ac:graphicFrameMkLst>
            <pc:docMk/>
            <pc:sldMk cId="914041712" sldId="264"/>
            <ac:graphicFrameMk id="33" creationId="{A077710A-FAC8-47EE-ACB3-279C8353CFBF}"/>
          </ac:graphicFrameMkLst>
        </pc:graphicFrameChg>
        <pc:cxnChg chg="add del">
          <ac:chgData name="Pratyush V Moorthy" userId="010d838501dda849" providerId="Windows Live" clId="Web-{104A94C1-3F21-4CDE-932B-055A01E5838D}" dt="2019-12-10T14:35:10.369" v="3067"/>
          <ac:cxnSpMkLst>
            <pc:docMk/>
            <pc:sldMk cId="914041712" sldId="264"/>
            <ac:cxnSpMk id="22" creationId="{2752F38C-F560-47AA-90AD-209F39C04150}"/>
          </ac:cxnSpMkLst>
        </pc:cxnChg>
        <pc:cxnChg chg="add del">
          <ac:chgData name="Pratyush V Moorthy" userId="010d838501dda849" providerId="Windows Live" clId="Web-{104A94C1-3F21-4CDE-932B-055A01E5838D}" dt="2019-12-10T14:34:55.525" v="3063"/>
          <ac:cxnSpMkLst>
            <pc:docMk/>
            <pc:sldMk cId="914041712" sldId="264"/>
            <ac:cxnSpMk id="26" creationId="{2752F38C-F560-47AA-90AD-209F39C04150}"/>
          </ac:cxnSpMkLst>
        </pc:cxnChg>
      </pc:sldChg>
      <pc:sldChg chg="addSp modSp new mod setBg">
        <pc:chgData name="Pratyush V Moorthy" userId="010d838501dda849" providerId="Windows Live" clId="Web-{104A94C1-3F21-4CDE-932B-055A01E5838D}" dt="2019-12-10T14:42:58.654" v="3769" actId="20577"/>
        <pc:sldMkLst>
          <pc:docMk/>
          <pc:sldMk cId="461674059" sldId="265"/>
        </pc:sldMkLst>
        <pc:spChg chg="mod">
          <ac:chgData name="Pratyush V Moorthy" userId="010d838501dda849" providerId="Windows Live" clId="Web-{104A94C1-3F21-4CDE-932B-055A01E5838D}" dt="2019-12-10T14:41:54.809" v="3662"/>
          <ac:spMkLst>
            <pc:docMk/>
            <pc:sldMk cId="461674059" sldId="265"/>
            <ac:spMk id="2" creationId="{0796C8FC-B085-4FC5-8A3D-493CA74925F1}"/>
          </ac:spMkLst>
        </pc:spChg>
        <pc:spChg chg="mod">
          <ac:chgData name="Pratyush V Moorthy" userId="010d838501dda849" providerId="Windows Live" clId="Web-{104A94C1-3F21-4CDE-932B-055A01E5838D}" dt="2019-12-10T14:42:58.654" v="3769" actId="20577"/>
          <ac:spMkLst>
            <pc:docMk/>
            <pc:sldMk cId="461674059" sldId="265"/>
            <ac:spMk id="3" creationId="{BDD6FB0D-7F21-41A9-B251-F1EA655FFCF8}"/>
          </ac:spMkLst>
        </pc:spChg>
        <pc:spChg chg="add">
          <ac:chgData name="Pratyush V Moorthy" userId="010d838501dda849" providerId="Windows Live" clId="Web-{104A94C1-3F21-4CDE-932B-055A01E5838D}" dt="2019-12-10T14:41:54.809" v="3662"/>
          <ac:spMkLst>
            <pc:docMk/>
            <pc:sldMk cId="461674059" sldId="265"/>
            <ac:spMk id="9" creationId="{0AB6E427-3F73-4C06-A5D5-AE52C3883B50}"/>
          </ac:spMkLst>
        </pc:spChg>
        <pc:spChg chg="add">
          <ac:chgData name="Pratyush V Moorthy" userId="010d838501dda849" providerId="Windows Live" clId="Web-{104A94C1-3F21-4CDE-932B-055A01E5838D}" dt="2019-12-10T14:41:54.809" v="3662"/>
          <ac:spMkLst>
            <pc:docMk/>
            <pc:sldMk cId="461674059" sldId="265"/>
            <ac:spMk id="11" creationId="{D8C9BDAA-0390-4B39-9B5C-BC95E5120DA4}"/>
          </ac:spMkLst>
        </pc:spChg>
        <pc:picChg chg="add mod">
          <ac:chgData name="Pratyush V Moorthy" userId="010d838501dda849" providerId="Windows Live" clId="Web-{104A94C1-3F21-4CDE-932B-055A01E5838D}" dt="2019-12-10T14:41:54.809" v="3662"/>
          <ac:picMkLst>
            <pc:docMk/>
            <pc:sldMk cId="461674059" sldId="265"/>
            <ac:picMk id="4" creationId="{03B1DB8D-74D7-4E8D-B981-F1AB3033C1A1}"/>
          </ac:picMkLst>
        </pc:picChg>
        <pc:cxnChg chg="add">
          <ac:chgData name="Pratyush V Moorthy" userId="010d838501dda849" providerId="Windows Live" clId="Web-{104A94C1-3F21-4CDE-932B-055A01E5838D}" dt="2019-12-10T14:41:54.809" v="3662"/>
          <ac:cxnSpMkLst>
            <pc:docMk/>
            <pc:sldMk cId="461674059" sldId="265"/>
            <ac:cxnSpMk id="13" creationId="{E04A321A-A039-4720-87B4-66A4210E0D57}"/>
          </ac:cxnSpMkLst>
        </pc:cxnChg>
      </pc:sldChg>
      <pc:sldChg chg="addSp delSp modSp new mod setBg modClrScheme delDesignElem chgLayout">
        <pc:chgData name="Pratyush V Moorthy" userId="010d838501dda849" providerId="Windows Live" clId="Web-{104A94C1-3F21-4CDE-932B-055A01E5838D}" dt="2019-12-10T16:26:53.502" v="6179"/>
        <pc:sldMkLst>
          <pc:docMk/>
          <pc:sldMk cId="1353706920" sldId="266"/>
        </pc:sldMkLst>
        <pc:spChg chg="mod ord">
          <ac:chgData name="Pratyush V Moorthy" userId="010d838501dda849" providerId="Windows Live" clId="Web-{104A94C1-3F21-4CDE-932B-055A01E5838D}" dt="2019-12-10T16:26:13.158" v="6133"/>
          <ac:spMkLst>
            <pc:docMk/>
            <pc:sldMk cId="1353706920" sldId="266"/>
            <ac:spMk id="2" creationId="{091E3552-87CA-4DE0-A213-9B392BD77BA7}"/>
          </ac:spMkLst>
        </pc:spChg>
        <pc:spChg chg="del">
          <ac:chgData name="Pratyush V Moorthy" userId="010d838501dda849" providerId="Windows Live" clId="Web-{104A94C1-3F21-4CDE-932B-055A01E5838D}" dt="2019-12-10T14:44:29.139" v="3782"/>
          <ac:spMkLst>
            <pc:docMk/>
            <pc:sldMk cId="1353706920" sldId="266"/>
            <ac:spMk id="3" creationId="{8C782E7D-D9EE-46FE-855F-1685813B5F97}"/>
          </ac:spMkLst>
        </pc:spChg>
        <pc:spChg chg="add del mod ord">
          <ac:chgData name="Pratyush V Moorthy" userId="010d838501dda849" providerId="Windows Live" clId="Web-{104A94C1-3F21-4CDE-932B-055A01E5838D}" dt="2019-12-10T16:21:07.877" v="5807"/>
          <ac:spMkLst>
            <pc:docMk/>
            <pc:sldMk cId="1353706920" sldId="266"/>
            <ac:spMk id="3" creationId="{EBBFD70A-4D77-4ABC-B2E5-D4612DA097EC}"/>
          </ac:spMkLst>
        </pc:spChg>
        <pc:spChg chg="add mod ord">
          <ac:chgData name="Pratyush V Moorthy" userId="010d838501dda849" providerId="Windows Live" clId="Web-{104A94C1-3F21-4CDE-932B-055A01E5838D}" dt="2019-12-10T16:26:53.502" v="6179"/>
          <ac:spMkLst>
            <pc:docMk/>
            <pc:sldMk cId="1353706920" sldId="266"/>
            <ac:spMk id="5" creationId="{BD1945D6-F577-4328-8AA5-317DE007C76E}"/>
          </ac:spMkLst>
        </pc:spChg>
        <pc:spChg chg="add del">
          <ac:chgData name="Pratyush V Moorthy" userId="010d838501dda849" providerId="Windows Live" clId="Web-{104A94C1-3F21-4CDE-932B-055A01E5838D}" dt="2019-12-10T16:20:53.032" v="5806"/>
          <ac:spMkLst>
            <pc:docMk/>
            <pc:sldMk cId="1353706920" sldId="266"/>
            <ac:spMk id="6" creationId="{39E3965E-AC41-4711-9D10-E25ABB132D86}"/>
          </ac:spMkLst>
        </pc:spChg>
        <pc:spChg chg="add del">
          <ac:chgData name="Pratyush V Moorthy" userId="010d838501dda849" providerId="Windows Live" clId="Web-{104A94C1-3F21-4CDE-932B-055A01E5838D}" dt="2019-12-10T16:20:53.032" v="5806"/>
          <ac:spMkLst>
            <pc:docMk/>
            <pc:sldMk cId="1353706920" sldId="266"/>
            <ac:spMk id="8" creationId="{33428ACC-71EC-4171-9527-10983BA6B41D}"/>
          </ac:spMkLst>
        </pc:spChg>
        <pc:spChg chg="add del">
          <ac:chgData name="Pratyush V Moorthy" userId="010d838501dda849" providerId="Windows Live" clId="Web-{104A94C1-3F21-4CDE-932B-055A01E5838D}" dt="2019-12-10T14:44:39.326" v="3784"/>
          <ac:spMkLst>
            <pc:docMk/>
            <pc:sldMk cId="1353706920" sldId="266"/>
            <ac:spMk id="9" creationId="{39E3965E-AC41-4711-9D10-E25ABB132D86}"/>
          </ac:spMkLst>
        </pc:spChg>
        <pc:spChg chg="add del">
          <ac:chgData name="Pratyush V Moorthy" userId="010d838501dda849" providerId="Windows Live" clId="Web-{104A94C1-3F21-4CDE-932B-055A01E5838D}" dt="2019-12-10T16:20:53.032" v="5806"/>
          <ac:spMkLst>
            <pc:docMk/>
            <pc:sldMk cId="1353706920" sldId="266"/>
            <ac:spMk id="12" creationId="{2FA54FBA-21C0-44C9-AD0D-565DB1ACACB1}"/>
          </ac:spMkLst>
        </pc:spChg>
        <pc:spChg chg="add del">
          <ac:chgData name="Pratyush V Moorthy" userId="010d838501dda849" providerId="Windows Live" clId="Web-{104A94C1-3F21-4CDE-932B-055A01E5838D}" dt="2019-12-10T14:44:39.326" v="3784"/>
          <ac:spMkLst>
            <pc:docMk/>
            <pc:sldMk cId="1353706920" sldId="266"/>
            <ac:spMk id="13" creationId="{B4D0E555-16F6-44D0-BF56-AF5FF5BDE9D6}"/>
          </ac:spMkLst>
        </pc:spChg>
        <pc:spChg chg="add del">
          <ac:chgData name="Pratyush V Moorthy" userId="010d838501dda849" providerId="Windows Live" clId="Web-{104A94C1-3F21-4CDE-932B-055A01E5838D}" dt="2019-12-10T16:26:02.268" v="6126"/>
          <ac:spMkLst>
            <pc:docMk/>
            <pc:sldMk cId="1353706920" sldId="266"/>
            <ac:spMk id="14" creationId="{F64BBAA4-C62B-4146-B49F-FE4CC4655EE0}"/>
          </ac:spMkLst>
        </pc:spChg>
        <pc:spChg chg="add del">
          <ac:chgData name="Pratyush V Moorthy" userId="010d838501dda849" providerId="Windows Live" clId="Web-{104A94C1-3F21-4CDE-932B-055A01E5838D}" dt="2019-12-10T14:44:39.326" v="3784"/>
          <ac:spMkLst>
            <pc:docMk/>
            <pc:sldMk cId="1353706920" sldId="266"/>
            <ac:spMk id="15" creationId="{8117041D-1A7B-4ECA-AB68-3CFDB6726B8E}"/>
          </ac:spMkLst>
        </pc:spChg>
        <pc:spChg chg="add del">
          <ac:chgData name="Pratyush V Moorthy" userId="010d838501dda849" providerId="Windows Live" clId="Web-{104A94C1-3F21-4CDE-932B-055A01E5838D}" dt="2019-12-10T16:26:02.268" v="6126"/>
          <ac:spMkLst>
            <pc:docMk/>
            <pc:sldMk cId="1353706920" sldId="266"/>
            <ac:spMk id="18" creationId="{75CF30C0-9394-4459-976E-2AA223FB125F}"/>
          </ac:spMkLst>
        </pc:spChg>
        <pc:spChg chg="add del">
          <ac:chgData name="Pratyush V Moorthy" userId="010d838501dda849" providerId="Windows Live" clId="Web-{104A94C1-3F21-4CDE-932B-055A01E5838D}" dt="2019-12-10T16:26:02.268" v="6126"/>
          <ac:spMkLst>
            <pc:docMk/>
            <pc:sldMk cId="1353706920" sldId="266"/>
            <ac:spMk id="19" creationId="{416A0E3C-60E6-4F39-BC55-5F7C224E1F7C}"/>
          </ac:spMkLst>
        </pc:spChg>
        <pc:spChg chg="add del">
          <ac:chgData name="Pratyush V Moorthy" userId="010d838501dda849" providerId="Windows Live" clId="Web-{104A94C1-3F21-4CDE-932B-055A01E5838D}" dt="2019-12-10T16:26:05.190" v="6128"/>
          <ac:spMkLst>
            <pc:docMk/>
            <pc:sldMk cId="1353706920" sldId="266"/>
            <ac:spMk id="21" creationId="{416A0E3C-60E6-4F39-BC55-5F7C224E1F7C}"/>
          </ac:spMkLst>
        </pc:spChg>
        <pc:spChg chg="add del">
          <ac:chgData name="Pratyush V Moorthy" userId="010d838501dda849" providerId="Windows Live" clId="Web-{104A94C1-3F21-4CDE-932B-055A01E5838D}" dt="2019-12-10T16:26:05.190" v="6128"/>
          <ac:spMkLst>
            <pc:docMk/>
            <pc:sldMk cId="1353706920" sldId="266"/>
            <ac:spMk id="23" creationId="{873ECEC8-0F24-45B8-950F-35FC94BCEAC8}"/>
          </ac:spMkLst>
        </pc:spChg>
        <pc:spChg chg="add del">
          <ac:chgData name="Pratyush V Moorthy" userId="010d838501dda849" providerId="Windows Live" clId="Web-{104A94C1-3F21-4CDE-932B-055A01E5838D}" dt="2019-12-10T16:26:05.190" v="6128"/>
          <ac:spMkLst>
            <pc:docMk/>
            <pc:sldMk cId="1353706920" sldId="266"/>
            <ac:spMk id="25" creationId="{8B53612E-ADB2-4457-9688-89506397AF28}"/>
          </ac:spMkLst>
        </pc:spChg>
        <pc:spChg chg="add del">
          <ac:chgData name="Pratyush V Moorthy" userId="010d838501dda849" providerId="Windows Live" clId="Web-{104A94C1-3F21-4CDE-932B-055A01E5838D}" dt="2019-12-10T16:26:08.049" v="6130"/>
          <ac:spMkLst>
            <pc:docMk/>
            <pc:sldMk cId="1353706920" sldId="266"/>
            <ac:spMk id="26" creationId="{416A0E3C-60E6-4F39-BC55-5F7C224E1F7C}"/>
          </ac:spMkLst>
        </pc:spChg>
        <pc:spChg chg="add del">
          <ac:chgData name="Pratyush V Moorthy" userId="010d838501dda849" providerId="Windows Live" clId="Web-{104A94C1-3F21-4CDE-932B-055A01E5838D}" dt="2019-12-10T16:26:08.049" v="6130"/>
          <ac:spMkLst>
            <pc:docMk/>
            <pc:sldMk cId="1353706920" sldId="266"/>
            <ac:spMk id="28" creationId="{F64BBAA4-C62B-4146-B49F-FE4CC4655EE0}"/>
          </ac:spMkLst>
        </pc:spChg>
        <pc:spChg chg="add del">
          <ac:chgData name="Pratyush V Moorthy" userId="010d838501dda849" providerId="Windows Live" clId="Web-{104A94C1-3F21-4CDE-932B-055A01E5838D}" dt="2019-12-10T16:26:08.049" v="6130"/>
          <ac:spMkLst>
            <pc:docMk/>
            <pc:sldMk cId="1353706920" sldId="266"/>
            <ac:spMk id="30" creationId="{75CF30C0-9394-4459-976E-2AA223FB125F}"/>
          </ac:spMkLst>
        </pc:spChg>
        <pc:spChg chg="add del">
          <ac:chgData name="Pratyush V Moorthy" userId="010d838501dda849" providerId="Windows Live" clId="Web-{104A94C1-3F21-4CDE-932B-055A01E5838D}" dt="2019-12-10T16:26:13.143" v="6132"/>
          <ac:spMkLst>
            <pc:docMk/>
            <pc:sldMk cId="1353706920" sldId="266"/>
            <ac:spMk id="31" creationId="{416A0E3C-60E6-4F39-BC55-5F7C224E1F7C}"/>
          </ac:spMkLst>
        </pc:spChg>
        <pc:spChg chg="add del">
          <ac:chgData name="Pratyush V Moorthy" userId="010d838501dda849" providerId="Windows Live" clId="Web-{104A94C1-3F21-4CDE-932B-055A01E5838D}" dt="2019-12-10T16:26:13.143" v="6132"/>
          <ac:spMkLst>
            <pc:docMk/>
            <pc:sldMk cId="1353706920" sldId="266"/>
            <ac:spMk id="33" creationId="{873ECEC8-0F24-45B8-950F-35FC94BCEAC8}"/>
          </ac:spMkLst>
        </pc:spChg>
        <pc:spChg chg="add del">
          <ac:chgData name="Pratyush V Moorthy" userId="010d838501dda849" providerId="Windows Live" clId="Web-{104A94C1-3F21-4CDE-932B-055A01E5838D}" dt="2019-12-10T16:26:13.143" v="6132"/>
          <ac:spMkLst>
            <pc:docMk/>
            <pc:sldMk cId="1353706920" sldId="266"/>
            <ac:spMk id="35" creationId="{8B53612E-ADB2-4457-9688-89506397AF28}"/>
          </ac:spMkLst>
        </pc:spChg>
        <pc:spChg chg="add del">
          <ac:chgData name="Pratyush V Moorthy" userId="010d838501dda849" providerId="Windows Live" clId="Web-{104A94C1-3F21-4CDE-932B-055A01E5838D}" dt="2019-12-10T16:26:53.502" v="6179"/>
          <ac:spMkLst>
            <pc:docMk/>
            <pc:sldMk cId="1353706920" sldId="266"/>
            <ac:spMk id="36" creationId="{416A0E3C-60E6-4F39-BC55-5F7C224E1F7C}"/>
          </ac:spMkLst>
        </pc:spChg>
        <pc:spChg chg="add del">
          <ac:chgData name="Pratyush V Moorthy" userId="010d838501dda849" providerId="Windows Live" clId="Web-{104A94C1-3F21-4CDE-932B-055A01E5838D}" dt="2019-12-10T16:26:53.502" v="6179"/>
          <ac:spMkLst>
            <pc:docMk/>
            <pc:sldMk cId="1353706920" sldId="266"/>
            <ac:spMk id="38" creationId="{F64BBAA4-C62B-4146-B49F-FE4CC4655EE0}"/>
          </ac:spMkLst>
        </pc:spChg>
        <pc:spChg chg="add del">
          <ac:chgData name="Pratyush V Moorthy" userId="010d838501dda849" providerId="Windows Live" clId="Web-{104A94C1-3F21-4CDE-932B-055A01E5838D}" dt="2019-12-10T16:26:53.502" v="6179"/>
          <ac:spMkLst>
            <pc:docMk/>
            <pc:sldMk cId="1353706920" sldId="266"/>
            <ac:spMk id="40" creationId="{75CF30C0-9394-4459-976E-2AA223FB125F}"/>
          </ac:spMkLst>
        </pc:spChg>
        <pc:spChg chg="add">
          <ac:chgData name="Pratyush V Moorthy" userId="010d838501dda849" providerId="Windows Live" clId="Web-{104A94C1-3F21-4CDE-932B-055A01E5838D}" dt="2019-12-10T16:26:53.502" v="6179"/>
          <ac:spMkLst>
            <pc:docMk/>
            <pc:sldMk cId="1353706920" sldId="266"/>
            <ac:spMk id="45" creationId="{416A0E3C-60E6-4F39-BC55-5F7C224E1F7C}"/>
          </ac:spMkLst>
        </pc:spChg>
        <pc:spChg chg="add">
          <ac:chgData name="Pratyush V Moorthy" userId="010d838501dda849" providerId="Windows Live" clId="Web-{104A94C1-3F21-4CDE-932B-055A01E5838D}" dt="2019-12-10T16:26:53.502" v="6179"/>
          <ac:spMkLst>
            <pc:docMk/>
            <pc:sldMk cId="1353706920" sldId="266"/>
            <ac:spMk id="49" creationId="{F64BBAA4-C62B-4146-B49F-FE4CC4655EE0}"/>
          </ac:spMkLst>
        </pc:spChg>
        <pc:spChg chg="add">
          <ac:chgData name="Pratyush V Moorthy" userId="010d838501dda849" providerId="Windows Live" clId="Web-{104A94C1-3F21-4CDE-932B-055A01E5838D}" dt="2019-12-10T16:26:53.502" v="6179"/>
          <ac:spMkLst>
            <pc:docMk/>
            <pc:sldMk cId="1353706920" sldId="266"/>
            <ac:spMk id="53" creationId="{75CF30C0-9394-4459-976E-2AA223FB125F}"/>
          </ac:spMkLst>
        </pc:spChg>
        <pc:picChg chg="add mod ord">
          <ac:chgData name="Pratyush V Moorthy" userId="010d838501dda849" providerId="Windows Live" clId="Web-{104A94C1-3F21-4CDE-932B-055A01E5838D}" dt="2019-12-10T16:26:13.158" v="6133"/>
          <ac:picMkLst>
            <pc:docMk/>
            <pc:sldMk cId="1353706920" sldId="266"/>
            <ac:picMk id="4" creationId="{EF20934A-CE3B-41B5-814B-3B7D4B884512}"/>
          </ac:picMkLst>
        </pc:picChg>
        <pc:cxnChg chg="add del">
          <ac:chgData name="Pratyush V Moorthy" userId="010d838501dda849" providerId="Windows Live" clId="Web-{104A94C1-3F21-4CDE-932B-055A01E5838D}" dt="2019-12-10T16:20:53.032" v="5806"/>
          <ac:cxnSpMkLst>
            <pc:docMk/>
            <pc:sldMk cId="1353706920" sldId="266"/>
            <ac:cxnSpMk id="7" creationId="{1F5DC8C3-BA5F-4EED-BB9A-A14272BD82A1}"/>
          </ac:cxnSpMkLst>
        </pc:cxnChg>
        <pc:cxnChg chg="add del">
          <ac:chgData name="Pratyush V Moorthy" userId="010d838501dda849" providerId="Windows Live" clId="Web-{104A94C1-3F21-4CDE-932B-055A01E5838D}" dt="2019-12-10T16:20:53.032" v="5806"/>
          <ac:cxnSpMkLst>
            <pc:docMk/>
            <pc:sldMk cId="1353706920" sldId="266"/>
            <ac:cxnSpMk id="10" creationId="{BA22713B-ABB6-4391-97F9-0449A2B9B664}"/>
          </ac:cxnSpMkLst>
        </pc:cxnChg>
        <pc:cxnChg chg="add del">
          <ac:chgData name="Pratyush V Moorthy" userId="010d838501dda849" providerId="Windows Live" clId="Web-{104A94C1-3F21-4CDE-932B-055A01E5838D}" dt="2019-12-10T14:44:39.326" v="3784"/>
          <ac:cxnSpMkLst>
            <pc:docMk/>
            <pc:sldMk cId="1353706920" sldId="266"/>
            <ac:cxnSpMk id="11" creationId="{1F5DC8C3-BA5F-4EED-BB9A-A14272BD82A1}"/>
          </ac:cxnSpMkLst>
        </pc:cxnChg>
        <pc:cxnChg chg="add del">
          <ac:chgData name="Pratyush V Moorthy" userId="010d838501dda849" providerId="Windows Live" clId="Web-{104A94C1-3F21-4CDE-932B-055A01E5838D}" dt="2019-12-10T16:26:02.268" v="6126"/>
          <ac:cxnSpMkLst>
            <pc:docMk/>
            <pc:sldMk cId="1353706920" sldId="266"/>
            <ac:cxnSpMk id="16" creationId="{EEB57AA8-F021-480C-A9E2-F89913313611}"/>
          </ac:cxnSpMkLst>
        </pc:cxnChg>
        <pc:cxnChg chg="add del">
          <ac:chgData name="Pratyush V Moorthy" userId="010d838501dda849" providerId="Windows Live" clId="Web-{104A94C1-3F21-4CDE-932B-055A01E5838D}" dt="2019-12-10T14:44:39.326" v="3784"/>
          <ac:cxnSpMkLst>
            <pc:docMk/>
            <pc:sldMk cId="1353706920" sldId="266"/>
            <ac:cxnSpMk id="17" creationId="{ABCD2462-4C1E-401A-AC2D-F799A138B245}"/>
          </ac:cxnSpMkLst>
        </pc:cxnChg>
        <pc:cxnChg chg="add del">
          <ac:chgData name="Pratyush V Moorthy" userId="010d838501dda849" providerId="Windows Live" clId="Web-{104A94C1-3F21-4CDE-932B-055A01E5838D}" dt="2019-12-10T16:26:02.268" v="6126"/>
          <ac:cxnSpMkLst>
            <pc:docMk/>
            <pc:sldMk cId="1353706920" sldId="266"/>
            <ac:cxnSpMk id="20" creationId="{C5025DAC-8B93-4160-B017-3A274A5828C0}"/>
          </ac:cxnSpMkLst>
        </pc:cxnChg>
        <pc:cxnChg chg="add del">
          <ac:chgData name="Pratyush V Moorthy" userId="010d838501dda849" providerId="Windows Live" clId="Web-{104A94C1-3F21-4CDE-932B-055A01E5838D}" dt="2019-12-10T16:26:05.190" v="6128"/>
          <ac:cxnSpMkLst>
            <pc:docMk/>
            <pc:sldMk cId="1353706920" sldId="266"/>
            <ac:cxnSpMk id="22" creationId="{C5025DAC-8B93-4160-B017-3A274A5828C0}"/>
          </ac:cxnSpMkLst>
        </pc:cxnChg>
        <pc:cxnChg chg="add del">
          <ac:chgData name="Pratyush V Moorthy" userId="010d838501dda849" providerId="Windows Live" clId="Web-{104A94C1-3F21-4CDE-932B-055A01E5838D}" dt="2019-12-10T16:26:05.190" v="6128"/>
          <ac:cxnSpMkLst>
            <pc:docMk/>
            <pc:sldMk cId="1353706920" sldId="266"/>
            <ac:cxnSpMk id="24" creationId="{89EB8C68-FF1B-4849-867B-32D29B19F102}"/>
          </ac:cxnSpMkLst>
        </pc:cxnChg>
        <pc:cxnChg chg="add del">
          <ac:chgData name="Pratyush V Moorthy" userId="010d838501dda849" providerId="Windows Live" clId="Web-{104A94C1-3F21-4CDE-932B-055A01E5838D}" dt="2019-12-10T16:26:08.049" v="6130"/>
          <ac:cxnSpMkLst>
            <pc:docMk/>
            <pc:sldMk cId="1353706920" sldId="266"/>
            <ac:cxnSpMk id="27" creationId="{C5025DAC-8B93-4160-B017-3A274A5828C0}"/>
          </ac:cxnSpMkLst>
        </pc:cxnChg>
        <pc:cxnChg chg="add del">
          <ac:chgData name="Pratyush V Moorthy" userId="010d838501dda849" providerId="Windows Live" clId="Web-{104A94C1-3F21-4CDE-932B-055A01E5838D}" dt="2019-12-10T16:26:08.049" v="6130"/>
          <ac:cxnSpMkLst>
            <pc:docMk/>
            <pc:sldMk cId="1353706920" sldId="266"/>
            <ac:cxnSpMk id="29" creationId="{EEB57AA8-F021-480C-A9E2-F89913313611}"/>
          </ac:cxnSpMkLst>
        </pc:cxnChg>
        <pc:cxnChg chg="add del">
          <ac:chgData name="Pratyush V Moorthy" userId="010d838501dda849" providerId="Windows Live" clId="Web-{104A94C1-3F21-4CDE-932B-055A01E5838D}" dt="2019-12-10T16:26:13.143" v="6132"/>
          <ac:cxnSpMkLst>
            <pc:docMk/>
            <pc:sldMk cId="1353706920" sldId="266"/>
            <ac:cxnSpMk id="32" creationId="{C5025DAC-8B93-4160-B017-3A274A5828C0}"/>
          </ac:cxnSpMkLst>
        </pc:cxnChg>
        <pc:cxnChg chg="add del">
          <ac:chgData name="Pratyush V Moorthy" userId="010d838501dda849" providerId="Windows Live" clId="Web-{104A94C1-3F21-4CDE-932B-055A01E5838D}" dt="2019-12-10T16:26:13.143" v="6132"/>
          <ac:cxnSpMkLst>
            <pc:docMk/>
            <pc:sldMk cId="1353706920" sldId="266"/>
            <ac:cxnSpMk id="34" creationId="{89EB8C68-FF1B-4849-867B-32D29B19F102}"/>
          </ac:cxnSpMkLst>
        </pc:cxnChg>
        <pc:cxnChg chg="add del">
          <ac:chgData name="Pratyush V Moorthy" userId="010d838501dda849" providerId="Windows Live" clId="Web-{104A94C1-3F21-4CDE-932B-055A01E5838D}" dt="2019-12-10T16:26:53.502" v="6179"/>
          <ac:cxnSpMkLst>
            <pc:docMk/>
            <pc:sldMk cId="1353706920" sldId="266"/>
            <ac:cxnSpMk id="37" creationId="{C5025DAC-8B93-4160-B017-3A274A5828C0}"/>
          </ac:cxnSpMkLst>
        </pc:cxnChg>
        <pc:cxnChg chg="add del">
          <ac:chgData name="Pratyush V Moorthy" userId="010d838501dda849" providerId="Windows Live" clId="Web-{104A94C1-3F21-4CDE-932B-055A01E5838D}" dt="2019-12-10T16:26:53.502" v="6179"/>
          <ac:cxnSpMkLst>
            <pc:docMk/>
            <pc:sldMk cId="1353706920" sldId="266"/>
            <ac:cxnSpMk id="39" creationId="{EEB57AA8-F021-480C-A9E2-F89913313611}"/>
          </ac:cxnSpMkLst>
        </pc:cxnChg>
        <pc:cxnChg chg="add">
          <ac:chgData name="Pratyush V Moorthy" userId="010d838501dda849" providerId="Windows Live" clId="Web-{104A94C1-3F21-4CDE-932B-055A01E5838D}" dt="2019-12-10T16:26:53.502" v="6179"/>
          <ac:cxnSpMkLst>
            <pc:docMk/>
            <pc:sldMk cId="1353706920" sldId="266"/>
            <ac:cxnSpMk id="47" creationId="{C5025DAC-8B93-4160-B017-3A274A5828C0}"/>
          </ac:cxnSpMkLst>
        </pc:cxnChg>
        <pc:cxnChg chg="add">
          <ac:chgData name="Pratyush V Moorthy" userId="010d838501dda849" providerId="Windows Live" clId="Web-{104A94C1-3F21-4CDE-932B-055A01E5838D}" dt="2019-12-10T16:26:53.502" v="6179"/>
          <ac:cxnSpMkLst>
            <pc:docMk/>
            <pc:sldMk cId="1353706920" sldId="266"/>
            <ac:cxnSpMk id="51" creationId="{EEB57AA8-F021-480C-A9E2-F89913313611}"/>
          </ac:cxnSpMkLst>
        </pc:cxnChg>
      </pc:sldChg>
      <pc:sldChg chg="addSp modSp new mod setBg">
        <pc:chgData name="Pratyush V Moorthy" userId="010d838501dda849" providerId="Windows Live" clId="Web-{104A94C1-3F21-4CDE-932B-055A01E5838D}" dt="2019-12-10T14:48:36.640" v="4175"/>
        <pc:sldMkLst>
          <pc:docMk/>
          <pc:sldMk cId="1301114061" sldId="267"/>
        </pc:sldMkLst>
        <pc:spChg chg="mod">
          <ac:chgData name="Pratyush V Moorthy" userId="010d838501dda849" providerId="Windows Live" clId="Web-{104A94C1-3F21-4CDE-932B-055A01E5838D}" dt="2019-12-10T14:48:36.640" v="4175"/>
          <ac:spMkLst>
            <pc:docMk/>
            <pc:sldMk cId="1301114061" sldId="267"/>
            <ac:spMk id="2" creationId="{08E3047D-1A78-4808-8C06-8EF20A1231E8}"/>
          </ac:spMkLst>
        </pc:spChg>
        <pc:spChg chg="mod">
          <ac:chgData name="Pratyush V Moorthy" userId="010d838501dda849" providerId="Windows Live" clId="Web-{104A94C1-3F21-4CDE-932B-055A01E5838D}" dt="2019-12-10T14:48:36.640" v="4175"/>
          <ac:spMkLst>
            <pc:docMk/>
            <pc:sldMk cId="1301114061" sldId="267"/>
            <ac:spMk id="3" creationId="{CA5372A6-C2F7-4AA1-9A59-8F9030B341C7}"/>
          </ac:spMkLst>
        </pc:spChg>
        <pc:spChg chg="add">
          <ac:chgData name="Pratyush V Moorthy" userId="010d838501dda849" providerId="Windows Live" clId="Web-{104A94C1-3F21-4CDE-932B-055A01E5838D}" dt="2019-12-10T14:48:36.640" v="4175"/>
          <ac:spMkLst>
            <pc:docMk/>
            <pc:sldMk cId="1301114061" sldId="267"/>
            <ac:spMk id="9" creationId="{0AB6E427-3F73-4C06-A5D5-AE52C3883B50}"/>
          </ac:spMkLst>
        </pc:spChg>
        <pc:spChg chg="add">
          <ac:chgData name="Pratyush V Moorthy" userId="010d838501dda849" providerId="Windows Live" clId="Web-{104A94C1-3F21-4CDE-932B-055A01E5838D}" dt="2019-12-10T14:48:36.640" v="4175"/>
          <ac:spMkLst>
            <pc:docMk/>
            <pc:sldMk cId="1301114061" sldId="267"/>
            <ac:spMk id="11" creationId="{D8C9BDAA-0390-4B39-9B5C-BC95E5120DA4}"/>
          </ac:spMkLst>
        </pc:spChg>
        <pc:picChg chg="add mod">
          <ac:chgData name="Pratyush V Moorthy" userId="010d838501dda849" providerId="Windows Live" clId="Web-{104A94C1-3F21-4CDE-932B-055A01E5838D}" dt="2019-12-10T14:48:36.640" v="4175"/>
          <ac:picMkLst>
            <pc:docMk/>
            <pc:sldMk cId="1301114061" sldId="267"/>
            <ac:picMk id="4" creationId="{7B270596-135E-49D8-8B35-06282299534B}"/>
          </ac:picMkLst>
        </pc:picChg>
        <pc:cxnChg chg="add">
          <ac:chgData name="Pratyush V Moorthy" userId="010d838501dda849" providerId="Windows Live" clId="Web-{104A94C1-3F21-4CDE-932B-055A01E5838D}" dt="2019-12-10T14:48:36.640" v="4175"/>
          <ac:cxnSpMkLst>
            <pc:docMk/>
            <pc:sldMk cId="1301114061" sldId="267"/>
            <ac:cxnSpMk id="13" creationId="{E04A321A-A039-4720-87B4-66A4210E0D57}"/>
          </ac:cxnSpMkLst>
        </pc:cxnChg>
      </pc:sldChg>
      <pc:sldChg chg="addSp delSp modSp new mod setBg setClrOvrMap">
        <pc:chgData name="Pratyush V Moorthy" userId="010d838501dda849" providerId="Windows Live" clId="Web-{104A94C1-3F21-4CDE-932B-055A01E5838D}" dt="2019-12-10T15:02:07.521" v="4758" actId="20577"/>
        <pc:sldMkLst>
          <pc:docMk/>
          <pc:sldMk cId="3517017263" sldId="268"/>
        </pc:sldMkLst>
        <pc:spChg chg="mod">
          <ac:chgData name="Pratyush V Moorthy" userId="010d838501dda849" providerId="Windows Live" clId="Web-{104A94C1-3F21-4CDE-932B-055A01E5838D}" dt="2019-12-10T15:01:39.521" v="4754"/>
          <ac:spMkLst>
            <pc:docMk/>
            <pc:sldMk cId="3517017263" sldId="268"/>
            <ac:spMk id="2" creationId="{2E03BF80-4E79-4FB2-8555-18AA041D10A0}"/>
          </ac:spMkLst>
        </pc:spChg>
        <pc:spChg chg="add del mod">
          <ac:chgData name="Pratyush V Moorthy" userId="010d838501dda849" providerId="Windows Live" clId="Web-{104A94C1-3F21-4CDE-932B-055A01E5838D}" dt="2019-12-10T15:01:39.521" v="4754"/>
          <ac:spMkLst>
            <pc:docMk/>
            <pc:sldMk cId="3517017263" sldId="268"/>
            <ac:spMk id="3" creationId="{D95EC95E-50AC-4098-9E3C-DAD179035ABA}"/>
          </ac:spMkLst>
        </pc:spChg>
        <pc:spChg chg="add del">
          <ac:chgData name="Pratyush V Moorthy" userId="010d838501dda849" providerId="Windows Live" clId="Web-{104A94C1-3F21-4CDE-932B-055A01E5838D}" dt="2019-12-10T15:01:39.458" v="4753"/>
          <ac:spMkLst>
            <pc:docMk/>
            <pc:sldMk cId="3517017263" sldId="268"/>
            <ac:spMk id="8" creationId="{3741B58E-3B65-4A01-A276-975AB2CF8A08}"/>
          </ac:spMkLst>
        </pc:spChg>
        <pc:spChg chg="add del">
          <ac:chgData name="Pratyush V Moorthy" userId="010d838501dda849" providerId="Windows Live" clId="Web-{104A94C1-3F21-4CDE-932B-055A01E5838D}" dt="2019-12-10T15:01:39.458" v="4753"/>
          <ac:spMkLst>
            <pc:docMk/>
            <pc:sldMk cId="3517017263" sldId="268"/>
            <ac:spMk id="10" creationId="{7AAC67C3-831B-4AB1-A259-DFB839CAFAFC}"/>
          </ac:spMkLst>
        </pc:spChg>
        <pc:graphicFrameChg chg="add del">
          <ac:chgData name="Pratyush V Moorthy" userId="010d838501dda849" providerId="Windows Live" clId="Web-{104A94C1-3F21-4CDE-932B-055A01E5838D}" dt="2019-12-10T15:01:30.474" v="4749"/>
          <ac:graphicFrameMkLst>
            <pc:docMk/>
            <pc:sldMk cId="3517017263" sldId="268"/>
            <ac:graphicFrameMk id="5" creationId="{7A9D911F-83E0-4AE6-89B3-5C938AF5435C}"/>
          </ac:graphicFrameMkLst>
        </pc:graphicFrameChg>
        <pc:graphicFrameChg chg="add del">
          <ac:chgData name="Pratyush V Moorthy" userId="010d838501dda849" providerId="Windows Live" clId="Web-{104A94C1-3F21-4CDE-932B-055A01E5838D}" dt="2019-12-10T15:01:36.849" v="4751"/>
          <ac:graphicFrameMkLst>
            <pc:docMk/>
            <pc:sldMk cId="3517017263" sldId="268"/>
            <ac:graphicFrameMk id="6" creationId="{9818B84D-6D84-45EC-BB8D-D169D3A542FB}"/>
          </ac:graphicFrameMkLst>
        </pc:graphicFrameChg>
        <pc:graphicFrameChg chg="add modGraphic">
          <ac:chgData name="Pratyush V Moorthy" userId="010d838501dda849" providerId="Windows Live" clId="Web-{104A94C1-3F21-4CDE-932B-055A01E5838D}" dt="2019-12-10T15:02:07.521" v="4758" actId="20577"/>
          <ac:graphicFrameMkLst>
            <pc:docMk/>
            <pc:sldMk cId="3517017263" sldId="268"/>
            <ac:graphicFrameMk id="7" creationId="{9D7AFB87-9E12-496C-96CC-3F41C1CE0B7B}"/>
          </ac:graphicFrameMkLst>
        </pc:graphicFrameChg>
      </pc:sldChg>
      <pc:sldChg chg="addSp modSp new mod setBg">
        <pc:chgData name="Pratyush V Moorthy" userId="010d838501dda849" providerId="Windows Live" clId="Web-{104A94C1-3F21-4CDE-932B-055A01E5838D}" dt="2019-12-10T16:30:16.675" v="6216" actId="14100"/>
        <pc:sldMkLst>
          <pc:docMk/>
          <pc:sldMk cId="3546934806" sldId="269"/>
        </pc:sldMkLst>
        <pc:spChg chg="mod">
          <ac:chgData name="Pratyush V Moorthy" userId="010d838501dda849" providerId="Windows Live" clId="Web-{104A94C1-3F21-4CDE-932B-055A01E5838D}" dt="2019-12-10T15:04:45.632" v="5049"/>
          <ac:spMkLst>
            <pc:docMk/>
            <pc:sldMk cId="3546934806" sldId="269"/>
            <ac:spMk id="2" creationId="{393DDBAE-BEE4-4663-83D2-3A5211448A62}"/>
          </ac:spMkLst>
        </pc:spChg>
        <pc:spChg chg="mod">
          <ac:chgData name="Pratyush V Moorthy" userId="010d838501dda849" providerId="Windows Live" clId="Web-{104A94C1-3F21-4CDE-932B-055A01E5838D}" dt="2019-12-10T16:30:16.675" v="6216" actId="14100"/>
          <ac:spMkLst>
            <pc:docMk/>
            <pc:sldMk cId="3546934806" sldId="269"/>
            <ac:spMk id="3" creationId="{02AD5729-CF7A-42E1-B005-C5AFF37804D3}"/>
          </ac:spMkLst>
        </pc:spChg>
        <pc:spChg chg="add">
          <ac:chgData name="Pratyush V Moorthy" userId="010d838501dda849" providerId="Windows Live" clId="Web-{104A94C1-3F21-4CDE-932B-055A01E5838D}" dt="2019-12-10T15:04:45.632" v="5049"/>
          <ac:spMkLst>
            <pc:docMk/>
            <pc:sldMk cId="3546934806" sldId="269"/>
            <ac:spMk id="9" creationId="{0AB6E427-3F73-4C06-A5D5-AE52C3883B50}"/>
          </ac:spMkLst>
        </pc:spChg>
        <pc:spChg chg="add">
          <ac:chgData name="Pratyush V Moorthy" userId="010d838501dda849" providerId="Windows Live" clId="Web-{104A94C1-3F21-4CDE-932B-055A01E5838D}" dt="2019-12-10T15:04:45.632" v="5049"/>
          <ac:spMkLst>
            <pc:docMk/>
            <pc:sldMk cId="3546934806" sldId="269"/>
            <ac:spMk id="11" creationId="{D8C9BDAA-0390-4B39-9B5C-BC95E5120DA4}"/>
          </ac:spMkLst>
        </pc:spChg>
        <pc:picChg chg="add mod">
          <ac:chgData name="Pratyush V Moorthy" userId="010d838501dda849" providerId="Windows Live" clId="Web-{104A94C1-3F21-4CDE-932B-055A01E5838D}" dt="2019-12-10T15:04:45.632" v="5049"/>
          <ac:picMkLst>
            <pc:docMk/>
            <pc:sldMk cId="3546934806" sldId="269"/>
            <ac:picMk id="4" creationId="{E962CCE8-4B1B-468C-A5DD-CA8BA96EE49F}"/>
          </ac:picMkLst>
        </pc:picChg>
        <pc:cxnChg chg="add">
          <ac:chgData name="Pratyush V Moorthy" userId="010d838501dda849" providerId="Windows Live" clId="Web-{104A94C1-3F21-4CDE-932B-055A01E5838D}" dt="2019-12-10T15:04:45.632" v="5049"/>
          <ac:cxnSpMkLst>
            <pc:docMk/>
            <pc:sldMk cId="3546934806" sldId="269"/>
            <ac:cxnSpMk id="13" creationId="{E04A321A-A039-4720-87B4-66A4210E0D57}"/>
          </ac:cxnSpMkLst>
        </pc:cxnChg>
      </pc:sldChg>
      <pc:sldChg chg="addSp modSp new del mod setBg">
        <pc:chgData name="Pratyush V Moorthy" userId="010d838501dda849" providerId="Windows Live" clId="Web-{104A94C1-3F21-4CDE-932B-055A01E5838D}" dt="2019-12-10T16:12:12.806" v="5581"/>
        <pc:sldMkLst>
          <pc:docMk/>
          <pc:sldMk cId="4197444592" sldId="270"/>
        </pc:sldMkLst>
        <pc:spChg chg="mod">
          <ac:chgData name="Pratyush V Moorthy" userId="010d838501dda849" providerId="Windows Live" clId="Web-{104A94C1-3F21-4CDE-932B-055A01E5838D}" dt="2019-12-10T16:11:39.666" v="5575"/>
          <ac:spMkLst>
            <pc:docMk/>
            <pc:sldMk cId="4197444592" sldId="270"/>
            <ac:spMk id="2" creationId="{85688363-E05C-4259-8A7F-0D5A089EBEBB}"/>
          </ac:spMkLst>
        </pc:spChg>
        <pc:spChg chg="mod">
          <ac:chgData name="Pratyush V Moorthy" userId="010d838501dda849" providerId="Windows Live" clId="Web-{104A94C1-3F21-4CDE-932B-055A01E5838D}" dt="2019-12-10T16:12:05.088" v="5576" actId="20577"/>
          <ac:spMkLst>
            <pc:docMk/>
            <pc:sldMk cId="4197444592" sldId="270"/>
            <ac:spMk id="3" creationId="{043903A1-A194-4034-9559-CDA9EDC004C8}"/>
          </ac:spMkLst>
        </pc:spChg>
        <pc:spChg chg="add">
          <ac:chgData name="Pratyush V Moorthy" userId="010d838501dda849" providerId="Windows Live" clId="Web-{104A94C1-3F21-4CDE-932B-055A01E5838D}" dt="2019-12-10T16:11:39.666" v="5575"/>
          <ac:spMkLst>
            <pc:docMk/>
            <pc:sldMk cId="4197444592" sldId="270"/>
            <ac:spMk id="9" creationId="{0AB6E427-3F73-4C06-A5D5-AE52C3883B50}"/>
          </ac:spMkLst>
        </pc:spChg>
        <pc:spChg chg="add">
          <ac:chgData name="Pratyush V Moorthy" userId="010d838501dda849" providerId="Windows Live" clId="Web-{104A94C1-3F21-4CDE-932B-055A01E5838D}" dt="2019-12-10T16:11:39.666" v="5575"/>
          <ac:spMkLst>
            <pc:docMk/>
            <pc:sldMk cId="4197444592" sldId="270"/>
            <ac:spMk id="11" creationId="{D8C9BDAA-0390-4B39-9B5C-BC95E5120DA4}"/>
          </ac:spMkLst>
        </pc:spChg>
        <pc:picChg chg="add mod">
          <ac:chgData name="Pratyush V Moorthy" userId="010d838501dda849" providerId="Windows Live" clId="Web-{104A94C1-3F21-4CDE-932B-055A01E5838D}" dt="2019-12-10T16:11:39.666" v="5575"/>
          <ac:picMkLst>
            <pc:docMk/>
            <pc:sldMk cId="4197444592" sldId="270"/>
            <ac:picMk id="4" creationId="{AAA77A09-E687-4C17-B5E8-E93B0E307A2B}"/>
          </ac:picMkLst>
        </pc:picChg>
        <pc:cxnChg chg="add">
          <ac:chgData name="Pratyush V Moorthy" userId="010d838501dda849" providerId="Windows Live" clId="Web-{104A94C1-3F21-4CDE-932B-055A01E5838D}" dt="2019-12-10T16:11:39.666" v="5575"/>
          <ac:cxnSpMkLst>
            <pc:docMk/>
            <pc:sldMk cId="4197444592" sldId="270"/>
            <ac:cxnSpMk id="13" creationId="{E04A321A-A039-4720-87B4-66A4210E0D57}"/>
          </ac:cxnSpMkLst>
        </pc:cxnChg>
      </pc:sldChg>
      <pc:sldChg chg="add del replId">
        <pc:chgData name="Pratyush V Moorthy" userId="010d838501dda849" providerId="Windows Live" clId="Web-{104A94C1-3F21-4CDE-932B-055A01E5838D}" dt="2019-12-10T16:14:23.292" v="5648"/>
        <pc:sldMkLst>
          <pc:docMk/>
          <pc:sldMk cId="2580946212" sldId="271"/>
        </pc:sldMkLst>
      </pc:sldChg>
      <pc:sldChg chg="addSp delSp modSp add replId">
        <pc:chgData name="Pratyush V Moorthy" userId="010d838501dda849" providerId="Windows Live" clId="Web-{104A94C1-3F21-4CDE-932B-055A01E5838D}" dt="2019-12-10T16:31:27.457" v="6251" actId="14100"/>
        <pc:sldMkLst>
          <pc:docMk/>
          <pc:sldMk cId="304296399" sldId="272"/>
        </pc:sldMkLst>
        <pc:spChg chg="mod">
          <ac:chgData name="Pratyush V Moorthy" userId="010d838501dda849" providerId="Windows Live" clId="Web-{104A94C1-3F21-4CDE-932B-055A01E5838D}" dt="2019-12-10T16:14:40.229" v="5659" actId="20577"/>
          <ac:spMkLst>
            <pc:docMk/>
            <pc:sldMk cId="304296399" sldId="272"/>
            <ac:spMk id="2" creationId="{393DDBAE-BEE4-4663-83D2-3A5211448A62}"/>
          </ac:spMkLst>
        </pc:spChg>
        <pc:spChg chg="mod">
          <ac:chgData name="Pratyush V Moorthy" userId="010d838501dda849" providerId="Windows Live" clId="Web-{104A94C1-3F21-4CDE-932B-055A01E5838D}" dt="2019-12-10T16:31:27.457" v="6251" actId="14100"/>
          <ac:spMkLst>
            <pc:docMk/>
            <pc:sldMk cId="304296399" sldId="272"/>
            <ac:spMk id="3" creationId="{02AD5729-CF7A-42E1-B005-C5AFF37804D3}"/>
          </ac:spMkLst>
        </pc:spChg>
        <pc:picChg chg="del">
          <ac:chgData name="Pratyush V Moorthy" userId="010d838501dda849" providerId="Windows Live" clId="Web-{104A94C1-3F21-4CDE-932B-055A01E5838D}" dt="2019-12-10T16:13:24.963" v="5639"/>
          <ac:picMkLst>
            <pc:docMk/>
            <pc:sldMk cId="304296399" sldId="272"/>
            <ac:picMk id="4" creationId="{E962CCE8-4B1B-468C-A5DD-CA8BA96EE49F}"/>
          </ac:picMkLst>
        </pc:picChg>
        <pc:picChg chg="add mod">
          <ac:chgData name="Pratyush V Moorthy" userId="010d838501dda849" providerId="Windows Live" clId="Web-{104A94C1-3F21-4CDE-932B-055A01E5838D}" dt="2019-12-10T16:14:18.323" v="5647" actId="14100"/>
          <ac:picMkLst>
            <pc:docMk/>
            <pc:sldMk cId="304296399" sldId="272"/>
            <ac:picMk id="5" creationId="{8CBEBAA0-4E76-42FD-9063-7B82B6B99A0F}"/>
          </ac:picMkLst>
        </pc:picChg>
      </pc:sldChg>
      <pc:sldChg chg="addSp delSp modSp new mod setBg">
        <pc:chgData name="Pratyush V Moorthy" userId="010d838501dda849" providerId="Windows Live" clId="Web-{104A94C1-3F21-4CDE-932B-055A01E5838D}" dt="2019-12-10T16:17:40.326" v="5768"/>
        <pc:sldMkLst>
          <pc:docMk/>
          <pc:sldMk cId="2557286544" sldId="273"/>
        </pc:sldMkLst>
        <pc:spChg chg="mod">
          <ac:chgData name="Pratyush V Moorthy" userId="010d838501dda849" providerId="Windows Live" clId="Web-{104A94C1-3F21-4CDE-932B-055A01E5838D}" dt="2019-12-10T16:17:40.326" v="5768"/>
          <ac:spMkLst>
            <pc:docMk/>
            <pc:sldMk cId="2557286544" sldId="273"/>
            <ac:spMk id="2" creationId="{D325EC6B-7B9B-4E28-8E90-75DE79A27475}"/>
          </ac:spMkLst>
        </pc:spChg>
        <pc:spChg chg="del mod">
          <ac:chgData name="Pratyush V Moorthy" userId="010d838501dda849" providerId="Windows Live" clId="Web-{104A94C1-3F21-4CDE-932B-055A01E5838D}" dt="2019-12-10T16:16:28.855" v="5751"/>
          <ac:spMkLst>
            <pc:docMk/>
            <pc:sldMk cId="2557286544" sldId="273"/>
            <ac:spMk id="3" creationId="{3462458C-5DDA-44EE-B6CD-6EA70C8C318D}"/>
          </ac:spMkLst>
        </pc:spChg>
        <pc:spChg chg="add del">
          <ac:chgData name="Pratyush V Moorthy" userId="010d838501dda849" providerId="Windows Live" clId="Web-{104A94C1-3F21-4CDE-932B-055A01E5838D}" dt="2019-12-10T16:16:52.433" v="5755"/>
          <ac:spMkLst>
            <pc:docMk/>
            <pc:sldMk cId="2557286544" sldId="273"/>
            <ac:spMk id="6" creationId="{0AB6E427-3F73-4C06-A5D5-AE52C3883B50}"/>
          </ac:spMkLst>
        </pc:spChg>
        <pc:spChg chg="add del">
          <ac:chgData name="Pratyush V Moorthy" userId="010d838501dda849" providerId="Windows Live" clId="Web-{104A94C1-3F21-4CDE-932B-055A01E5838D}" dt="2019-12-10T16:16:52.433" v="5755"/>
          <ac:spMkLst>
            <pc:docMk/>
            <pc:sldMk cId="2557286544" sldId="273"/>
            <ac:spMk id="7" creationId="{D8C9BDAA-0390-4B39-9B5C-BC95E5120DA4}"/>
          </ac:spMkLst>
        </pc:spChg>
        <pc:spChg chg="add del">
          <ac:chgData name="Pratyush V Moorthy" userId="010d838501dda849" providerId="Windows Live" clId="Web-{104A94C1-3F21-4CDE-932B-055A01E5838D}" dt="2019-12-10T16:16:49.933" v="5753"/>
          <ac:spMkLst>
            <pc:docMk/>
            <pc:sldMk cId="2557286544" sldId="273"/>
            <ac:spMk id="9" creationId="{B0E58038-8ACE-4AD9-B404-25C603550D83}"/>
          </ac:spMkLst>
        </pc:spChg>
        <pc:spChg chg="add del">
          <ac:chgData name="Pratyush V Moorthy" userId="010d838501dda849" providerId="Windows Live" clId="Web-{104A94C1-3F21-4CDE-932B-055A01E5838D}" dt="2019-12-10T16:17:40.326" v="5768"/>
          <ac:spMkLst>
            <pc:docMk/>
            <pc:sldMk cId="2557286544" sldId="273"/>
            <ac:spMk id="10" creationId="{B0E58038-8ACE-4AD9-B404-25C603550D83}"/>
          </ac:spMkLst>
        </pc:spChg>
        <pc:spChg chg="add del">
          <ac:chgData name="Pratyush V Moorthy" userId="010d838501dda849" providerId="Windows Live" clId="Web-{104A94C1-3F21-4CDE-932B-055A01E5838D}" dt="2019-12-10T16:16:49.933" v="5753"/>
          <ac:spMkLst>
            <pc:docMk/>
            <pc:sldMk cId="2557286544" sldId="273"/>
            <ac:spMk id="13" creationId="{82BCDE19-2810-4337-9C49-8589C421767D}"/>
          </ac:spMkLst>
        </pc:spChg>
        <pc:spChg chg="add del">
          <ac:chgData name="Pratyush V Moorthy" userId="010d838501dda849" providerId="Windows Live" clId="Web-{104A94C1-3F21-4CDE-932B-055A01E5838D}" dt="2019-12-10T16:17:40.326" v="5768"/>
          <ac:spMkLst>
            <pc:docMk/>
            <pc:sldMk cId="2557286544" sldId="273"/>
            <ac:spMk id="14" creationId="{82BCDE19-2810-4337-9C49-8589C421767D}"/>
          </ac:spMkLst>
        </pc:spChg>
        <pc:graphicFrameChg chg="add mod modGraphic">
          <ac:chgData name="Pratyush V Moorthy" userId="010d838501dda849" providerId="Windows Live" clId="Web-{104A94C1-3F21-4CDE-932B-055A01E5838D}" dt="2019-12-10T16:17:40.326" v="5768"/>
          <ac:graphicFrameMkLst>
            <pc:docMk/>
            <pc:sldMk cId="2557286544" sldId="273"/>
            <ac:graphicFrameMk id="4" creationId="{05130124-3600-44F4-BF74-13B3F144E239}"/>
          </ac:graphicFrameMkLst>
        </pc:graphicFrameChg>
        <pc:cxnChg chg="add del">
          <ac:chgData name="Pratyush V Moorthy" userId="010d838501dda849" providerId="Windows Live" clId="Web-{104A94C1-3F21-4CDE-932B-055A01E5838D}" dt="2019-12-10T16:16:52.433" v="5755"/>
          <ac:cxnSpMkLst>
            <pc:docMk/>
            <pc:sldMk cId="2557286544" sldId="273"/>
            <ac:cxnSpMk id="8" creationId="{E04A321A-A039-4720-87B4-66A4210E0D57}"/>
          </ac:cxnSpMkLst>
        </pc:cxnChg>
        <pc:cxnChg chg="add del">
          <ac:chgData name="Pratyush V Moorthy" userId="010d838501dda849" providerId="Windows Live" clId="Web-{104A94C1-3F21-4CDE-932B-055A01E5838D}" dt="2019-12-10T16:16:49.933" v="5753"/>
          <ac:cxnSpMkLst>
            <pc:docMk/>
            <pc:sldMk cId="2557286544" sldId="273"/>
            <ac:cxnSpMk id="11" creationId="{38A34772-9011-42B5-AA63-FD6DEC92EE72}"/>
          </ac:cxnSpMkLst>
        </pc:cxnChg>
        <pc:cxnChg chg="add del">
          <ac:chgData name="Pratyush V Moorthy" userId="010d838501dda849" providerId="Windows Live" clId="Web-{104A94C1-3F21-4CDE-932B-055A01E5838D}" dt="2019-12-10T16:17:40.326" v="5768"/>
          <ac:cxnSpMkLst>
            <pc:docMk/>
            <pc:sldMk cId="2557286544" sldId="273"/>
            <ac:cxnSpMk id="12" creationId="{38A34772-9011-42B5-AA63-FD6DEC92EE72}"/>
          </ac:cxnSpMkLst>
        </pc:cxnChg>
      </pc:sldChg>
      <pc:sldChg chg="new">
        <pc:chgData name="Pratyush V Moorthy" userId="010d838501dda849" providerId="Windows Live" clId="Web-{104A94C1-3F21-4CDE-932B-055A01E5838D}" dt="2019-12-10T16:18:28.794" v="5769"/>
        <pc:sldMkLst>
          <pc:docMk/>
          <pc:sldMk cId="3345764673" sldId="274"/>
        </pc:sldMkLst>
      </pc:sldChg>
      <pc:sldMasterChg chg="del delSldLayout">
        <pc:chgData name="Pratyush V Moorthy" userId="010d838501dda849" providerId="Windows Live" clId="Web-{104A94C1-3F21-4CDE-932B-055A01E5838D}" dt="2019-12-10T13:32:11.636" v="13"/>
        <pc:sldMasterMkLst>
          <pc:docMk/>
          <pc:sldMasterMk cId="2460954070" sldId="2147483660"/>
        </pc:sldMasterMkLst>
        <pc:sldLayoutChg chg="del">
          <pc:chgData name="Pratyush V Moorthy" userId="010d838501dda849" providerId="Windows Live" clId="Web-{104A94C1-3F21-4CDE-932B-055A01E5838D}" dt="2019-12-10T13:32:11.636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ratyush V Moorthy" userId="010d838501dda849" providerId="Windows Live" clId="Web-{104A94C1-3F21-4CDE-932B-055A01E5838D}" dt="2019-12-10T13:32:11.636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ratyush V Moorthy" userId="010d838501dda849" providerId="Windows Live" clId="Web-{104A94C1-3F21-4CDE-932B-055A01E5838D}" dt="2019-12-10T13:32:11.636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ratyush V Moorthy" userId="010d838501dda849" providerId="Windows Live" clId="Web-{104A94C1-3F21-4CDE-932B-055A01E5838D}" dt="2019-12-10T13:32:11.636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ratyush V Moorthy" userId="010d838501dda849" providerId="Windows Live" clId="Web-{104A94C1-3F21-4CDE-932B-055A01E5838D}" dt="2019-12-10T13:32:11.636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ratyush V Moorthy" userId="010d838501dda849" providerId="Windows Live" clId="Web-{104A94C1-3F21-4CDE-932B-055A01E5838D}" dt="2019-12-10T13:32:11.636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ratyush V Moorthy" userId="010d838501dda849" providerId="Windows Live" clId="Web-{104A94C1-3F21-4CDE-932B-055A01E5838D}" dt="2019-12-10T13:32:11.636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ratyush V Moorthy" userId="010d838501dda849" providerId="Windows Live" clId="Web-{104A94C1-3F21-4CDE-932B-055A01E5838D}" dt="2019-12-10T13:32:11.636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ratyush V Moorthy" userId="010d838501dda849" providerId="Windows Live" clId="Web-{104A94C1-3F21-4CDE-932B-055A01E5838D}" dt="2019-12-10T13:32:11.636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ratyush V Moorthy" userId="010d838501dda849" providerId="Windows Live" clId="Web-{104A94C1-3F21-4CDE-932B-055A01E5838D}" dt="2019-12-10T13:32:11.636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ratyush V Moorthy" userId="010d838501dda849" providerId="Windows Live" clId="Web-{104A94C1-3F21-4CDE-932B-055A01E5838D}" dt="2019-12-10T13:32:11.636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Pratyush V Moorthy" userId="010d838501dda849" providerId="Windows Live" clId="Web-{104A94C1-3F21-4CDE-932B-055A01E5838D}" dt="2019-12-10T13:37:49.717" v="236"/>
        <pc:sldMasterMkLst>
          <pc:docMk/>
          <pc:sldMasterMk cId="61076511" sldId="2147483717"/>
        </pc:sldMasterMkLst>
        <pc:sldLayoutChg chg="add del">
          <pc:chgData name="Pratyush V Moorthy" userId="010d838501dda849" providerId="Windows Live" clId="Web-{104A94C1-3F21-4CDE-932B-055A01E5838D}" dt="2019-12-10T13:37:49.717" v="236"/>
          <pc:sldLayoutMkLst>
            <pc:docMk/>
            <pc:sldMasterMk cId="61076511" sldId="2147483717"/>
            <pc:sldLayoutMk cId="3451972588" sldId="2147483706"/>
          </pc:sldLayoutMkLst>
        </pc:sldLayoutChg>
        <pc:sldLayoutChg chg="add del">
          <pc:chgData name="Pratyush V Moorthy" userId="010d838501dda849" providerId="Windows Live" clId="Web-{104A94C1-3F21-4CDE-932B-055A01E5838D}" dt="2019-12-10T13:37:49.717" v="236"/>
          <pc:sldLayoutMkLst>
            <pc:docMk/>
            <pc:sldMasterMk cId="61076511" sldId="2147483717"/>
            <pc:sldLayoutMk cId="2652779555" sldId="2147483707"/>
          </pc:sldLayoutMkLst>
        </pc:sldLayoutChg>
        <pc:sldLayoutChg chg="add del">
          <pc:chgData name="Pratyush V Moorthy" userId="010d838501dda849" providerId="Windows Live" clId="Web-{104A94C1-3F21-4CDE-932B-055A01E5838D}" dt="2019-12-10T13:37:49.717" v="236"/>
          <pc:sldLayoutMkLst>
            <pc:docMk/>
            <pc:sldMasterMk cId="61076511" sldId="2147483717"/>
            <pc:sldLayoutMk cId="660349879" sldId="2147483708"/>
          </pc:sldLayoutMkLst>
        </pc:sldLayoutChg>
        <pc:sldLayoutChg chg="add del">
          <pc:chgData name="Pratyush V Moorthy" userId="010d838501dda849" providerId="Windows Live" clId="Web-{104A94C1-3F21-4CDE-932B-055A01E5838D}" dt="2019-12-10T13:37:49.717" v="236"/>
          <pc:sldLayoutMkLst>
            <pc:docMk/>
            <pc:sldMasterMk cId="61076511" sldId="2147483717"/>
            <pc:sldLayoutMk cId="3505292036" sldId="2147483709"/>
          </pc:sldLayoutMkLst>
        </pc:sldLayoutChg>
        <pc:sldLayoutChg chg="add del">
          <pc:chgData name="Pratyush V Moorthy" userId="010d838501dda849" providerId="Windows Live" clId="Web-{104A94C1-3F21-4CDE-932B-055A01E5838D}" dt="2019-12-10T13:37:49.717" v="236"/>
          <pc:sldLayoutMkLst>
            <pc:docMk/>
            <pc:sldMasterMk cId="61076511" sldId="2147483717"/>
            <pc:sldLayoutMk cId="4094605644" sldId="2147483710"/>
          </pc:sldLayoutMkLst>
        </pc:sldLayoutChg>
        <pc:sldLayoutChg chg="add del">
          <pc:chgData name="Pratyush V Moorthy" userId="010d838501dda849" providerId="Windows Live" clId="Web-{104A94C1-3F21-4CDE-932B-055A01E5838D}" dt="2019-12-10T13:37:49.717" v="236"/>
          <pc:sldLayoutMkLst>
            <pc:docMk/>
            <pc:sldMasterMk cId="61076511" sldId="2147483717"/>
            <pc:sldLayoutMk cId="2576930850" sldId="2147483711"/>
          </pc:sldLayoutMkLst>
        </pc:sldLayoutChg>
        <pc:sldLayoutChg chg="add del">
          <pc:chgData name="Pratyush V Moorthy" userId="010d838501dda849" providerId="Windows Live" clId="Web-{104A94C1-3F21-4CDE-932B-055A01E5838D}" dt="2019-12-10T13:37:49.717" v="236"/>
          <pc:sldLayoutMkLst>
            <pc:docMk/>
            <pc:sldMasterMk cId="61076511" sldId="2147483717"/>
            <pc:sldLayoutMk cId="3804548303" sldId="2147483712"/>
          </pc:sldLayoutMkLst>
        </pc:sldLayoutChg>
        <pc:sldLayoutChg chg="add del">
          <pc:chgData name="Pratyush V Moorthy" userId="010d838501dda849" providerId="Windows Live" clId="Web-{104A94C1-3F21-4CDE-932B-055A01E5838D}" dt="2019-12-10T13:37:49.717" v="236"/>
          <pc:sldLayoutMkLst>
            <pc:docMk/>
            <pc:sldMasterMk cId="61076511" sldId="2147483717"/>
            <pc:sldLayoutMk cId="2350259531" sldId="2147483713"/>
          </pc:sldLayoutMkLst>
        </pc:sldLayoutChg>
        <pc:sldLayoutChg chg="add del">
          <pc:chgData name="Pratyush V Moorthy" userId="010d838501dda849" providerId="Windows Live" clId="Web-{104A94C1-3F21-4CDE-932B-055A01E5838D}" dt="2019-12-10T13:37:49.717" v="236"/>
          <pc:sldLayoutMkLst>
            <pc:docMk/>
            <pc:sldMasterMk cId="61076511" sldId="2147483717"/>
            <pc:sldLayoutMk cId="3907635940" sldId="2147483714"/>
          </pc:sldLayoutMkLst>
        </pc:sldLayoutChg>
        <pc:sldLayoutChg chg="add del">
          <pc:chgData name="Pratyush V Moorthy" userId="010d838501dda849" providerId="Windows Live" clId="Web-{104A94C1-3F21-4CDE-932B-055A01E5838D}" dt="2019-12-10T13:37:49.717" v="236"/>
          <pc:sldLayoutMkLst>
            <pc:docMk/>
            <pc:sldMasterMk cId="61076511" sldId="2147483717"/>
            <pc:sldLayoutMk cId="3872292486" sldId="2147483715"/>
          </pc:sldLayoutMkLst>
        </pc:sldLayoutChg>
        <pc:sldLayoutChg chg="add del">
          <pc:chgData name="Pratyush V Moorthy" userId="010d838501dda849" providerId="Windows Live" clId="Web-{104A94C1-3F21-4CDE-932B-055A01E5838D}" dt="2019-12-10T13:37:49.717" v="236"/>
          <pc:sldLayoutMkLst>
            <pc:docMk/>
            <pc:sldMasterMk cId="61076511" sldId="2147483717"/>
            <pc:sldLayoutMk cId="1800428706" sldId="2147483716"/>
          </pc:sldLayoutMkLst>
        </pc:sldLayoutChg>
      </pc:sldMasterChg>
      <pc:sldMasterChg chg="add del addSldLayout delSldLayout">
        <pc:chgData name="Pratyush V Moorthy" userId="010d838501dda849" providerId="Windows Live" clId="Web-{104A94C1-3F21-4CDE-932B-055A01E5838D}" dt="2019-12-10T13:37:49.654" v="235"/>
        <pc:sldMasterMkLst>
          <pc:docMk/>
          <pc:sldMasterMk cId="3978986639" sldId="2147483718"/>
        </pc:sldMasterMkLst>
        <pc:sldLayoutChg chg="add del">
          <pc:chgData name="Pratyush V Moorthy" userId="010d838501dda849" providerId="Windows Live" clId="Web-{104A94C1-3F21-4CDE-932B-055A01E5838D}" dt="2019-12-10T13:37:49.654" v="235"/>
          <pc:sldLayoutMkLst>
            <pc:docMk/>
            <pc:sldMasterMk cId="3978986639" sldId="2147483718"/>
            <pc:sldLayoutMk cId="267596613" sldId="2147483719"/>
          </pc:sldLayoutMkLst>
        </pc:sldLayoutChg>
        <pc:sldLayoutChg chg="add del">
          <pc:chgData name="Pratyush V Moorthy" userId="010d838501dda849" providerId="Windows Live" clId="Web-{104A94C1-3F21-4CDE-932B-055A01E5838D}" dt="2019-12-10T13:37:49.654" v="235"/>
          <pc:sldLayoutMkLst>
            <pc:docMk/>
            <pc:sldMasterMk cId="3978986639" sldId="2147483718"/>
            <pc:sldLayoutMk cId="3379411441" sldId="2147483720"/>
          </pc:sldLayoutMkLst>
        </pc:sldLayoutChg>
        <pc:sldLayoutChg chg="add del">
          <pc:chgData name="Pratyush V Moorthy" userId="010d838501dda849" providerId="Windows Live" clId="Web-{104A94C1-3F21-4CDE-932B-055A01E5838D}" dt="2019-12-10T13:37:49.654" v="235"/>
          <pc:sldLayoutMkLst>
            <pc:docMk/>
            <pc:sldMasterMk cId="3978986639" sldId="2147483718"/>
            <pc:sldLayoutMk cId="665786440" sldId="2147483721"/>
          </pc:sldLayoutMkLst>
        </pc:sldLayoutChg>
        <pc:sldLayoutChg chg="add del">
          <pc:chgData name="Pratyush V Moorthy" userId="010d838501dda849" providerId="Windows Live" clId="Web-{104A94C1-3F21-4CDE-932B-055A01E5838D}" dt="2019-12-10T13:37:49.654" v="235"/>
          <pc:sldLayoutMkLst>
            <pc:docMk/>
            <pc:sldMasterMk cId="3978986639" sldId="2147483718"/>
            <pc:sldLayoutMk cId="2358683415" sldId="2147483722"/>
          </pc:sldLayoutMkLst>
        </pc:sldLayoutChg>
        <pc:sldLayoutChg chg="add del">
          <pc:chgData name="Pratyush V Moorthy" userId="010d838501dda849" providerId="Windows Live" clId="Web-{104A94C1-3F21-4CDE-932B-055A01E5838D}" dt="2019-12-10T13:37:49.654" v="235"/>
          <pc:sldLayoutMkLst>
            <pc:docMk/>
            <pc:sldMasterMk cId="3978986639" sldId="2147483718"/>
            <pc:sldLayoutMk cId="3186474619" sldId="2147483723"/>
          </pc:sldLayoutMkLst>
        </pc:sldLayoutChg>
        <pc:sldLayoutChg chg="add del">
          <pc:chgData name="Pratyush V Moorthy" userId="010d838501dda849" providerId="Windows Live" clId="Web-{104A94C1-3F21-4CDE-932B-055A01E5838D}" dt="2019-12-10T13:37:49.654" v="235"/>
          <pc:sldLayoutMkLst>
            <pc:docMk/>
            <pc:sldMasterMk cId="3978986639" sldId="2147483718"/>
            <pc:sldLayoutMk cId="4183001085" sldId="2147483724"/>
          </pc:sldLayoutMkLst>
        </pc:sldLayoutChg>
        <pc:sldLayoutChg chg="add del">
          <pc:chgData name="Pratyush V Moorthy" userId="010d838501dda849" providerId="Windows Live" clId="Web-{104A94C1-3F21-4CDE-932B-055A01E5838D}" dt="2019-12-10T13:37:49.654" v="235"/>
          <pc:sldLayoutMkLst>
            <pc:docMk/>
            <pc:sldMasterMk cId="3978986639" sldId="2147483718"/>
            <pc:sldLayoutMk cId="3289829544" sldId="2147483725"/>
          </pc:sldLayoutMkLst>
        </pc:sldLayoutChg>
        <pc:sldLayoutChg chg="add del">
          <pc:chgData name="Pratyush V Moorthy" userId="010d838501dda849" providerId="Windows Live" clId="Web-{104A94C1-3F21-4CDE-932B-055A01E5838D}" dt="2019-12-10T13:37:49.654" v="235"/>
          <pc:sldLayoutMkLst>
            <pc:docMk/>
            <pc:sldMasterMk cId="3978986639" sldId="2147483718"/>
            <pc:sldLayoutMk cId="1252156762" sldId="2147483726"/>
          </pc:sldLayoutMkLst>
        </pc:sldLayoutChg>
        <pc:sldLayoutChg chg="add del">
          <pc:chgData name="Pratyush V Moorthy" userId="010d838501dda849" providerId="Windows Live" clId="Web-{104A94C1-3F21-4CDE-932B-055A01E5838D}" dt="2019-12-10T13:37:49.654" v="235"/>
          <pc:sldLayoutMkLst>
            <pc:docMk/>
            <pc:sldMasterMk cId="3978986639" sldId="2147483718"/>
            <pc:sldLayoutMk cId="4137392906" sldId="2147483727"/>
          </pc:sldLayoutMkLst>
        </pc:sldLayoutChg>
        <pc:sldLayoutChg chg="add del">
          <pc:chgData name="Pratyush V Moorthy" userId="010d838501dda849" providerId="Windows Live" clId="Web-{104A94C1-3F21-4CDE-932B-055A01E5838D}" dt="2019-12-10T13:37:49.654" v="235"/>
          <pc:sldLayoutMkLst>
            <pc:docMk/>
            <pc:sldMasterMk cId="3978986639" sldId="2147483718"/>
            <pc:sldLayoutMk cId="2004418038" sldId="2147483728"/>
          </pc:sldLayoutMkLst>
        </pc:sldLayoutChg>
        <pc:sldLayoutChg chg="add del">
          <pc:chgData name="Pratyush V Moorthy" userId="010d838501dda849" providerId="Windows Live" clId="Web-{104A94C1-3F21-4CDE-932B-055A01E5838D}" dt="2019-12-10T13:37:49.654" v="235"/>
          <pc:sldLayoutMkLst>
            <pc:docMk/>
            <pc:sldMasterMk cId="3978986639" sldId="2147483718"/>
            <pc:sldLayoutMk cId="2691253151" sldId="2147483729"/>
          </pc:sldLayoutMkLst>
        </pc:sldLayoutChg>
      </pc:sldMasterChg>
      <pc:sldMasterChg chg="add addSldLayout">
        <pc:chgData name="Pratyush V Moorthy" userId="010d838501dda849" providerId="Windows Live" clId="Web-{104A94C1-3F21-4CDE-932B-055A01E5838D}" dt="2019-12-10T13:37:49.717" v="236"/>
        <pc:sldMasterMkLst>
          <pc:docMk/>
          <pc:sldMasterMk cId="1517535936" sldId="2147483773"/>
        </pc:sldMasterMkLst>
        <pc:sldLayoutChg chg="add">
          <pc:chgData name="Pratyush V Moorthy" userId="010d838501dda849" providerId="Windows Live" clId="Web-{104A94C1-3F21-4CDE-932B-055A01E5838D}" dt="2019-12-10T13:37:49.717" v="236"/>
          <pc:sldLayoutMkLst>
            <pc:docMk/>
            <pc:sldMasterMk cId="1517535936" sldId="2147483773"/>
            <pc:sldLayoutMk cId="2173322227" sldId="2147483762"/>
          </pc:sldLayoutMkLst>
        </pc:sldLayoutChg>
        <pc:sldLayoutChg chg="add">
          <pc:chgData name="Pratyush V Moorthy" userId="010d838501dda849" providerId="Windows Live" clId="Web-{104A94C1-3F21-4CDE-932B-055A01E5838D}" dt="2019-12-10T13:37:49.717" v="236"/>
          <pc:sldLayoutMkLst>
            <pc:docMk/>
            <pc:sldMasterMk cId="1517535936" sldId="2147483773"/>
            <pc:sldLayoutMk cId="1810436102" sldId="2147483763"/>
          </pc:sldLayoutMkLst>
        </pc:sldLayoutChg>
        <pc:sldLayoutChg chg="add">
          <pc:chgData name="Pratyush V Moorthy" userId="010d838501dda849" providerId="Windows Live" clId="Web-{104A94C1-3F21-4CDE-932B-055A01E5838D}" dt="2019-12-10T13:37:49.717" v="236"/>
          <pc:sldLayoutMkLst>
            <pc:docMk/>
            <pc:sldMasterMk cId="1517535936" sldId="2147483773"/>
            <pc:sldLayoutMk cId="3046978828" sldId="2147483764"/>
          </pc:sldLayoutMkLst>
        </pc:sldLayoutChg>
        <pc:sldLayoutChg chg="add">
          <pc:chgData name="Pratyush V Moorthy" userId="010d838501dda849" providerId="Windows Live" clId="Web-{104A94C1-3F21-4CDE-932B-055A01E5838D}" dt="2019-12-10T13:37:49.717" v="236"/>
          <pc:sldLayoutMkLst>
            <pc:docMk/>
            <pc:sldMasterMk cId="1517535936" sldId="2147483773"/>
            <pc:sldLayoutMk cId="925317511" sldId="2147483765"/>
          </pc:sldLayoutMkLst>
        </pc:sldLayoutChg>
        <pc:sldLayoutChg chg="add">
          <pc:chgData name="Pratyush V Moorthy" userId="010d838501dda849" providerId="Windows Live" clId="Web-{104A94C1-3F21-4CDE-932B-055A01E5838D}" dt="2019-12-10T13:37:49.717" v="236"/>
          <pc:sldLayoutMkLst>
            <pc:docMk/>
            <pc:sldMasterMk cId="1517535936" sldId="2147483773"/>
            <pc:sldLayoutMk cId="1778814373" sldId="2147483766"/>
          </pc:sldLayoutMkLst>
        </pc:sldLayoutChg>
        <pc:sldLayoutChg chg="add">
          <pc:chgData name="Pratyush V Moorthy" userId="010d838501dda849" providerId="Windows Live" clId="Web-{104A94C1-3F21-4CDE-932B-055A01E5838D}" dt="2019-12-10T13:37:49.717" v="236"/>
          <pc:sldLayoutMkLst>
            <pc:docMk/>
            <pc:sldMasterMk cId="1517535936" sldId="2147483773"/>
            <pc:sldLayoutMk cId="3480488173" sldId="2147483767"/>
          </pc:sldLayoutMkLst>
        </pc:sldLayoutChg>
        <pc:sldLayoutChg chg="add">
          <pc:chgData name="Pratyush V Moorthy" userId="010d838501dda849" providerId="Windows Live" clId="Web-{104A94C1-3F21-4CDE-932B-055A01E5838D}" dt="2019-12-10T13:37:49.717" v="236"/>
          <pc:sldLayoutMkLst>
            <pc:docMk/>
            <pc:sldMasterMk cId="1517535936" sldId="2147483773"/>
            <pc:sldLayoutMk cId="2827895039" sldId="2147483768"/>
          </pc:sldLayoutMkLst>
        </pc:sldLayoutChg>
        <pc:sldLayoutChg chg="add">
          <pc:chgData name="Pratyush V Moorthy" userId="010d838501dda849" providerId="Windows Live" clId="Web-{104A94C1-3F21-4CDE-932B-055A01E5838D}" dt="2019-12-10T13:37:49.717" v="236"/>
          <pc:sldLayoutMkLst>
            <pc:docMk/>
            <pc:sldMasterMk cId="1517535936" sldId="2147483773"/>
            <pc:sldLayoutMk cId="2812261297" sldId="2147483769"/>
          </pc:sldLayoutMkLst>
        </pc:sldLayoutChg>
        <pc:sldLayoutChg chg="add">
          <pc:chgData name="Pratyush V Moorthy" userId="010d838501dda849" providerId="Windows Live" clId="Web-{104A94C1-3F21-4CDE-932B-055A01E5838D}" dt="2019-12-10T13:37:49.717" v="236"/>
          <pc:sldLayoutMkLst>
            <pc:docMk/>
            <pc:sldMasterMk cId="1517535936" sldId="2147483773"/>
            <pc:sldLayoutMk cId="405311174" sldId="2147483770"/>
          </pc:sldLayoutMkLst>
        </pc:sldLayoutChg>
        <pc:sldLayoutChg chg="add">
          <pc:chgData name="Pratyush V Moorthy" userId="010d838501dda849" providerId="Windows Live" clId="Web-{104A94C1-3F21-4CDE-932B-055A01E5838D}" dt="2019-12-10T13:37:49.717" v="236"/>
          <pc:sldLayoutMkLst>
            <pc:docMk/>
            <pc:sldMasterMk cId="1517535936" sldId="2147483773"/>
            <pc:sldLayoutMk cId="1379687528" sldId="2147483771"/>
          </pc:sldLayoutMkLst>
        </pc:sldLayoutChg>
        <pc:sldLayoutChg chg="add">
          <pc:chgData name="Pratyush V Moorthy" userId="010d838501dda849" providerId="Windows Live" clId="Web-{104A94C1-3F21-4CDE-932B-055A01E5838D}" dt="2019-12-10T13:37:49.717" v="236"/>
          <pc:sldLayoutMkLst>
            <pc:docMk/>
            <pc:sldMasterMk cId="1517535936" sldId="2147483773"/>
            <pc:sldLayoutMk cId="1302507134" sldId="2147483772"/>
          </pc:sldLayoutMkLst>
        </pc:sldLayoutChg>
      </pc:sldMasterChg>
    </pc:docChg>
  </pc:docChgLst>
  <pc:docChgLst>
    <pc:chgData name="Pratyush V Moorthy" userId="010d838501dda849" providerId="Windows Live" clId="Web-{259A2FE6-0E71-4209-AD1C-0D2AB752128E}"/>
    <pc:docChg chg="addSld delSld modSld sldOrd">
      <pc:chgData name="Pratyush V Moorthy" userId="010d838501dda849" providerId="Windows Live" clId="Web-{259A2FE6-0E71-4209-AD1C-0D2AB752128E}" dt="2019-12-11T14:20:28.198" v="2621"/>
      <pc:docMkLst>
        <pc:docMk/>
      </pc:docMkLst>
      <pc:sldChg chg="addSp delSp modSp new mod setBg modClrScheme chgLayout">
        <pc:chgData name="Pratyush V Moorthy" userId="010d838501dda849" providerId="Windows Live" clId="Web-{259A2FE6-0E71-4209-AD1C-0D2AB752128E}" dt="2019-12-11T12:41:42.764" v="86"/>
        <pc:sldMkLst>
          <pc:docMk/>
          <pc:sldMk cId="2730447773" sldId="305"/>
        </pc:sldMkLst>
        <pc:spChg chg="mod ord">
          <ac:chgData name="Pratyush V Moorthy" userId="010d838501dda849" providerId="Windows Live" clId="Web-{259A2FE6-0E71-4209-AD1C-0D2AB752128E}" dt="2019-12-11T12:41:42.764" v="86"/>
          <ac:spMkLst>
            <pc:docMk/>
            <pc:sldMk cId="2730447773" sldId="305"/>
            <ac:spMk id="2" creationId="{43A09E2F-9E95-44F4-9A8F-7A4EFB1C0EF5}"/>
          </ac:spMkLst>
        </pc:spChg>
        <pc:spChg chg="del mod ord">
          <ac:chgData name="Pratyush V Moorthy" userId="010d838501dda849" providerId="Windows Live" clId="Web-{259A2FE6-0E71-4209-AD1C-0D2AB752128E}" dt="2019-12-11T12:40:57.842" v="3"/>
          <ac:spMkLst>
            <pc:docMk/>
            <pc:sldMk cId="2730447773" sldId="305"/>
            <ac:spMk id="3" creationId="{DC696ED7-AA28-4FEE-B183-676479E14624}"/>
          </ac:spMkLst>
        </pc:spChg>
        <pc:spChg chg="del">
          <ac:chgData name="Pratyush V Moorthy" userId="010d838501dda849" providerId="Windows Live" clId="Web-{259A2FE6-0E71-4209-AD1C-0D2AB752128E}" dt="2019-12-11T12:40:43.936" v="2"/>
          <ac:spMkLst>
            <pc:docMk/>
            <pc:sldMk cId="2730447773" sldId="305"/>
            <ac:spMk id="4" creationId="{C5D91C0A-8F06-4493-86B1-D8279BEA50BD}"/>
          </ac:spMkLst>
        </pc:spChg>
        <pc:spChg chg="add">
          <ac:chgData name="Pratyush V Moorthy" userId="010d838501dda849" providerId="Windows Live" clId="Web-{259A2FE6-0E71-4209-AD1C-0D2AB752128E}" dt="2019-12-11T12:41:42.764" v="86"/>
          <ac:spMkLst>
            <pc:docMk/>
            <pc:sldMk cId="2730447773" sldId="305"/>
            <ac:spMk id="7" creationId="{39E3965E-AC41-4711-9D10-E25ABB132D86}"/>
          </ac:spMkLst>
        </pc:spChg>
        <pc:spChg chg="add">
          <ac:chgData name="Pratyush V Moorthy" userId="010d838501dda849" providerId="Windows Live" clId="Web-{259A2FE6-0E71-4209-AD1C-0D2AB752128E}" dt="2019-12-11T12:41:42.764" v="86"/>
          <ac:spMkLst>
            <pc:docMk/>
            <pc:sldMk cId="2730447773" sldId="305"/>
            <ac:spMk id="11" creationId="{8C6E698C-8155-4B8B-BDC9-B7299772B509}"/>
          </ac:spMkLst>
        </pc:spChg>
        <pc:spChg chg="add">
          <ac:chgData name="Pratyush V Moorthy" userId="010d838501dda849" providerId="Windows Live" clId="Web-{259A2FE6-0E71-4209-AD1C-0D2AB752128E}" dt="2019-12-11T12:41:42.764" v="86"/>
          <ac:spMkLst>
            <pc:docMk/>
            <pc:sldMk cId="2730447773" sldId="305"/>
            <ac:spMk id="13" creationId="{0EEF5601-A8BC-411D-AA64-3E79320BA122}"/>
          </ac:spMkLst>
        </pc:spChg>
        <pc:cxnChg chg="add">
          <ac:chgData name="Pratyush V Moorthy" userId="010d838501dda849" providerId="Windows Live" clId="Web-{259A2FE6-0E71-4209-AD1C-0D2AB752128E}" dt="2019-12-11T12:41:42.764" v="86"/>
          <ac:cxnSpMkLst>
            <pc:docMk/>
            <pc:sldMk cId="2730447773" sldId="305"/>
            <ac:cxnSpMk id="9" creationId="{1F5DC8C3-BA5F-4EED-BB9A-A14272BD82A1}"/>
          </ac:cxnSpMkLst>
        </pc:cxnChg>
      </pc:sldChg>
      <pc:sldChg chg="del">
        <pc:chgData name="Pratyush V Moorthy" userId="010d838501dda849" providerId="Windows Live" clId="Web-{259A2FE6-0E71-4209-AD1C-0D2AB752128E}" dt="2019-12-11T12:40:25.748" v="0"/>
        <pc:sldMkLst>
          <pc:docMk/>
          <pc:sldMk cId="2746006577" sldId="305"/>
        </pc:sldMkLst>
      </pc:sldChg>
      <pc:sldChg chg="addSp delSp modSp new mod setBg">
        <pc:chgData name="Pratyush V Moorthy" userId="010d838501dda849" providerId="Windows Live" clId="Web-{259A2FE6-0E71-4209-AD1C-0D2AB752128E}" dt="2019-12-11T12:57:25.056" v="268"/>
        <pc:sldMkLst>
          <pc:docMk/>
          <pc:sldMk cId="1275468295" sldId="306"/>
        </pc:sldMkLst>
        <pc:spChg chg="mod">
          <ac:chgData name="Pratyush V Moorthy" userId="010d838501dda849" providerId="Windows Live" clId="Web-{259A2FE6-0E71-4209-AD1C-0D2AB752128E}" dt="2019-12-11T12:44:03.343" v="133" actId="20577"/>
          <ac:spMkLst>
            <pc:docMk/>
            <pc:sldMk cId="1275468295" sldId="306"/>
            <ac:spMk id="2" creationId="{4671A25F-99E4-4AD6-AAD0-ED582F08C22E}"/>
          </ac:spMkLst>
        </pc:spChg>
        <pc:spChg chg="add del">
          <ac:chgData name="Pratyush V Moorthy" userId="010d838501dda849" providerId="Windows Live" clId="Web-{259A2FE6-0E71-4209-AD1C-0D2AB752128E}" dt="2019-12-11T12:57:25.056" v="268"/>
          <ac:spMkLst>
            <pc:docMk/>
            <pc:sldMk cId="1275468295" sldId="306"/>
            <ac:spMk id="7" creationId="{39E3965E-AC41-4711-9D10-E25ABB132D86}"/>
          </ac:spMkLst>
        </pc:spChg>
        <pc:spChg chg="add del">
          <ac:chgData name="Pratyush V Moorthy" userId="010d838501dda849" providerId="Windows Live" clId="Web-{259A2FE6-0E71-4209-AD1C-0D2AB752128E}" dt="2019-12-11T12:57:25.056" v="268"/>
          <ac:spMkLst>
            <pc:docMk/>
            <pc:sldMk cId="1275468295" sldId="306"/>
            <ac:spMk id="9" creationId="{548B4202-DCD5-4F8C-B481-743A989A9DFF}"/>
          </ac:spMkLst>
        </pc:spChg>
        <pc:spChg chg="add del">
          <ac:chgData name="Pratyush V Moorthy" userId="010d838501dda849" providerId="Windows Live" clId="Web-{259A2FE6-0E71-4209-AD1C-0D2AB752128E}" dt="2019-12-11T12:43:45.203" v="123"/>
          <ac:spMkLst>
            <pc:docMk/>
            <pc:sldMk cId="1275468295" sldId="306"/>
            <ac:spMk id="10" creationId="{39E3965E-AC41-4711-9D10-E25ABB132D86}"/>
          </ac:spMkLst>
        </pc:spChg>
        <pc:spChg chg="add del">
          <ac:chgData name="Pratyush V Moorthy" userId="010d838501dda849" providerId="Windows Live" clId="Web-{259A2FE6-0E71-4209-AD1C-0D2AB752128E}" dt="2019-12-11T12:43:45.203" v="123"/>
          <ac:spMkLst>
            <pc:docMk/>
            <pc:sldMk cId="1275468295" sldId="306"/>
            <ac:spMk id="14" creationId="{F452A527-3631-41ED-858D-3777A7D1496A}"/>
          </ac:spMkLst>
        </pc:spChg>
        <pc:spChg chg="add del">
          <ac:chgData name="Pratyush V Moorthy" userId="010d838501dda849" providerId="Windows Live" clId="Web-{259A2FE6-0E71-4209-AD1C-0D2AB752128E}" dt="2019-12-11T12:57:25.056" v="268"/>
          <ac:spMkLst>
            <pc:docMk/>
            <pc:sldMk cId="1275468295" sldId="306"/>
            <ac:spMk id="18" creationId="{8EE702CF-91CE-4661-ACBF-3C8160D1B433}"/>
          </ac:spMkLst>
        </pc:spChg>
        <pc:spChg chg="add">
          <ac:chgData name="Pratyush V Moorthy" userId="010d838501dda849" providerId="Windows Live" clId="Web-{259A2FE6-0E71-4209-AD1C-0D2AB752128E}" dt="2019-12-11T12:57:25.056" v="268"/>
          <ac:spMkLst>
            <pc:docMk/>
            <pc:sldMk cId="1275468295" sldId="306"/>
            <ac:spMk id="23" creationId="{39E3965E-AC41-4711-9D10-E25ABB132D86}"/>
          </ac:spMkLst>
        </pc:spChg>
        <pc:spChg chg="add">
          <ac:chgData name="Pratyush V Moorthy" userId="010d838501dda849" providerId="Windows Live" clId="Web-{259A2FE6-0E71-4209-AD1C-0D2AB752128E}" dt="2019-12-11T12:57:25.056" v="268"/>
          <ac:spMkLst>
            <pc:docMk/>
            <pc:sldMk cId="1275468295" sldId="306"/>
            <ac:spMk id="27" creationId="{548B4202-DCD5-4F8C-B481-743A989A9DFF}"/>
          </ac:spMkLst>
        </pc:spChg>
        <pc:spChg chg="add">
          <ac:chgData name="Pratyush V Moorthy" userId="010d838501dda849" providerId="Windows Live" clId="Web-{259A2FE6-0E71-4209-AD1C-0D2AB752128E}" dt="2019-12-11T12:57:25.056" v="268"/>
          <ac:spMkLst>
            <pc:docMk/>
            <pc:sldMk cId="1275468295" sldId="306"/>
            <ac:spMk id="31" creationId="{8EE702CF-91CE-4661-ACBF-3C8160D1B433}"/>
          </ac:spMkLst>
        </pc:spChg>
        <pc:picChg chg="add mod">
          <ac:chgData name="Pratyush V Moorthy" userId="010d838501dda849" providerId="Windows Live" clId="Web-{259A2FE6-0E71-4209-AD1C-0D2AB752128E}" dt="2019-12-11T12:43:45.218" v="124"/>
          <ac:picMkLst>
            <pc:docMk/>
            <pc:sldMk cId="1275468295" sldId="306"/>
            <ac:picMk id="3" creationId="{2AD81053-2562-4D20-B004-6B56B69582F7}"/>
          </ac:picMkLst>
        </pc:picChg>
        <pc:picChg chg="add del mod">
          <ac:chgData name="Pratyush V Moorthy" userId="010d838501dda849" providerId="Windows Live" clId="Web-{259A2FE6-0E71-4209-AD1C-0D2AB752128E}" dt="2019-12-11T12:57:20.290" v="267"/>
          <ac:picMkLst>
            <pc:docMk/>
            <pc:sldMk cId="1275468295" sldId="306"/>
            <ac:picMk id="5" creationId="{839733F8-53D9-4E97-A4D3-CB3CDE62DC41}"/>
          </ac:picMkLst>
        </pc:picChg>
        <pc:picChg chg="add mod">
          <ac:chgData name="Pratyush V Moorthy" userId="010d838501dda849" providerId="Windows Live" clId="Web-{259A2FE6-0E71-4209-AD1C-0D2AB752128E}" dt="2019-12-11T12:57:25.056" v="268"/>
          <ac:picMkLst>
            <pc:docMk/>
            <pc:sldMk cId="1275468295" sldId="306"/>
            <ac:picMk id="13" creationId="{79B9EE0B-D115-4A95-8726-0845F8900E4E}"/>
          </ac:picMkLst>
        </pc:picChg>
        <pc:cxnChg chg="add del">
          <ac:chgData name="Pratyush V Moorthy" userId="010d838501dda849" providerId="Windows Live" clId="Web-{259A2FE6-0E71-4209-AD1C-0D2AB752128E}" dt="2019-12-11T12:57:25.056" v="268"/>
          <ac:cxnSpMkLst>
            <pc:docMk/>
            <pc:sldMk cId="1275468295" sldId="306"/>
            <ac:cxnSpMk id="8" creationId="{1F5DC8C3-BA5F-4EED-BB9A-A14272BD82A1}"/>
          </ac:cxnSpMkLst>
        </pc:cxnChg>
        <pc:cxnChg chg="add del">
          <ac:chgData name="Pratyush V Moorthy" userId="010d838501dda849" providerId="Windows Live" clId="Web-{259A2FE6-0E71-4209-AD1C-0D2AB752128E}" dt="2019-12-11T12:57:25.056" v="268"/>
          <ac:cxnSpMkLst>
            <pc:docMk/>
            <pc:sldMk cId="1275468295" sldId="306"/>
            <ac:cxnSpMk id="11" creationId="{F7F57F6B-E621-4E40-A34D-2FE12902AA20}"/>
          </ac:cxnSpMkLst>
        </pc:cxnChg>
        <pc:cxnChg chg="add del">
          <ac:chgData name="Pratyush V Moorthy" userId="010d838501dda849" providerId="Windows Live" clId="Web-{259A2FE6-0E71-4209-AD1C-0D2AB752128E}" dt="2019-12-11T12:43:45.203" v="123"/>
          <ac:cxnSpMkLst>
            <pc:docMk/>
            <pc:sldMk cId="1275468295" sldId="306"/>
            <ac:cxnSpMk id="12" creationId="{1F5DC8C3-BA5F-4EED-BB9A-A14272BD82A1}"/>
          </ac:cxnSpMkLst>
        </pc:cxnChg>
        <pc:cxnChg chg="add del">
          <ac:chgData name="Pratyush V Moorthy" userId="010d838501dda849" providerId="Windows Live" clId="Web-{259A2FE6-0E71-4209-AD1C-0D2AB752128E}" dt="2019-12-11T12:43:45.203" v="123"/>
          <ac:cxnSpMkLst>
            <pc:docMk/>
            <pc:sldMk cId="1275468295" sldId="306"/>
            <ac:cxnSpMk id="16" creationId="{D28A9C89-B313-458F-9C85-515930A51A93}"/>
          </ac:cxnSpMkLst>
        </pc:cxnChg>
        <pc:cxnChg chg="add">
          <ac:chgData name="Pratyush V Moorthy" userId="010d838501dda849" providerId="Windows Live" clId="Web-{259A2FE6-0E71-4209-AD1C-0D2AB752128E}" dt="2019-12-11T12:57:25.056" v="268"/>
          <ac:cxnSpMkLst>
            <pc:docMk/>
            <pc:sldMk cId="1275468295" sldId="306"/>
            <ac:cxnSpMk id="25" creationId="{1F5DC8C3-BA5F-4EED-BB9A-A14272BD82A1}"/>
          </ac:cxnSpMkLst>
        </pc:cxnChg>
        <pc:cxnChg chg="add">
          <ac:chgData name="Pratyush V Moorthy" userId="010d838501dda849" providerId="Windows Live" clId="Web-{259A2FE6-0E71-4209-AD1C-0D2AB752128E}" dt="2019-12-11T12:57:25.056" v="268"/>
          <ac:cxnSpMkLst>
            <pc:docMk/>
            <pc:sldMk cId="1275468295" sldId="306"/>
            <ac:cxnSpMk id="29" creationId="{F7F57F6B-E621-4E40-A34D-2FE12902AA20}"/>
          </ac:cxnSpMkLst>
        </pc:cxnChg>
      </pc:sldChg>
      <pc:sldChg chg="addSp delSp modSp new mod setBg">
        <pc:chgData name="Pratyush V Moorthy" userId="010d838501dda849" providerId="Windows Live" clId="Web-{259A2FE6-0E71-4209-AD1C-0D2AB752128E}" dt="2019-12-11T12:48:59.470" v="265"/>
        <pc:sldMkLst>
          <pc:docMk/>
          <pc:sldMk cId="2275840462" sldId="307"/>
        </pc:sldMkLst>
        <pc:spChg chg="mod">
          <ac:chgData name="Pratyush V Moorthy" userId="010d838501dda849" providerId="Windows Live" clId="Web-{259A2FE6-0E71-4209-AD1C-0D2AB752128E}" dt="2019-12-11T12:46:45.719" v="177"/>
          <ac:spMkLst>
            <pc:docMk/>
            <pc:sldMk cId="2275840462" sldId="307"/>
            <ac:spMk id="2" creationId="{AFA2BC0C-EBFF-4764-8822-E793453744F2}"/>
          </ac:spMkLst>
        </pc:spChg>
        <pc:spChg chg="add del mod">
          <ac:chgData name="Pratyush V Moorthy" userId="010d838501dda849" providerId="Windows Live" clId="Web-{259A2FE6-0E71-4209-AD1C-0D2AB752128E}" dt="2019-12-11T12:48:59.470" v="265"/>
          <ac:spMkLst>
            <pc:docMk/>
            <pc:sldMk cId="2275840462" sldId="307"/>
            <ac:spMk id="7" creationId="{61CB684E-ACEE-4F91-BA83-EFD38F83F287}"/>
          </ac:spMkLst>
        </pc:spChg>
        <pc:spChg chg="add del">
          <ac:chgData name="Pratyush V Moorthy" userId="010d838501dda849" providerId="Windows Live" clId="Web-{259A2FE6-0E71-4209-AD1C-0D2AB752128E}" dt="2019-12-11T12:46:45.719" v="177"/>
          <ac:spMkLst>
            <pc:docMk/>
            <pc:sldMk cId="2275840462" sldId="307"/>
            <ac:spMk id="8" creationId="{39E3965E-AC41-4711-9D10-E25ABB132D86}"/>
          </ac:spMkLst>
        </pc:spChg>
        <pc:spChg chg="add del">
          <ac:chgData name="Pratyush V Moorthy" userId="010d838501dda849" providerId="Windows Live" clId="Web-{259A2FE6-0E71-4209-AD1C-0D2AB752128E}" dt="2019-12-11T12:46:45.719" v="177"/>
          <ac:spMkLst>
            <pc:docMk/>
            <pc:sldMk cId="2275840462" sldId="307"/>
            <ac:spMk id="12" creationId="{33428ACC-71EC-4171-9527-10983BA6B41D}"/>
          </ac:spMkLst>
        </pc:spChg>
        <pc:spChg chg="add del">
          <ac:chgData name="Pratyush V Moorthy" userId="010d838501dda849" providerId="Windows Live" clId="Web-{259A2FE6-0E71-4209-AD1C-0D2AB752128E}" dt="2019-12-11T12:46:45.719" v="177"/>
          <ac:spMkLst>
            <pc:docMk/>
            <pc:sldMk cId="2275840462" sldId="307"/>
            <ac:spMk id="16" creationId="{2FA54FBA-21C0-44C9-AD0D-565DB1ACACB1}"/>
          </ac:spMkLst>
        </pc:spChg>
        <pc:spChg chg="add del">
          <ac:chgData name="Pratyush V Moorthy" userId="010d838501dda849" providerId="Windows Live" clId="Web-{259A2FE6-0E71-4209-AD1C-0D2AB752128E}" dt="2019-12-11T12:48:13.970" v="260"/>
          <ac:spMkLst>
            <pc:docMk/>
            <pc:sldMk cId="2275840462" sldId="307"/>
            <ac:spMk id="21" creationId="{39E3965E-AC41-4711-9D10-E25ABB132D86}"/>
          </ac:spMkLst>
        </pc:spChg>
        <pc:spChg chg="add del">
          <ac:chgData name="Pratyush V Moorthy" userId="010d838501dda849" providerId="Windows Live" clId="Web-{259A2FE6-0E71-4209-AD1C-0D2AB752128E}" dt="2019-12-11T12:48:13.970" v="260"/>
          <ac:spMkLst>
            <pc:docMk/>
            <pc:sldMk cId="2275840462" sldId="307"/>
            <ac:spMk id="25" creationId="{548B4202-DCD5-4F8C-B481-743A989A9DFF}"/>
          </ac:spMkLst>
        </pc:spChg>
        <pc:spChg chg="add del">
          <ac:chgData name="Pratyush V Moorthy" userId="010d838501dda849" providerId="Windows Live" clId="Web-{259A2FE6-0E71-4209-AD1C-0D2AB752128E}" dt="2019-12-11T12:48:13.970" v="260"/>
          <ac:spMkLst>
            <pc:docMk/>
            <pc:sldMk cId="2275840462" sldId="307"/>
            <ac:spMk id="29" creationId="{8EE702CF-91CE-4661-ACBF-3C8160D1B433}"/>
          </ac:spMkLst>
        </pc:spChg>
        <pc:spChg chg="add">
          <ac:chgData name="Pratyush V Moorthy" userId="010d838501dda849" providerId="Windows Live" clId="Web-{259A2FE6-0E71-4209-AD1C-0D2AB752128E}" dt="2019-12-11T12:48:13.970" v="260"/>
          <ac:spMkLst>
            <pc:docMk/>
            <pc:sldMk cId="2275840462" sldId="307"/>
            <ac:spMk id="34" creationId="{39E3965E-AC41-4711-9D10-E25ABB132D86}"/>
          </ac:spMkLst>
        </pc:spChg>
        <pc:spChg chg="add">
          <ac:chgData name="Pratyush V Moorthy" userId="010d838501dda849" providerId="Windows Live" clId="Web-{259A2FE6-0E71-4209-AD1C-0D2AB752128E}" dt="2019-12-11T12:48:13.970" v="260"/>
          <ac:spMkLst>
            <pc:docMk/>
            <pc:sldMk cId="2275840462" sldId="307"/>
            <ac:spMk id="38" creationId="{548B4202-DCD5-4F8C-B481-743A989A9DFF}"/>
          </ac:spMkLst>
        </pc:spChg>
        <pc:spChg chg="add">
          <ac:chgData name="Pratyush V Moorthy" userId="010d838501dda849" providerId="Windows Live" clId="Web-{259A2FE6-0E71-4209-AD1C-0D2AB752128E}" dt="2019-12-11T12:48:13.970" v="260"/>
          <ac:spMkLst>
            <pc:docMk/>
            <pc:sldMk cId="2275840462" sldId="307"/>
            <ac:spMk id="42" creationId="{8EE702CF-91CE-4661-ACBF-3C8160D1B433}"/>
          </ac:spMkLst>
        </pc:spChg>
        <pc:picChg chg="add mod ord">
          <ac:chgData name="Pratyush V Moorthy" userId="010d838501dda849" providerId="Windows Live" clId="Web-{259A2FE6-0E71-4209-AD1C-0D2AB752128E}" dt="2019-12-11T12:46:45.719" v="177"/>
          <ac:picMkLst>
            <pc:docMk/>
            <pc:sldMk cId="2275840462" sldId="307"/>
            <ac:picMk id="3" creationId="{8F25B59B-1C51-4B57-B256-F11C35520916}"/>
          </ac:picMkLst>
        </pc:picChg>
        <pc:picChg chg="add mod">
          <ac:chgData name="Pratyush V Moorthy" userId="010d838501dda849" providerId="Windows Live" clId="Web-{259A2FE6-0E71-4209-AD1C-0D2AB752128E}" dt="2019-12-11T12:46:45.719" v="177"/>
          <ac:picMkLst>
            <pc:docMk/>
            <pc:sldMk cId="2275840462" sldId="307"/>
            <ac:picMk id="5" creationId="{81A787E0-8D14-452E-857B-0BB00CCF3431}"/>
          </ac:picMkLst>
        </pc:picChg>
        <pc:cxnChg chg="add del">
          <ac:chgData name="Pratyush V Moorthy" userId="010d838501dda849" providerId="Windows Live" clId="Web-{259A2FE6-0E71-4209-AD1C-0D2AB752128E}" dt="2019-12-11T12:46:45.719" v="177"/>
          <ac:cxnSpMkLst>
            <pc:docMk/>
            <pc:sldMk cId="2275840462" sldId="307"/>
            <ac:cxnSpMk id="10" creationId="{1F5DC8C3-BA5F-4EED-BB9A-A14272BD82A1}"/>
          </ac:cxnSpMkLst>
        </pc:cxnChg>
        <pc:cxnChg chg="add del">
          <ac:chgData name="Pratyush V Moorthy" userId="010d838501dda849" providerId="Windows Live" clId="Web-{259A2FE6-0E71-4209-AD1C-0D2AB752128E}" dt="2019-12-11T12:46:45.719" v="177"/>
          <ac:cxnSpMkLst>
            <pc:docMk/>
            <pc:sldMk cId="2275840462" sldId="307"/>
            <ac:cxnSpMk id="14" creationId="{BA22713B-ABB6-4391-97F9-0449A2B9B664}"/>
          </ac:cxnSpMkLst>
        </pc:cxnChg>
        <pc:cxnChg chg="add del">
          <ac:chgData name="Pratyush V Moorthy" userId="010d838501dda849" providerId="Windows Live" clId="Web-{259A2FE6-0E71-4209-AD1C-0D2AB752128E}" dt="2019-12-11T12:48:13.970" v="260"/>
          <ac:cxnSpMkLst>
            <pc:docMk/>
            <pc:sldMk cId="2275840462" sldId="307"/>
            <ac:cxnSpMk id="23" creationId="{1F5DC8C3-BA5F-4EED-BB9A-A14272BD82A1}"/>
          </ac:cxnSpMkLst>
        </pc:cxnChg>
        <pc:cxnChg chg="add del">
          <ac:chgData name="Pratyush V Moorthy" userId="010d838501dda849" providerId="Windows Live" clId="Web-{259A2FE6-0E71-4209-AD1C-0D2AB752128E}" dt="2019-12-11T12:48:13.970" v="260"/>
          <ac:cxnSpMkLst>
            <pc:docMk/>
            <pc:sldMk cId="2275840462" sldId="307"/>
            <ac:cxnSpMk id="27" creationId="{F7F57F6B-E621-4E40-A34D-2FE12902AA20}"/>
          </ac:cxnSpMkLst>
        </pc:cxnChg>
        <pc:cxnChg chg="add">
          <ac:chgData name="Pratyush V Moorthy" userId="010d838501dda849" providerId="Windows Live" clId="Web-{259A2FE6-0E71-4209-AD1C-0D2AB752128E}" dt="2019-12-11T12:48:13.970" v="260"/>
          <ac:cxnSpMkLst>
            <pc:docMk/>
            <pc:sldMk cId="2275840462" sldId="307"/>
            <ac:cxnSpMk id="36" creationId="{1F5DC8C3-BA5F-4EED-BB9A-A14272BD82A1}"/>
          </ac:cxnSpMkLst>
        </pc:cxnChg>
        <pc:cxnChg chg="add">
          <ac:chgData name="Pratyush V Moorthy" userId="010d838501dda849" providerId="Windows Live" clId="Web-{259A2FE6-0E71-4209-AD1C-0D2AB752128E}" dt="2019-12-11T12:48:13.970" v="260"/>
          <ac:cxnSpMkLst>
            <pc:docMk/>
            <pc:sldMk cId="2275840462" sldId="307"/>
            <ac:cxnSpMk id="40" creationId="{F7F57F6B-E621-4E40-A34D-2FE12902AA20}"/>
          </ac:cxnSpMkLst>
        </pc:cxnChg>
      </pc:sldChg>
      <pc:sldChg chg="addSp delSp modSp new mod ord setBg">
        <pc:chgData name="Pratyush V Moorthy" userId="010d838501dda849" providerId="Windows Live" clId="Web-{259A2FE6-0E71-4209-AD1C-0D2AB752128E}" dt="2019-12-11T12:46:00.032" v="175"/>
        <pc:sldMkLst>
          <pc:docMk/>
          <pc:sldMk cId="4249052757" sldId="308"/>
        </pc:sldMkLst>
        <pc:spChg chg="mod">
          <ac:chgData name="Pratyush V Moorthy" userId="010d838501dda849" providerId="Windows Live" clId="Web-{259A2FE6-0E71-4209-AD1C-0D2AB752128E}" dt="2019-12-11T12:46:00.032" v="175"/>
          <ac:spMkLst>
            <pc:docMk/>
            <pc:sldMk cId="4249052757" sldId="308"/>
            <ac:spMk id="2" creationId="{B55C0815-4DFC-4E43-AEFD-C2A9BFC4CF3F}"/>
          </ac:spMkLst>
        </pc:spChg>
        <pc:spChg chg="add del mod">
          <ac:chgData name="Pratyush V Moorthy" userId="010d838501dda849" providerId="Windows Live" clId="Web-{259A2FE6-0E71-4209-AD1C-0D2AB752128E}" dt="2019-12-11T12:45:07.219" v="169"/>
          <ac:spMkLst>
            <pc:docMk/>
            <pc:sldMk cId="4249052757" sldId="308"/>
            <ac:spMk id="9" creationId="{CBDBF6B3-7E95-46A5-A022-A18EBB72ACAF}"/>
          </ac:spMkLst>
        </pc:spChg>
        <pc:spChg chg="add">
          <ac:chgData name="Pratyush V Moorthy" userId="010d838501dda849" providerId="Windows Live" clId="Web-{259A2FE6-0E71-4209-AD1C-0D2AB752128E}" dt="2019-12-11T12:46:00.032" v="175"/>
          <ac:spMkLst>
            <pc:docMk/>
            <pc:sldMk cId="4249052757" sldId="308"/>
            <ac:spMk id="15" creationId="{39E3965E-AC41-4711-9D10-E25ABB132D86}"/>
          </ac:spMkLst>
        </pc:spChg>
        <pc:spChg chg="add">
          <ac:chgData name="Pratyush V Moorthy" userId="010d838501dda849" providerId="Windows Live" clId="Web-{259A2FE6-0E71-4209-AD1C-0D2AB752128E}" dt="2019-12-11T12:46:00.032" v="175"/>
          <ac:spMkLst>
            <pc:docMk/>
            <pc:sldMk cId="4249052757" sldId="308"/>
            <ac:spMk id="17" creationId="{548B4202-DCD5-4F8C-B481-743A989A9DFF}"/>
          </ac:spMkLst>
        </pc:spChg>
        <pc:spChg chg="add del">
          <ac:chgData name="Pratyush V Moorthy" userId="010d838501dda849" providerId="Windows Live" clId="Web-{259A2FE6-0E71-4209-AD1C-0D2AB752128E}" dt="2019-12-11T12:46:00.016" v="174"/>
          <ac:spMkLst>
            <pc:docMk/>
            <pc:sldMk cId="4249052757" sldId="308"/>
            <ac:spMk id="18" creationId="{39E3965E-AC41-4711-9D10-E25ABB132D86}"/>
          </ac:spMkLst>
        </pc:spChg>
        <pc:spChg chg="add">
          <ac:chgData name="Pratyush V Moorthy" userId="010d838501dda849" providerId="Windows Live" clId="Web-{259A2FE6-0E71-4209-AD1C-0D2AB752128E}" dt="2019-12-11T12:46:00.032" v="175"/>
          <ac:spMkLst>
            <pc:docMk/>
            <pc:sldMk cId="4249052757" sldId="308"/>
            <ac:spMk id="21" creationId="{8EE702CF-91CE-4661-ACBF-3C8160D1B433}"/>
          </ac:spMkLst>
        </pc:spChg>
        <pc:spChg chg="add del">
          <ac:chgData name="Pratyush V Moorthy" userId="010d838501dda849" providerId="Windows Live" clId="Web-{259A2FE6-0E71-4209-AD1C-0D2AB752128E}" dt="2019-12-11T12:46:00.016" v="174"/>
          <ac:spMkLst>
            <pc:docMk/>
            <pc:sldMk cId="4249052757" sldId="308"/>
            <ac:spMk id="22" creationId="{44A37DD3-1B84-4776-94E1-C0AAA5C0F629}"/>
          </ac:spMkLst>
        </pc:spChg>
        <pc:spChg chg="add del">
          <ac:chgData name="Pratyush V Moorthy" userId="010d838501dda849" providerId="Windows Live" clId="Web-{259A2FE6-0E71-4209-AD1C-0D2AB752128E}" dt="2019-12-11T12:46:00.016" v="174"/>
          <ac:spMkLst>
            <pc:docMk/>
            <pc:sldMk cId="4249052757" sldId="308"/>
            <ac:spMk id="24" creationId="{0B4FB531-34DA-4777-9BD5-5B885DC38198}"/>
          </ac:spMkLst>
        </pc:spChg>
        <pc:picChg chg="add del mod">
          <ac:chgData name="Pratyush V Moorthy" userId="010d838501dda849" providerId="Windows Live" clId="Web-{259A2FE6-0E71-4209-AD1C-0D2AB752128E}" dt="2019-12-11T12:44:40.562" v="162"/>
          <ac:picMkLst>
            <pc:docMk/>
            <pc:sldMk cId="4249052757" sldId="308"/>
            <ac:picMk id="3" creationId="{CB6B5A9A-7192-4BAE-B900-CF53D2B67179}"/>
          </ac:picMkLst>
        </pc:picChg>
        <pc:picChg chg="add del mod">
          <ac:chgData name="Pratyush V Moorthy" userId="010d838501dda849" providerId="Windows Live" clId="Web-{259A2FE6-0E71-4209-AD1C-0D2AB752128E}" dt="2019-12-11T12:44:46.219" v="164"/>
          <ac:picMkLst>
            <pc:docMk/>
            <pc:sldMk cId="4249052757" sldId="308"/>
            <ac:picMk id="5" creationId="{81915754-69E2-4498-803F-A23C29B77FED}"/>
          </ac:picMkLst>
        </pc:picChg>
        <pc:picChg chg="add del mod">
          <ac:chgData name="Pratyush V Moorthy" userId="010d838501dda849" providerId="Windows Live" clId="Web-{259A2FE6-0E71-4209-AD1C-0D2AB752128E}" dt="2019-12-11T12:45:07.219" v="170"/>
          <ac:picMkLst>
            <pc:docMk/>
            <pc:sldMk cId="4249052757" sldId="308"/>
            <ac:picMk id="7" creationId="{CFBC6F34-1EB4-42F4-BFBD-D9AC50B27C31}"/>
          </ac:picMkLst>
        </pc:picChg>
        <pc:picChg chg="add mod ord">
          <ac:chgData name="Pratyush V Moorthy" userId="010d838501dda849" providerId="Windows Live" clId="Web-{259A2FE6-0E71-4209-AD1C-0D2AB752128E}" dt="2019-12-11T12:46:00.032" v="175"/>
          <ac:picMkLst>
            <pc:docMk/>
            <pc:sldMk cId="4249052757" sldId="308"/>
            <ac:picMk id="11" creationId="{426D638E-3798-4B8F-8776-8015E2BE4ADD}"/>
          </ac:picMkLst>
        </pc:picChg>
        <pc:picChg chg="add mod">
          <ac:chgData name="Pratyush V Moorthy" userId="010d838501dda849" providerId="Windows Live" clId="Web-{259A2FE6-0E71-4209-AD1C-0D2AB752128E}" dt="2019-12-11T12:46:00.032" v="175"/>
          <ac:picMkLst>
            <pc:docMk/>
            <pc:sldMk cId="4249052757" sldId="308"/>
            <ac:picMk id="13" creationId="{501E9C43-E7D3-4D53-9B0C-2161D9517528}"/>
          </ac:picMkLst>
        </pc:picChg>
        <pc:cxnChg chg="add">
          <ac:chgData name="Pratyush V Moorthy" userId="010d838501dda849" providerId="Windows Live" clId="Web-{259A2FE6-0E71-4209-AD1C-0D2AB752128E}" dt="2019-12-11T12:46:00.032" v="175"/>
          <ac:cxnSpMkLst>
            <pc:docMk/>
            <pc:sldMk cId="4249052757" sldId="308"/>
            <ac:cxnSpMk id="16" creationId="{1F5DC8C3-BA5F-4EED-BB9A-A14272BD82A1}"/>
          </ac:cxnSpMkLst>
        </pc:cxnChg>
        <pc:cxnChg chg="add">
          <ac:chgData name="Pratyush V Moorthy" userId="010d838501dda849" providerId="Windows Live" clId="Web-{259A2FE6-0E71-4209-AD1C-0D2AB752128E}" dt="2019-12-11T12:46:00.032" v="175"/>
          <ac:cxnSpMkLst>
            <pc:docMk/>
            <pc:sldMk cId="4249052757" sldId="308"/>
            <ac:cxnSpMk id="19" creationId="{F7F57F6B-E621-4E40-A34D-2FE12902AA20}"/>
          </ac:cxnSpMkLst>
        </pc:cxnChg>
        <pc:cxnChg chg="add del">
          <ac:chgData name="Pratyush V Moorthy" userId="010d838501dda849" providerId="Windows Live" clId="Web-{259A2FE6-0E71-4209-AD1C-0D2AB752128E}" dt="2019-12-11T12:46:00.016" v="174"/>
          <ac:cxnSpMkLst>
            <pc:docMk/>
            <pc:sldMk cId="4249052757" sldId="308"/>
            <ac:cxnSpMk id="20" creationId="{1F5DC8C3-BA5F-4EED-BB9A-A14272BD82A1}"/>
          </ac:cxnSpMkLst>
        </pc:cxnChg>
        <pc:cxnChg chg="add del">
          <ac:chgData name="Pratyush V Moorthy" userId="010d838501dda849" providerId="Windows Live" clId="Web-{259A2FE6-0E71-4209-AD1C-0D2AB752128E}" dt="2019-12-11T12:46:00.016" v="174"/>
          <ac:cxnSpMkLst>
            <pc:docMk/>
            <pc:sldMk cId="4249052757" sldId="308"/>
            <ac:cxnSpMk id="26" creationId="{D5B557D3-D7B4-404B-84A1-9BD182BE5B06}"/>
          </ac:cxnSpMkLst>
        </pc:cxnChg>
      </pc:sldChg>
      <pc:sldChg chg="addSp modSp new mod setBg modClrScheme chgLayout">
        <pc:chgData name="Pratyush V Moorthy" userId="010d838501dda849" providerId="Windows Live" clId="Web-{259A2FE6-0E71-4209-AD1C-0D2AB752128E}" dt="2019-12-11T13:00:27.510" v="331" actId="20577"/>
        <pc:sldMkLst>
          <pc:docMk/>
          <pc:sldMk cId="3187289654" sldId="309"/>
        </pc:sldMkLst>
        <pc:spChg chg="mod ord">
          <ac:chgData name="Pratyush V Moorthy" userId="010d838501dda849" providerId="Windows Live" clId="Web-{259A2FE6-0E71-4209-AD1C-0D2AB752128E}" dt="2019-12-11T13:00:23.089" v="327" actId="20577"/>
          <ac:spMkLst>
            <pc:docMk/>
            <pc:sldMk cId="3187289654" sldId="309"/>
            <ac:spMk id="2" creationId="{C03A6266-97C0-403D-B078-61422E26D9CE}"/>
          </ac:spMkLst>
        </pc:spChg>
        <pc:spChg chg="add mod ord">
          <ac:chgData name="Pratyush V Moorthy" userId="010d838501dda849" providerId="Windows Live" clId="Web-{259A2FE6-0E71-4209-AD1C-0D2AB752128E}" dt="2019-12-11T13:00:27.510" v="331" actId="20577"/>
          <ac:spMkLst>
            <pc:docMk/>
            <pc:sldMk cId="3187289654" sldId="309"/>
            <ac:spMk id="3" creationId="{87A2B7A6-7FEA-4A51-BF71-F786703CFBB4}"/>
          </ac:spMkLst>
        </pc:spChg>
        <pc:spChg chg="add">
          <ac:chgData name="Pratyush V Moorthy" userId="010d838501dda849" providerId="Windows Live" clId="Web-{259A2FE6-0E71-4209-AD1C-0D2AB752128E}" dt="2019-12-11T13:00:11.385" v="324"/>
          <ac:spMkLst>
            <pc:docMk/>
            <pc:sldMk cId="3187289654" sldId="309"/>
            <ac:spMk id="8" creationId="{FBDCECDC-EEE3-4128-AA5E-82A8C08796E8}"/>
          </ac:spMkLst>
        </pc:spChg>
        <pc:spChg chg="add">
          <ac:chgData name="Pratyush V Moorthy" userId="010d838501dda849" providerId="Windows Live" clId="Web-{259A2FE6-0E71-4209-AD1C-0D2AB752128E}" dt="2019-12-11T13:00:11.385" v="324"/>
          <ac:spMkLst>
            <pc:docMk/>
            <pc:sldMk cId="3187289654" sldId="309"/>
            <ac:spMk id="10" creationId="{4260EDE0-989C-4E16-AF94-F652294D828E}"/>
          </ac:spMkLst>
        </pc:spChg>
      </pc:sldChg>
      <pc:sldChg chg="addSp delSp modSp new mod setBg setClrOvrMap">
        <pc:chgData name="Pratyush V Moorthy" userId="010d838501dda849" providerId="Windows Live" clId="Web-{259A2FE6-0E71-4209-AD1C-0D2AB752128E}" dt="2019-12-11T13:44:34.481" v="1321"/>
        <pc:sldMkLst>
          <pc:docMk/>
          <pc:sldMk cId="3908747802" sldId="310"/>
        </pc:sldMkLst>
        <pc:spChg chg="mod">
          <ac:chgData name="Pratyush V Moorthy" userId="010d838501dda849" providerId="Windows Live" clId="Web-{259A2FE6-0E71-4209-AD1C-0D2AB752128E}" dt="2019-12-11T13:44:34.481" v="1321"/>
          <ac:spMkLst>
            <pc:docMk/>
            <pc:sldMk cId="3908747802" sldId="310"/>
            <ac:spMk id="2" creationId="{F4A031C4-B004-46A9-B53D-E97F813478F0}"/>
          </ac:spMkLst>
        </pc:spChg>
        <pc:spChg chg="mod ord">
          <ac:chgData name="Pratyush V Moorthy" userId="010d838501dda849" providerId="Windows Live" clId="Web-{259A2FE6-0E71-4209-AD1C-0D2AB752128E}" dt="2019-12-11T13:44:34.481" v="1321"/>
          <ac:spMkLst>
            <pc:docMk/>
            <pc:sldMk cId="3908747802" sldId="310"/>
            <ac:spMk id="3" creationId="{D6E82CDC-7ECA-4495-A65B-1BFF486A32EC}"/>
          </ac:spMkLst>
        </pc:spChg>
        <pc:spChg chg="add del">
          <ac:chgData name="Pratyush V Moorthy" userId="010d838501dda849" providerId="Windows Live" clId="Web-{259A2FE6-0E71-4209-AD1C-0D2AB752128E}" dt="2019-12-11T13:13:39.952" v="581"/>
          <ac:spMkLst>
            <pc:docMk/>
            <pc:sldMk cId="3908747802" sldId="310"/>
            <ac:spMk id="9" creationId="{39E3965E-AC41-4711-9D10-E25ABB132D86}"/>
          </ac:spMkLst>
        </pc:spChg>
        <pc:spChg chg="add del">
          <ac:chgData name="Pratyush V Moorthy" userId="010d838501dda849" providerId="Windows Live" clId="Web-{259A2FE6-0E71-4209-AD1C-0D2AB752128E}" dt="2019-12-11T13:13:39.952" v="581"/>
          <ac:spMkLst>
            <pc:docMk/>
            <pc:sldMk cId="3908747802" sldId="310"/>
            <ac:spMk id="13" creationId="{6482F060-A4AF-4E0B-B364-7C6BA4AE9C03}"/>
          </ac:spMkLst>
        </pc:spChg>
        <pc:spChg chg="add del">
          <ac:chgData name="Pratyush V Moorthy" userId="010d838501dda849" providerId="Windows Live" clId="Web-{259A2FE6-0E71-4209-AD1C-0D2AB752128E}" dt="2019-12-11T13:44:34.481" v="1321"/>
          <ac:spMkLst>
            <pc:docMk/>
            <pc:sldMk cId="3908747802" sldId="310"/>
            <ac:spMk id="17" creationId="{69426B45-4C4F-4D52-8537-76E9A5B89E2F}"/>
          </ac:spMkLst>
        </pc:spChg>
        <pc:spChg chg="add del">
          <ac:chgData name="Pratyush V Moorthy" userId="010d838501dda849" providerId="Windows Live" clId="Web-{259A2FE6-0E71-4209-AD1C-0D2AB752128E}" dt="2019-12-11T13:44:34.481" v="1321"/>
          <ac:spMkLst>
            <pc:docMk/>
            <pc:sldMk cId="3908747802" sldId="310"/>
            <ac:spMk id="19" creationId="{67E6FB20-7663-466F-A928-9371C34F955C}"/>
          </ac:spMkLst>
        </pc:spChg>
        <pc:spChg chg="add del">
          <ac:chgData name="Pratyush V Moorthy" userId="010d838501dda849" providerId="Windows Live" clId="Web-{259A2FE6-0E71-4209-AD1C-0D2AB752128E}" dt="2019-12-11T13:13:39.937" v="580"/>
          <ac:spMkLst>
            <pc:docMk/>
            <pc:sldMk cId="3908747802" sldId="310"/>
            <ac:spMk id="20" creationId="{873ECEC8-0F24-45B8-950F-35FC94BCEAC8}"/>
          </ac:spMkLst>
        </pc:spChg>
        <pc:spChg chg="add">
          <ac:chgData name="Pratyush V Moorthy" userId="010d838501dda849" providerId="Windows Live" clId="Web-{259A2FE6-0E71-4209-AD1C-0D2AB752128E}" dt="2019-12-11T13:44:34.481" v="1321"/>
          <ac:spMkLst>
            <pc:docMk/>
            <pc:sldMk cId="3908747802" sldId="310"/>
            <ac:spMk id="21" creationId="{F64BBAA4-C62B-4146-B49F-FE4CC4655EE0}"/>
          </ac:spMkLst>
        </pc:spChg>
        <pc:spChg chg="add del">
          <ac:chgData name="Pratyush V Moorthy" userId="010d838501dda849" providerId="Windows Live" clId="Web-{259A2FE6-0E71-4209-AD1C-0D2AB752128E}" dt="2019-12-11T13:13:39.937" v="580"/>
          <ac:spMkLst>
            <pc:docMk/>
            <pc:sldMk cId="3908747802" sldId="310"/>
            <ac:spMk id="24" creationId="{8B53612E-ADB2-4457-9688-89506397AF28}"/>
          </ac:spMkLst>
        </pc:spChg>
        <pc:spChg chg="add">
          <ac:chgData name="Pratyush V Moorthy" userId="010d838501dda849" providerId="Windows Live" clId="Web-{259A2FE6-0E71-4209-AD1C-0D2AB752128E}" dt="2019-12-11T13:44:34.481" v="1321"/>
          <ac:spMkLst>
            <pc:docMk/>
            <pc:sldMk cId="3908747802" sldId="310"/>
            <ac:spMk id="28" creationId="{75CF30C0-9394-4459-976E-2AA223FB125F}"/>
          </ac:spMkLst>
        </pc:spChg>
        <pc:picChg chg="add mod ord">
          <ac:chgData name="Pratyush V Moorthy" userId="010d838501dda849" providerId="Windows Live" clId="Web-{259A2FE6-0E71-4209-AD1C-0D2AB752128E}" dt="2019-12-11T13:44:34.481" v="1321"/>
          <ac:picMkLst>
            <pc:docMk/>
            <pc:sldMk cId="3908747802" sldId="310"/>
            <ac:picMk id="4" creationId="{EB812AB9-0E0A-4FB1-AB34-C4FB3079C09D}"/>
          </ac:picMkLst>
        </pc:picChg>
        <pc:cxnChg chg="add del">
          <ac:chgData name="Pratyush V Moorthy" userId="010d838501dda849" providerId="Windows Live" clId="Web-{259A2FE6-0E71-4209-AD1C-0D2AB752128E}" dt="2019-12-11T13:13:39.952" v="581"/>
          <ac:cxnSpMkLst>
            <pc:docMk/>
            <pc:sldMk cId="3908747802" sldId="310"/>
            <ac:cxnSpMk id="11" creationId="{1F5DC8C3-BA5F-4EED-BB9A-A14272BD82A1}"/>
          </ac:cxnSpMkLst>
        </pc:cxnChg>
        <pc:cxnChg chg="add del">
          <ac:chgData name="Pratyush V Moorthy" userId="010d838501dda849" providerId="Windows Live" clId="Web-{259A2FE6-0E71-4209-AD1C-0D2AB752128E}" dt="2019-12-11T13:13:39.952" v="581"/>
          <ac:cxnSpMkLst>
            <pc:docMk/>
            <pc:sldMk cId="3908747802" sldId="310"/>
            <ac:cxnSpMk id="15" creationId="{B9EB6DAA-2F0C-43D5-A577-15D5D2C4E3F5}"/>
          </ac:cxnSpMkLst>
        </pc:cxnChg>
        <pc:cxnChg chg="add del">
          <ac:chgData name="Pratyush V Moorthy" userId="010d838501dda849" providerId="Windows Live" clId="Web-{259A2FE6-0E71-4209-AD1C-0D2AB752128E}" dt="2019-12-11T13:44:34.481" v="1321"/>
          <ac:cxnSpMkLst>
            <pc:docMk/>
            <pc:sldMk cId="3908747802" sldId="310"/>
            <ac:cxnSpMk id="18" creationId="{CF117E1C-E964-4433-B1A8-BB2301D0FF14}"/>
          </ac:cxnSpMkLst>
        </pc:cxnChg>
        <pc:cxnChg chg="add del">
          <ac:chgData name="Pratyush V Moorthy" userId="010d838501dda849" providerId="Windows Live" clId="Web-{259A2FE6-0E71-4209-AD1C-0D2AB752128E}" dt="2019-12-11T13:13:39.937" v="580"/>
          <ac:cxnSpMkLst>
            <pc:docMk/>
            <pc:sldMk cId="3908747802" sldId="310"/>
            <ac:cxnSpMk id="22" creationId="{89EB8C68-FF1B-4849-867B-32D29B19F102}"/>
          </ac:cxnSpMkLst>
        </pc:cxnChg>
        <pc:cxnChg chg="add">
          <ac:chgData name="Pratyush V Moorthy" userId="010d838501dda849" providerId="Windows Live" clId="Web-{259A2FE6-0E71-4209-AD1C-0D2AB752128E}" dt="2019-12-11T13:44:34.481" v="1321"/>
          <ac:cxnSpMkLst>
            <pc:docMk/>
            <pc:sldMk cId="3908747802" sldId="310"/>
            <ac:cxnSpMk id="26" creationId="{EEB57AA8-F021-480C-A9E2-F89913313611}"/>
          </ac:cxnSpMkLst>
        </pc:cxnChg>
      </pc:sldChg>
      <pc:sldChg chg="addSp modSp new mod setBg">
        <pc:chgData name="Pratyush V Moorthy" userId="010d838501dda849" providerId="Windows Live" clId="Web-{259A2FE6-0E71-4209-AD1C-0D2AB752128E}" dt="2019-12-11T13:19:04.784" v="695"/>
        <pc:sldMkLst>
          <pc:docMk/>
          <pc:sldMk cId="2419285691" sldId="311"/>
        </pc:sldMkLst>
        <pc:spChg chg="mod">
          <ac:chgData name="Pratyush V Moorthy" userId="010d838501dda849" providerId="Windows Live" clId="Web-{259A2FE6-0E71-4209-AD1C-0D2AB752128E}" dt="2019-12-11T13:19:04.784" v="695"/>
          <ac:spMkLst>
            <pc:docMk/>
            <pc:sldMk cId="2419285691" sldId="311"/>
            <ac:spMk id="2" creationId="{499A1B8B-E784-4076-8590-362A196114C6}"/>
          </ac:spMkLst>
        </pc:spChg>
        <pc:spChg chg="mod">
          <ac:chgData name="Pratyush V Moorthy" userId="010d838501dda849" providerId="Windows Live" clId="Web-{259A2FE6-0E71-4209-AD1C-0D2AB752128E}" dt="2019-12-11T13:19:04.784" v="695"/>
          <ac:spMkLst>
            <pc:docMk/>
            <pc:sldMk cId="2419285691" sldId="311"/>
            <ac:spMk id="3" creationId="{C9362919-C887-41A7-93C3-CBE27E702D15}"/>
          </ac:spMkLst>
        </pc:spChg>
        <pc:spChg chg="add">
          <ac:chgData name="Pratyush V Moorthy" userId="010d838501dda849" providerId="Windows Live" clId="Web-{259A2FE6-0E71-4209-AD1C-0D2AB752128E}" dt="2019-12-11T13:19:04.784" v="695"/>
          <ac:spMkLst>
            <pc:docMk/>
            <pc:sldMk cId="2419285691" sldId="311"/>
            <ac:spMk id="9" creationId="{39E3965E-AC41-4711-9D10-E25ABB132D86}"/>
          </ac:spMkLst>
        </pc:spChg>
        <pc:spChg chg="add">
          <ac:chgData name="Pratyush V Moorthy" userId="010d838501dda849" providerId="Windows Live" clId="Web-{259A2FE6-0E71-4209-AD1C-0D2AB752128E}" dt="2019-12-11T13:19:04.784" v="695"/>
          <ac:spMkLst>
            <pc:docMk/>
            <pc:sldMk cId="2419285691" sldId="311"/>
            <ac:spMk id="13" creationId="{33428ACC-71EC-4171-9527-10983BA6B41D}"/>
          </ac:spMkLst>
        </pc:spChg>
        <pc:spChg chg="add">
          <ac:chgData name="Pratyush V Moorthy" userId="010d838501dda849" providerId="Windows Live" clId="Web-{259A2FE6-0E71-4209-AD1C-0D2AB752128E}" dt="2019-12-11T13:19:04.784" v="695"/>
          <ac:spMkLst>
            <pc:docMk/>
            <pc:sldMk cId="2419285691" sldId="311"/>
            <ac:spMk id="17" creationId="{2FA54FBA-21C0-44C9-AD0D-565DB1ACACB1}"/>
          </ac:spMkLst>
        </pc:spChg>
        <pc:picChg chg="add mod">
          <ac:chgData name="Pratyush V Moorthy" userId="010d838501dda849" providerId="Windows Live" clId="Web-{259A2FE6-0E71-4209-AD1C-0D2AB752128E}" dt="2019-12-11T13:19:04.784" v="695"/>
          <ac:picMkLst>
            <pc:docMk/>
            <pc:sldMk cId="2419285691" sldId="311"/>
            <ac:picMk id="4" creationId="{7CF940CF-3B9B-4626-9682-BD39520D9B8F}"/>
          </ac:picMkLst>
        </pc:picChg>
        <pc:cxnChg chg="add">
          <ac:chgData name="Pratyush V Moorthy" userId="010d838501dda849" providerId="Windows Live" clId="Web-{259A2FE6-0E71-4209-AD1C-0D2AB752128E}" dt="2019-12-11T13:19:04.784" v="695"/>
          <ac:cxnSpMkLst>
            <pc:docMk/>
            <pc:sldMk cId="2419285691" sldId="311"/>
            <ac:cxnSpMk id="11" creationId="{1F5DC8C3-BA5F-4EED-BB9A-A14272BD82A1}"/>
          </ac:cxnSpMkLst>
        </pc:cxnChg>
        <pc:cxnChg chg="add">
          <ac:chgData name="Pratyush V Moorthy" userId="010d838501dda849" providerId="Windows Live" clId="Web-{259A2FE6-0E71-4209-AD1C-0D2AB752128E}" dt="2019-12-11T13:19:04.784" v="695"/>
          <ac:cxnSpMkLst>
            <pc:docMk/>
            <pc:sldMk cId="2419285691" sldId="311"/>
            <ac:cxnSpMk id="15" creationId="{BA22713B-ABB6-4391-97F9-0449A2B9B664}"/>
          </ac:cxnSpMkLst>
        </pc:cxnChg>
      </pc:sldChg>
      <pc:sldChg chg="addSp modSp new mod setBg">
        <pc:chgData name="Pratyush V Moorthy" userId="010d838501dda849" providerId="Windows Live" clId="Web-{259A2FE6-0E71-4209-AD1C-0D2AB752128E}" dt="2019-12-11T13:44:13.388" v="1319" actId="20577"/>
        <pc:sldMkLst>
          <pc:docMk/>
          <pc:sldMk cId="2673338053" sldId="312"/>
        </pc:sldMkLst>
        <pc:spChg chg="mod">
          <ac:chgData name="Pratyush V Moorthy" userId="010d838501dda849" providerId="Windows Live" clId="Web-{259A2FE6-0E71-4209-AD1C-0D2AB752128E}" dt="2019-12-11T13:42:54.793" v="1202"/>
          <ac:spMkLst>
            <pc:docMk/>
            <pc:sldMk cId="2673338053" sldId="312"/>
            <ac:spMk id="2" creationId="{7AAEEEAD-7731-4AE6-9AD1-E7A8FA581B81}"/>
          </ac:spMkLst>
        </pc:spChg>
        <pc:spChg chg="mod">
          <ac:chgData name="Pratyush V Moorthy" userId="010d838501dda849" providerId="Windows Live" clId="Web-{259A2FE6-0E71-4209-AD1C-0D2AB752128E}" dt="2019-12-11T13:44:13.388" v="1319" actId="20577"/>
          <ac:spMkLst>
            <pc:docMk/>
            <pc:sldMk cId="2673338053" sldId="312"/>
            <ac:spMk id="3" creationId="{AD0484F1-3EC4-4028-A088-D6275BB49730}"/>
          </ac:spMkLst>
        </pc:spChg>
        <pc:spChg chg="add">
          <ac:chgData name="Pratyush V Moorthy" userId="010d838501dda849" providerId="Windows Live" clId="Web-{259A2FE6-0E71-4209-AD1C-0D2AB752128E}" dt="2019-12-11T13:42:54.793" v="1202"/>
          <ac:spMkLst>
            <pc:docMk/>
            <pc:sldMk cId="2673338053" sldId="312"/>
            <ac:spMk id="9" creationId="{F64BBAA4-C62B-4146-B49F-FE4CC4655EE0}"/>
          </ac:spMkLst>
        </pc:spChg>
        <pc:spChg chg="add">
          <ac:chgData name="Pratyush V Moorthy" userId="010d838501dda849" providerId="Windows Live" clId="Web-{259A2FE6-0E71-4209-AD1C-0D2AB752128E}" dt="2019-12-11T13:42:54.793" v="1202"/>
          <ac:spMkLst>
            <pc:docMk/>
            <pc:sldMk cId="2673338053" sldId="312"/>
            <ac:spMk id="13" creationId="{75CF30C0-9394-4459-976E-2AA223FB125F}"/>
          </ac:spMkLst>
        </pc:spChg>
        <pc:picChg chg="add mod">
          <ac:chgData name="Pratyush V Moorthy" userId="010d838501dda849" providerId="Windows Live" clId="Web-{259A2FE6-0E71-4209-AD1C-0D2AB752128E}" dt="2019-12-11T13:42:54.793" v="1202"/>
          <ac:picMkLst>
            <pc:docMk/>
            <pc:sldMk cId="2673338053" sldId="312"/>
            <ac:picMk id="4" creationId="{DC1468BC-0938-427C-A961-13F9CC8F8588}"/>
          </ac:picMkLst>
        </pc:picChg>
        <pc:cxnChg chg="add">
          <ac:chgData name="Pratyush V Moorthy" userId="010d838501dda849" providerId="Windows Live" clId="Web-{259A2FE6-0E71-4209-AD1C-0D2AB752128E}" dt="2019-12-11T13:42:54.793" v="1202"/>
          <ac:cxnSpMkLst>
            <pc:docMk/>
            <pc:sldMk cId="2673338053" sldId="312"/>
            <ac:cxnSpMk id="11" creationId="{EEB57AA8-F021-480C-A9E2-F89913313611}"/>
          </ac:cxnSpMkLst>
        </pc:cxnChg>
      </pc:sldChg>
      <pc:sldChg chg="new del">
        <pc:chgData name="Pratyush V Moorthy" userId="010d838501dda849" providerId="Windows Live" clId="Web-{259A2FE6-0E71-4209-AD1C-0D2AB752128E}" dt="2019-12-11T13:18:46.221" v="694"/>
        <pc:sldMkLst>
          <pc:docMk/>
          <pc:sldMk cId="3018559668" sldId="312"/>
        </pc:sldMkLst>
      </pc:sldChg>
      <pc:sldChg chg="addSp delSp modSp new mod setBg">
        <pc:chgData name="Pratyush V Moorthy" userId="010d838501dda849" providerId="Windows Live" clId="Web-{259A2FE6-0E71-4209-AD1C-0D2AB752128E}" dt="2019-12-11T13:35:01.227" v="915"/>
        <pc:sldMkLst>
          <pc:docMk/>
          <pc:sldMk cId="1735087325" sldId="313"/>
        </pc:sldMkLst>
        <pc:spChg chg="mod">
          <ac:chgData name="Pratyush V Moorthy" userId="010d838501dda849" providerId="Windows Live" clId="Web-{259A2FE6-0E71-4209-AD1C-0D2AB752128E}" dt="2019-12-11T13:35:01.227" v="915"/>
          <ac:spMkLst>
            <pc:docMk/>
            <pc:sldMk cId="1735087325" sldId="313"/>
            <ac:spMk id="2" creationId="{0F412780-A416-4139-8C28-F6B64BB6E0B9}"/>
          </ac:spMkLst>
        </pc:spChg>
        <pc:spChg chg="mod">
          <ac:chgData name="Pratyush V Moorthy" userId="010d838501dda849" providerId="Windows Live" clId="Web-{259A2FE6-0E71-4209-AD1C-0D2AB752128E}" dt="2019-12-11T13:35:01.227" v="915"/>
          <ac:spMkLst>
            <pc:docMk/>
            <pc:sldMk cId="1735087325" sldId="313"/>
            <ac:spMk id="3" creationId="{1F2E00F3-FEF8-43BF-8FCD-CF3C759A6B61}"/>
          </ac:spMkLst>
        </pc:spChg>
        <pc:spChg chg="add">
          <ac:chgData name="Pratyush V Moorthy" userId="010d838501dda849" providerId="Windows Live" clId="Web-{259A2FE6-0E71-4209-AD1C-0D2AB752128E}" dt="2019-12-11T13:35:01.227" v="915"/>
          <ac:spMkLst>
            <pc:docMk/>
            <pc:sldMk cId="1735087325" sldId="313"/>
            <ac:spMk id="11" creationId="{F64BBAA4-C62B-4146-B49F-FE4CC4655EE0}"/>
          </ac:spMkLst>
        </pc:spChg>
        <pc:spChg chg="add">
          <ac:chgData name="Pratyush V Moorthy" userId="010d838501dda849" providerId="Windows Live" clId="Web-{259A2FE6-0E71-4209-AD1C-0D2AB752128E}" dt="2019-12-11T13:35:01.227" v="915"/>
          <ac:spMkLst>
            <pc:docMk/>
            <pc:sldMk cId="1735087325" sldId="313"/>
            <ac:spMk id="15" creationId="{75CF30C0-9394-4459-976E-2AA223FB125F}"/>
          </ac:spMkLst>
        </pc:spChg>
        <pc:picChg chg="add del mod">
          <ac:chgData name="Pratyush V Moorthy" userId="010d838501dda849" providerId="Windows Live" clId="Web-{259A2FE6-0E71-4209-AD1C-0D2AB752128E}" dt="2019-12-11T13:29:23.662" v="913"/>
          <ac:picMkLst>
            <pc:docMk/>
            <pc:sldMk cId="1735087325" sldId="313"/>
            <ac:picMk id="4" creationId="{4908A3AB-897F-43FB-809B-A9A1EC642F8F}"/>
          </ac:picMkLst>
        </pc:picChg>
        <pc:picChg chg="add mod">
          <ac:chgData name="Pratyush V Moorthy" userId="010d838501dda849" providerId="Windows Live" clId="Web-{259A2FE6-0E71-4209-AD1C-0D2AB752128E}" dt="2019-12-11T13:35:01.227" v="915"/>
          <ac:picMkLst>
            <pc:docMk/>
            <pc:sldMk cId="1735087325" sldId="313"/>
            <ac:picMk id="6" creationId="{57B11EA4-0B63-4E1B-8993-131A3FDC370C}"/>
          </ac:picMkLst>
        </pc:picChg>
        <pc:cxnChg chg="add">
          <ac:chgData name="Pratyush V Moorthy" userId="010d838501dda849" providerId="Windows Live" clId="Web-{259A2FE6-0E71-4209-AD1C-0D2AB752128E}" dt="2019-12-11T13:35:01.227" v="915"/>
          <ac:cxnSpMkLst>
            <pc:docMk/>
            <pc:sldMk cId="1735087325" sldId="313"/>
            <ac:cxnSpMk id="13" creationId="{EEB57AA8-F021-480C-A9E2-F89913313611}"/>
          </ac:cxnSpMkLst>
        </pc:cxnChg>
      </pc:sldChg>
      <pc:sldChg chg="addSp modSp new mod setBg">
        <pc:chgData name="Pratyush V Moorthy" userId="010d838501dda849" providerId="Windows Live" clId="Web-{259A2FE6-0E71-4209-AD1C-0D2AB752128E}" dt="2019-12-11T13:49:15.098" v="1478" actId="14100"/>
        <pc:sldMkLst>
          <pc:docMk/>
          <pc:sldMk cId="3949642302" sldId="314"/>
        </pc:sldMkLst>
        <pc:spChg chg="mod">
          <ac:chgData name="Pratyush V Moorthy" userId="010d838501dda849" providerId="Windows Live" clId="Web-{259A2FE6-0E71-4209-AD1C-0D2AB752128E}" dt="2019-12-11T13:48:26.749" v="1472"/>
          <ac:spMkLst>
            <pc:docMk/>
            <pc:sldMk cId="3949642302" sldId="314"/>
            <ac:spMk id="2" creationId="{7A21DEBD-8EB2-44A3-8D23-7173D811421A}"/>
          </ac:spMkLst>
        </pc:spChg>
        <pc:spChg chg="mod">
          <ac:chgData name="Pratyush V Moorthy" userId="010d838501dda849" providerId="Windows Live" clId="Web-{259A2FE6-0E71-4209-AD1C-0D2AB752128E}" dt="2019-12-11T13:48:26.749" v="1472"/>
          <ac:spMkLst>
            <pc:docMk/>
            <pc:sldMk cId="3949642302" sldId="314"/>
            <ac:spMk id="3" creationId="{A775A939-70CD-413B-929D-501C0AC9E4B2}"/>
          </ac:spMkLst>
        </pc:spChg>
        <pc:spChg chg="add">
          <ac:chgData name="Pratyush V Moorthy" userId="010d838501dda849" providerId="Windows Live" clId="Web-{259A2FE6-0E71-4209-AD1C-0D2AB752128E}" dt="2019-12-11T13:48:26.749" v="1472"/>
          <ac:spMkLst>
            <pc:docMk/>
            <pc:sldMk cId="3949642302" sldId="314"/>
            <ac:spMk id="11" creationId="{39E3965E-AC41-4711-9D10-E25ABB132D86}"/>
          </ac:spMkLst>
        </pc:spChg>
        <pc:spChg chg="add">
          <ac:chgData name="Pratyush V Moorthy" userId="010d838501dda849" providerId="Windows Live" clId="Web-{259A2FE6-0E71-4209-AD1C-0D2AB752128E}" dt="2019-12-11T13:48:26.749" v="1472"/>
          <ac:spMkLst>
            <pc:docMk/>
            <pc:sldMk cId="3949642302" sldId="314"/>
            <ac:spMk id="15" creationId="{548B4202-DCD5-4F8C-B481-743A989A9DFF}"/>
          </ac:spMkLst>
        </pc:spChg>
        <pc:spChg chg="add">
          <ac:chgData name="Pratyush V Moorthy" userId="010d838501dda849" providerId="Windows Live" clId="Web-{259A2FE6-0E71-4209-AD1C-0D2AB752128E}" dt="2019-12-11T13:48:26.749" v="1472"/>
          <ac:spMkLst>
            <pc:docMk/>
            <pc:sldMk cId="3949642302" sldId="314"/>
            <ac:spMk id="19" creationId="{8EE702CF-91CE-4661-ACBF-3C8160D1B433}"/>
          </ac:spMkLst>
        </pc:spChg>
        <pc:picChg chg="add mod">
          <ac:chgData name="Pratyush V Moorthy" userId="010d838501dda849" providerId="Windows Live" clId="Web-{259A2FE6-0E71-4209-AD1C-0D2AB752128E}" dt="2019-12-11T13:49:03.108" v="1475" actId="1076"/>
          <ac:picMkLst>
            <pc:docMk/>
            <pc:sldMk cId="3949642302" sldId="314"/>
            <ac:picMk id="4" creationId="{6C26D41C-3B46-4503-A9DB-AD744C6B5A0A}"/>
          </ac:picMkLst>
        </pc:picChg>
        <pc:picChg chg="add mod">
          <ac:chgData name="Pratyush V Moorthy" userId="010d838501dda849" providerId="Windows Live" clId="Web-{259A2FE6-0E71-4209-AD1C-0D2AB752128E}" dt="2019-12-11T13:49:15.098" v="1478" actId="14100"/>
          <ac:picMkLst>
            <pc:docMk/>
            <pc:sldMk cId="3949642302" sldId="314"/>
            <ac:picMk id="6" creationId="{F545559D-9143-41FD-9156-5949B2641462}"/>
          </ac:picMkLst>
        </pc:picChg>
        <pc:cxnChg chg="add">
          <ac:chgData name="Pratyush V Moorthy" userId="010d838501dda849" providerId="Windows Live" clId="Web-{259A2FE6-0E71-4209-AD1C-0D2AB752128E}" dt="2019-12-11T13:48:26.749" v="1472"/>
          <ac:cxnSpMkLst>
            <pc:docMk/>
            <pc:sldMk cId="3949642302" sldId="314"/>
            <ac:cxnSpMk id="13" creationId="{1F5DC8C3-BA5F-4EED-BB9A-A14272BD82A1}"/>
          </ac:cxnSpMkLst>
        </pc:cxnChg>
        <pc:cxnChg chg="add">
          <ac:chgData name="Pratyush V Moorthy" userId="010d838501dda849" providerId="Windows Live" clId="Web-{259A2FE6-0E71-4209-AD1C-0D2AB752128E}" dt="2019-12-11T13:48:26.749" v="1472"/>
          <ac:cxnSpMkLst>
            <pc:docMk/>
            <pc:sldMk cId="3949642302" sldId="314"/>
            <ac:cxnSpMk id="17" creationId="{F7F57F6B-E621-4E40-A34D-2FE12902AA20}"/>
          </ac:cxnSpMkLst>
        </pc:cxnChg>
      </pc:sldChg>
      <pc:sldChg chg="addSp delSp modSp new mod setBg">
        <pc:chgData name="Pratyush V Moorthy" userId="010d838501dda849" providerId="Windows Live" clId="Web-{259A2FE6-0E71-4209-AD1C-0D2AB752128E}" dt="2019-12-11T14:06:47.318" v="1833"/>
        <pc:sldMkLst>
          <pc:docMk/>
          <pc:sldMk cId="362814183" sldId="315"/>
        </pc:sldMkLst>
        <pc:spChg chg="mod">
          <ac:chgData name="Pratyush V Moorthy" userId="010d838501dda849" providerId="Windows Live" clId="Web-{259A2FE6-0E71-4209-AD1C-0D2AB752128E}" dt="2019-12-11T14:06:47.318" v="1833"/>
          <ac:spMkLst>
            <pc:docMk/>
            <pc:sldMk cId="362814183" sldId="315"/>
            <ac:spMk id="2" creationId="{E6D07671-00AC-42BA-8B5D-0946FC92DA40}"/>
          </ac:spMkLst>
        </pc:spChg>
        <pc:spChg chg="mod">
          <ac:chgData name="Pratyush V Moorthy" userId="010d838501dda849" providerId="Windows Live" clId="Web-{259A2FE6-0E71-4209-AD1C-0D2AB752128E}" dt="2019-12-11T14:06:47.318" v="1833"/>
          <ac:spMkLst>
            <pc:docMk/>
            <pc:sldMk cId="362814183" sldId="315"/>
            <ac:spMk id="3" creationId="{1962A729-5834-41DA-9DB9-B3C28C6A3FC0}"/>
          </ac:spMkLst>
        </pc:spChg>
        <pc:spChg chg="add">
          <ac:chgData name="Pratyush V Moorthy" userId="010d838501dda849" providerId="Windows Live" clId="Web-{259A2FE6-0E71-4209-AD1C-0D2AB752128E}" dt="2019-12-11T14:06:47.318" v="1833"/>
          <ac:spMkLst>
            <pc:docMk/>
            <pc:sldMk cId="362814183" sldId="315"/>
            <ac:spMk id="6" creationId="{13BCCAE5-A35B-4B66-A4A7-E23C34A403A4}"/>
          </ac:spMkLst>
        </pc:spChg>
        <pc:spChg chg="add">
          <ac:chgData name="Pratyush V Moorthy" userId="010d838501dda849" providerId="Windows Live" clId="Web-{259A2FE6-0E71-4209-AD1C-0D2AB752128E}" dt="2019-12-11T14:06:47.318" v="1833"/>
          <ac:spMkLst>
            <pc:docMk/>
            <pc:sldMk cId="362814183" sldId="315"/>
            <ac:spMk id="8" creationId="{9E4CE3CF-6887-4947-8090-EC10F183F2EA}"/>
          </ac:spMkLst>
        </pc:spChg>
        <pc:spChg chg="add del">
          <ac:chgData name="Pratyush V Moorthy" userId="010d838501dda849" providerId="Windows Live" clId="Web-{259A2FE6-0E71-4209-AD1C-0D2AB752128E}" dt="2019-12-11T14:06:47.302" v="1832"/>
          <ac:spMkLst>
            <pc:docMk/>
            <pc:sldMk cId="362814183" sldId="315"/>
            <ac:spMk id="9" creationId="{873ECEC8-0F24-45B8-950F-35FC94BCEAC8}"/>
          </ac:spMkLst>
        </pc:spChg>
        <pc:spChg chg="add del">
          <ac:chgData name="Pratyush V Moorthy" userId="010d838501dda849" providerId="Windows Live" clId="Web-{259A2FE6-0E71-4209-AD1C-0D2AB752128E}" dt="2019-12-11T14:06:47.302" v="1832"/>
          <ac:spMkLst>
            <pc:docMk/>
            <pc:sldMk cId="362814183" sldId="315"/>
            <ac:spMk id="13" creationId="{8B53612E-ADB2-4457-9688-89506397AF28}"/>
          </ac:spMkLst>
        </pc:spChg>
        <pc:picChg chg="add mod">
          <ac:chgData name="Pratyush V Moorthy" userId="010d838501dda849" providerId="Windows Live" clId="Web-{259A2FE6-0E71-4209-AD1C-0D2AB752128E}" dt="2019-12-11T14:06:47.318" v="1833"/>
          <ac:picMkLst>
            <pc:docMk/>
            <pc:sldMk cId="362814183" sldId="315"/>
            <ac:picMk id="4" creationId="{48DDCD31-84C3-4E2D-8F42-766EB6FB8435}"/>
          </ac:picMkLst>
        </pc:picChg>
        <pc:cxnChg chg="add">
          <ac:chgData name="Pratyush V Moorthy" userId="010d838501dda849" providerId="Windows Live" clId="Web-{259A2FE6-0E71-4209-AD1C-0D2AB752128E}" dt="2019-12-11T14:06:47.318" v="1833"/>
          <ac:cxnSpMkLst>
            <pc:docMk/>
            <pc:sldMk cId="362814183" sldId="315"/>
            <ac:cxnSpMk id="7" creationId="{6987BDFB-DE64-4B56-B44F-45FAE19FA94E}"/>
          </ac:cxnSpMkLst>
        </pc:cxnChg>
        <pc:cxnChg chg="add del">
          <ac:chgData name="Pratyush V Moorthy" userId="010d838501dda849" providerId="Windows Live" clId="Web-{259A2FE6-0E71-4209-AD1C-0D2AB752128E}" dt="2019-12-11T14:06:47.302" v="1832"/>
          <ac:cxnSpMkLst>
            <pc:docMk/>
            <pc:sldMk cId="362814183" sldId="315"/>
            <ac:cxnSpMk id="11" creationId="{89EB8C68-FF1B-4849-867B-32D29B19F102}"/>
          </ac:cxnSpMkLst>
        </pc:cxnChg>
      </pc:sldChg>
      <pc:sldChg chg="addSp delSp modSp new mod setBg">
        <pc:chgData name="Pratyush V Moorthy" userId="010d838501dda849" providerId="Windows Live" clId="Web-{259A2FE6-0E71-4209-AD1C-0D2AB752128E}" dt="2019-12-11T14:09:42.882" v="2030" actId="20577"/>
        <pc:sldMkLst>
          <pc:docMk/>
          <pc:sldMk cId="3487337261" sldId="316"/>
        </pc:sldMkLst>
        <pc:spChg chg="mod">
          <ac:chgData name="Pratyush V Moorthy" userId="010d838501dda849" providerId="Windows Live" clId="Web-{259A2FE6-0E71-4209-AD1C-0D2AB752128E}" dt="2019-12-11T14:09:42.882" v="2030" actId="20577"/>
          <ac:spMkLst>
            <pc:docMk/>
            <pc:sldMk cId="3487337261" sldId="316"/>
            <ac:spMk id="2" creationId="{936CF2AA-39C6-42E2-B281-977B73EDC9F7}"/>
          </ac:spMkLst>
        </pc:spChg>
        <pc:spChg chg="del mod">
          <ac:chgData name="Pratyush V Moorthy" userId="010d838501dda849" providerId="Windows Live" clId="Web-{259A2FE6-0E71-4209-AD1C-0D2AB752128E}" dt="2019-12-11T14:09:18.350" v="2027"/>
          <ac:spMkLst>
            <pc:docMk/>
            <pc:sldMk cId="3487337261" sldId="316"/>
            <ac:spMk id="3" creationId="{D7A21396-1B50-4448-A455-F2DD5E264502}"/>
          </ac:spMkLst>
        </pc:spChg>
        <pc:graphicFrameChg chg="add modGraphic">
          <ac:chgData name="Pratyush V Moorthy" userId="010d838501dda849" providerId="Windows Live" clId="Web-{259A2FE6-0E71-4209-AD1C-0D2AB752128E}" dt="2019-12-11T14:09:35.663" v="2029"/>
          <ac:graphicFrameMkLst>
            <pc:docMk/>
            <pc:sldMk cId="3487337261" sldId="316"/>
            <ac:graphicFrameMk id="5" creationId="{A333B75A-58E6-443C-8DCB-09566396B88B}"/>
          </ac:graphicFrameMkLst>
        </pc:graphicFrameChg>
      </pc:sldChg>
      <pc:sldChg chg="modSp new mod modClrScheme chgLayout">
        <pc:chgData name="Pratyush V Moorthy" userId="010d838501dda849" providerId="Windows Live" clId="Web-{259A2FE6-0E71-4209-AD1C-0D2AB752128E}" dt="2019-12-11T14:13:02.836" v="2191" actId="20577"/>
        <pc:sldMkLst>
          <pc:docMk/>
          <pc:sldMk cId="1042711414" sldId="317"/>
        </pc:sldMkLst>
        <pc:spChg chg="mod ord">
          <ac:chgData name="Pratyush V Moorthy" userId="010d838501dda849" providerId="Windows Live" clId="Web-{259A2FE6-0E71-4209-AD1C-0D2AB752128E}" dt="2019-12-11T14:13:02.836" v="2191" actId="20577"/>
          <ac:spMkLst>
            <pc:docMk/>
            <pc:sldMk cId="1042711414" sldId="317"/>
            <ac:spMk id="2" creationId="{FEDE9D93-E2F5-403A-AAD1-6D1677CAF574}"/>
          </ac:spMkLst>
        </pc:spChg>
        <pc:spChg chg="mod ord">
          <ac:chgData name="Pratyush V Moorthy" userId="010d838501dda849" providerId="Windows Live" clId="Web-{259A2FE6-0E71-4209-AD1C-0D2AB752128E}" dt="2019-12-11T14:12:50.492" v="2187" actId="20577"/>
          <ac:spMkLst>
            <pc:docMk/>
            <pc:sldMk cId="1042711414" sldId="317"/>
            <ac:spMk id="3" creationId="{D049E0CE-B087-45B9-8BD4-40D1E9B96D05}"/>
          </ac:spMkLst>
        </pc:spChg>
      </pc:sldChg>
      <pc:sldChg chg="addSp delSp modSp new mod setBg">
        <pc:chgData name="Pratyush V Moorthy" userId="010d838501dda849" providerId="Windows Live" clId="Web-{259A2FE6-0E71-4209-AD1C-0D2AB752128E}" dt="2019-12-11T14:11:07.071" v="2086"/>
        <pc:sldMkLst>
          <pc:docMk/>
          <pc:sldMk cId="1295221388" sldId="318"/>
        </pc:sldMkLst>
        <pc:spChg chg="mod">
          <ac:chgData name="Pratyush V Moorthy" userId="010d838501dda849" providerId="Windows Live" clId="Web-{259A2FE6-0E71-4209-AD1C-0D2AB752128E}" dt="2019-12-11T14:11:07.071" v="2086"/>
          <ac:spMkLst>
            <pc:docMk/>
            <pc:sldMk cId="1295221388" sldId="318"/>
            <ac:spMk id="2" creationId="{567F8064-F1D8-4D27-BE4B-9CCA3F514A63}"/>
          </ac:spMkLst>
        </pc:spChg>
        <pc:spChg chg="del">
          <ac:chgData name="Pratyush V Moorthy" userId="010d838501dda849" providerId="Windows Live" clId="Web-{259A2FE6-0E71-4209-AD1C-0D2AB752128E}" dt="2019-12-11T14:10:58.929" v="2085"/>
          <ac:spMkLst>
            <pc:docMk/>
            <pc:sldMk cId="1295221388" sldId="318"/>
            <ac:spMk id="3" creationId="{9E59DC65-5332-474B-8FBC-21E3AD982246}"/>
          </ac:spMkLst>
        </pc:spChg>
        <pc:spChg chg="add">
          <ac:chgData name="Pratyush V Moorthy" userId="010d838501dda849" providerId="Windows Live" clId="Web-{259A2FE6-0E71-4209-AD1C-0D2AB752128E}" dt="2019-12-11T14:11:07.071" v="2086"/>
          <ac:spMkLst>
            <pc:docMk/>
            <pc:sldMk cId="1295221388" sldId="318"/>
            <ac:spMk id="9" creationId="{39E3965E-AC41-4711-9D10-E25ABB132D86}"/>
          </ac:spMkLst>
        </pc:spChg>
        <pc:spChg chg="add">
          <ac:chgData name="Pratyush V Moorthy" userId="010d838501dda849" providerId="Windows Live" clId="Web-{259A2FE6-0E71-4209-AD1C-0D2AB752128E}" dt="2019-12-11T14:11:07.071" v="2086"/>
          <ac:spMkLst>
            <pc:docMk/>
            <pc:sldMk cId="1295221388" sldId="318"/>
            <ac:spMk id="13" creationId="{33428ACC-71EC-4171-9527-10983BA6B41D}"/>
          </ac:spMkLst>
        </pc:spChg>
        <pc:spChg chg="add">
          <ac:chgData name="Pratyush V Moorthy" userId="010d838501dda849" providerId="Windows Live" clId="Web-{259A2FE6-0E71-4209-AD1C-0D2AB752128E}" dt="2019-12-11T14:11:07.071" v="2086"/>
          <ac:spMkLst>
            <pc:docMk/>
            <pc:sldMk cId="1295221388" sldId="318"/>
            <ac:spMk id="17" creationId="{2FA54FBA-21C0-44C9-AD0D-565DB1ACACB1}"/>
          </ac:spMkLst>
        </pc:spChg>
        <pc:picChg chg="add mod ord">
          <ac:chgData name="Pratyush V Moorthy" userId="010d838501dda849" providerId="Windows Live" clId="Web-{259A2FE6-0E71-4209-AD1C-0D2AB752128E}" dt="2019-12-11T14:11:07.071" v="2086"/>
          <ac:picMkLst>
            <pc:docMk/>
            <pc:sldMk cId="1295221388" sldId="318"/>
            <ac:picMk id="4" creationId="{A18026F4-AED4-4EA1-9AB9-552F69E2A7B1}"/>
          </ac:picMkLst>
        </pc:picChg>
        <pc:cxnChg chg="add">
          <ac:chgData name="Pratyush V Moorthy" userId="010d838501dda849" providerId="Windows Live" clId="Web-{259A2FE6-0E71-4209-AD1C-0D2AB752128E}" dt="2019-12-11T14:11:07.071" v="2086"/>
          <ac:cxnSpMkLst>
            <pc:docMk/>
            <pc:sldMk cId="1295221388" sldId="318"/>
            <ac:cxnSpMk id="11" creationId="{1F5DC8C3-BA5F-4EED-BB9A-A14272BD82A1}"/>
          </ac:cxnSpMkLst>
        </pc:cxnChg>
        <pc:cxnChg chg="add">
          <ac:chgData name="Pratyush V Moorthy" userId="010d838501dda849" providerId="Windows Live" clId="Web-{259A2FE6-0E71-4209-AD1C-0D2AB752128E}" dt="2019-12-11T14:11:07.071" v="2086"/>
          <ac:cxnSpMkLst>
            <pc:docMk/>
            <pc:sldMk cId="1295221388" sldId="318"/>
            <ac:cxnSpMk id="15" creationId="{BA22713B-ABB6-4391-97F9-0449A2B9B664}"/>
          </ac:cxnSpMkLst>
        </pc:cxnChg>
      </pc:sldChg>
      <pc:sldChg chg="addSp modSp new">
        <pc:chgData name="Pratyush V Moorthy" userId="010d838501dda849" providerId="Windows Live" clId="Web-{259A2FE6-0E71-4209-AD1C-0D2AB752128E}" dt="2019-12-11T14:20:28.198" v="2621"/>
        <pc:sldMkLst>
          <pc:docMk/>
          <pc:sldMk cId="4201421429" sldId="319"/>
        </pc:sldMkLst>
        <pc:spChg chg="mod">
          <ac:chgData name="Pratyush V Moorthy" userId="010d838501dda849" providerId="Windows Live" clId="Web-{259A2FE6-0E71-4209-AD1C-0D2AB752128E}" dt="2019-12-11T14:13:30.977" v="2195" actId="20577"/>
          <ac:spMkLst>
            <pc:docMk/>
            <pc:sldMk cId="4201421429" sldId="319"/>
            <ac:spMk id="2" creationId="{9526F3E5-F51D-4628-9F91-E6CA8629FA93}"/>
          </ac:spMkLst>
        </pc:spChg>
        <pc:spChg chg="mod">
          <ac:chgData name="Pratyush V Moorthy" userId="010d838501dda849" providerId="Windows Live" clId="Web-{259A2FE6-0E71-4209-AD1C-0D2AB752128E}" dt="2019-12-11T14:20:26.995" v="2619" actId="20577"/>
          <ac:spMkLst>
            <pc:docMk/>
            <pc:sldMk cId="4201421429" sldId="319"/>
            <ac:spMk id="3" creationId="{440BE6D8-0F3F-4847-9AB8-6E78DB8E084C}"/>
          </ac:spMkLst>
        </pc:spChg>
        <pc:picChg chg="add mod">
          <ac:chgData name="Pratyush V Moorthy" userId="010d838501dda849" providerId="Windows Live" clId="Web-{259A2FE6-0E71-4209-AD1C-0D2AB752128E}" dt="2019-12-11T14:20:28.198" v="2621"/>
          <ac:picMkLst>
            <pc:docMk/>
            <pc:sldMk cId="4201421429" sldId="319"/>
            <ac:picMk id="4" creationId="{6BF4430C-ABAA-47DB-BC8A-506B654514BE}"/>
          </ac:picMkLst>
        </pc:picChg>
      </pc:sldChg>
    </pc:docChg>
  </pc:docChgLst>
  <pc:docChgLst>
    <pc:chgData name="Pratyush V Moorthy" userId="010d838501dda849" providerId="Windows Live" clId="Web-{FEF3B4B0-8558-4DA8-A4E3-AD3ABFF05797}"/>
    <pc:docChg chg="addSld delSld modSld sldOrd">
      <pc:chgData name="Pratyush V Moorthy" userId="010d838501dda849" providerId="Windows Live" clId="Web-{FEF3B4B0-8558-4DA8-A4E3-AD3ABFF05797}" dt="2019-12-11T12:37:47.442" v="3027"/>
      <pc:docMkLst>
        <pc:docMk/>
      </pc:docMkLst>
      <pc:sldChg chg="modSp ord">
        <pc:chgData name="Pratyush V Moorthy" userId="010d838501dda849" providerId="Windows Live" clId="Web-{FEF3B4B0-8558-4DA8-A4E3-AD3ABFF05797}" dt="2019-12-11T12:18:32.440" v="2684"/>
        <pc:sldMkLst>
          <pc:docMk/>
          <pc:sldMk cId="1353706920" sldId="266"/>
        </pc:sldMkLst>
        <pc:spChg chg="mod">
          <ac:chgData name="Pratyush V Moorthy" userId="010d838501dda849" providerId="Windows Live" clId="Web-{FEF3B4B0-8558-4DA8-A4E3-AD3ABFF05797}" dt="2019-12-11T12:17:08.440" v="2627" actId="20577"/>
          <ac:spMkLst>
            <pc:docMk/>
            <pc:sldMk cId="1353706920" sldId="266"/>
            <ac:spMk id="5" creationId="{BD1945D6-F577-4328-8AA5-317DE007C76E}"/>
          </ac:spMkLst>
        </pc:spChg>
      </pc:sldChg>
      <pc:sldChg chg="addSp delSp modSp">
        <pc:chgData name="Pratyush V Moorthy" userId="010d838501dda849" providerId="Windows Live" clId="Web-{FEF3B4B0-8558-4DA8-A4E3-AD3ABFF05797}" dt="2019-12-11T11:22:59.745" v="1"/>
        <pc:sldMkLst>
          <pc:docMk/>
          <pc:sldMk cId="1354739860" sldId="296"/>
        </pc:sldMkLst>
        <pc:spChg chg="mod">
          <ac:chgData name="Pratyush V Moorthy" userId="010d838501dda849" providerId="Windows Live" clId="Web-{FEF3B4B0-8558-4DA8-A4E3-AD3ABFF05797}" dt="2019-12-11T11:22:59.745" v="1"/>
          <ac:spMkLst>
            <pc:docMk/>
            <pc:sldMk cId="1354739860" sldId="296"/>
            <ac:spMk id="2" creationId="{41CC7E56-99C5-408D-AD4A-88D2C6938EF3}"/>
          </ac:spMkLst>
        </pc:spChg>
        <pc:spChg chg="mod">
          <ac:chgData name="Pratyush V Moorthy" userId="010d838501dda849" providerId="Windows Live" clId="Web-{FEF3B4B0-8558-4DA8-A4E3-AD3ABFF05797}" dt="2019-12-11T11:22:59.745" v="1"/>
          <ac:spMkLst>
            <pc:docMk/>
            <pc:sldMk cId="1354739860" sldId="296"/>
            <ac:spMk id="3" creationId="{7869CEEE-CF6D-4DC8-85D9-389379501CAF}"/>
          </ac:spMkLst>
        </pc:spChg>
        <pc:spChg chg="del">
          <ac:chgData name="Pratyush V Moorthy" userId="010d838501dda849" providerId="Windows Live" clId="Web-{FEF3B4B0-8558-4DA8-A4E3-AD3ABFF05797}" dt="2019-12-11T11:22:59.745" v="1"/>
          <ac:spMkLst>
            <pc:docMk/>
            <pc:sldMk cId="1354739860" sldId="296"/>
            <ac:spMk id="9" creationId="{0AB6E427-3F73-4C06-A5D5-AE52C3883B50}"/>
          </ac:spMkLst>
        </pc:spChg>
        <pc:spChg chg="del">
          <ac:chgData name="Pratyush V Moorthy" userId="010d838501dda849" providerId="Windows Live" clId="Web-{FEF3B4B0-8558-4DA8-A4E3-AD3ABFF05797}" dt="2019-12-11T11:22:59.745" v="1"/>
          <ac:spMkLst>
            <pc:docMk/>
            <pc:sldMk cId="1354739860" sldId="296"/>
            <ac:spMk id="11" creationId="{D8C9BDAA-0390-4B39-9B5C-BC95E5120DA4}"/>
          </ac:spMkLst>
        </pc:spChg>
        <pc:spChg chg="add">
          <ac:chgData name="Pratyush V Moorthy" userId="010d838501dda849" providerId="Windows Live" clId="Web-{FEF3B4B0-8558-4DA8-A4E3-AD3ABFF05797}" dt="2019-12-11T11:22:59.745" v="1"/>
          <ac:spMkLst>
            <pc:docMk/>
            <pc:sldMk cId="1354739860" sldId="296"/>
            <ac:spMk id="18" creationId="{F64BBAA4-C62B-4146-B49F-FE4CC4655EE0}"/>
          </ac:spMkLst>
        </pc:spChg>
        <pc:spChg chg="add">
          <ac:chgData name="Pratyush V Moorthy" userId="010d838501dda849" providerId="Windows Live" clId="Web-{FEF3B4B0-8558-4DA8-A4E3-AD3ABFF05797}" dt="2019-12-11T11:22:59.745" v="1"/>
          <ac:spMkLst>
            <pc:docMk/>
            <pc:sldMk cId="1354739860" sldId="296"/>
            <ac:spMk id="22" creationId="{75CF30C0-9394-4459-976E-2AA223FB125F}"/>
          </ac:spMkLst>
        </pc:spChg>
        <pc:picChg chg="mod">
          <ac:chgData name="Pratyush V Moorthy" userId="010d838501dda849" providerId="Windows Live" clId="Web-{FEF3B4B0-8558-4DA8-A4E3-AD3ABFF05797}" dt="2019-12-11T11:22:59.745" v="1"/>
          <ac:picMkLst>
            <pc:docMk/>
            <pc:sldMk cId="1354739860" sldId="296"/>
            <ac:picMk id="4" creationId="{697FAF23-DD79-4178-B36D-C332A81275DF}"/>
          </ac:picMkLst>
        </pc:picChg>
        <pc:cxnChg chg="del">
          <ac:chgData name="Pratyush V Moorthy" userId="010d838501dda849" providerId="Windows Live" clId="Web-{FEF3B4B0-8558-4DA8-A4E3-AD3ABFF05797}" dt="2019-12-11T11:22:59.745" v="1"/>
          <ac:cxnSpMkLst>
            <pc:docMk/>
            <pc:sldMk cId="1354739860" sldId="296"/>
            <ac:cxnSpMk id="13" creationId="{E04A321A-A039-4720-87B4-66A4210E0D57}"/>
          </ac:cxnSpMkLst>
        </pc:cxnChg>
        <pc:cxnChg chg="add">
          <ac:chgData name="Pratyush V Moorthy" userId="010d838501dda849" providerId="Windows Live" clId="Web-{FEF3B4B0-8558-4DA8-A4E3-AD3ABFF05797}" dt="2019-12-11T11:22:59.745" v="1"/>
          <ac:cxnSpMkLst>
            <pc:docMk/>
            <pc:sldMk cId="1354739860" sldId="296"/>
            <ac:cxnSpMk id="20" creationId="{EEB57AA8-F021-480C-A9E2-F89913313611}"/>
          </ac:cxnSpMkLst>
        </pc:cxnChg>
      </pc:sldChg>
      <pc:sldChg chg="addSp delSp modSp">
        <pc:chgData name="Pratyush V Moorthy" userId="010d838501dda849" providerId="Windows Live" clId="Web-{FEF3B4B0-8558-4DA8-A4E3-AD3ABFF05797}" dt="2019-12-11T11:24:17.557" v="14" actId="20577"/>
        <pc:sldMkLst>
          <pc:docMk/>
          <pc:sldMk cId="2175263107" sldId="297"/>
        </pc:sldMkLst>
        <pc:spChg chg="mod">
          <ac:chgData name="Pratyush V Moorthy" userId="010d838501dda849" providerId="Windows Live" clId="Web-{FEF3B4B0-8558-4DA8-A4E3-AD3ABFF05797}" dt="2019-12-11T11:24:04.510" v="13" actId="1076"/>
          <ac:spMkLst>
            <pc:docMk/>
            <pc:sldMk cId="2175263107" sldId="297"/>
            <ac:spMk id="2" creationId="{42BB0612-52C5-49EB-B296-B8FA9E1A62A4}"/>
          </ac:spMkLst>
        </pc:spChg>
        <pc:spChg chg="mod">
          <ac:chgData name="Pratyush V Moorthy" userId="010d838501dda849" providerId="Windows Live" clId="Web-{FEF3B4B0-8558-4DA8-A4E3-AD3ABFF05797}" dt="2019-12-11T11:24:17.557" v="14" actId="20577"/>
          <ac:spMkLst>
            <pc:docMk/>
            <pc:sldMk cId="2175263107" sldId="297"/>
            <ac:spMk id="3" creationId="{E79FC9B6-3563-433F-9557-C28B13AA3A3B}"/>
          </ac:spMkLst>
        </pc:spChg>
        <pc:spChg chg="del">
          <ac:chgData name="Pratyush V Moorthy" userId="010d838501dda849" providerId="Windows Live" clId="Web-{FEF3B4B0-8558-4DA8-A4E3-AD3ABFF05797}" dt="2019-12-11T11:22:42.323" v="0"/>
          <ac:spMkLst>
            <pc:docMk/>
            <pc:sldMk cId="2175263107" sldId="297"/>
            <ac:spMk id="7" creationId="{F64BBAA4-C62B-4146-B49F-FE4CC4655EE0}"/>
          </ac:spMkLst>
        </pc:spChg>
        <pc:spChg chg="del">
          <ac:chgData name="Pratyush V Moorthy" userId="010d838501dda849" providerId="Windows Live" clId="Web-{FEF3B4B0-8558-4DA8-A4E3-AD3ABFF05797}" dt="2019-12-11T11:22:42.323" v="0"/>
          <ac:spMkLst>
            <pc:docMk/>
            <pc:sldMk cId="2175263107" sldId="297"/>
            <ac:spMk id="9" creationId="{75CF30C0-9394-4459-976E-2AA223FB125F}"/>
          </ac:spMkLst>
        </pc:spChg>
        <pc:spChg chg="add">
          <ac:chgData name="Pratyush V Moorthy" userId="010d838501dda849" providerId="Windows Live" clId="Web-{FEF3B4B0-8558-4DA8-A4E3-AD3ABFF05797}" dt="2019-12-11T11:22:42.323" v="0"/>
          <ac:spMkLst>
            <pc:docMk/>
            <pc:sldMk cId="2175263107" sldId="297"/>
            <ac:spMk id="11" creationId="{F64BBAA4-C62B-4146-B49F-FE4CC4655EE0}"/>
          </ac:spMkLst>
        </pc:spChg>
        <pc:spChg chg="add">
          <ac:chgData name="Pratyush V Moorthy" userId="010d838501dda849" providerId="Windows Live" clId="Web-{FEF3B4B0-8558-4DA8-A4E3-AD3ABFF05797}" dt="2019-12-11T11:22:42.323" v="0"/>
          <ac:spMkLst>
            <pc:docMk/>
            <pc:sldMk cId="2175263107" sldId="297"/>
            <ac:spMk id="18" creationId="{75CF30C0-9394-4459-976E-2AA223FB125F}"/>
          </ac:spMkLst>
        </pc:spChg>
        <pc:picChg chg="mod">
          <ac:chgData name="Pratyush V Moorthy" userId="010d838501dda849" providerId="Windows Live" clId="Web-{FEF3B4B0-8558-4DA8-A4E3-AD3ABFF05797}" dt="2019-12-11T11:22:42.323" v="0"/>
          <ac:picMkLst>
            <pc:docMk/>
            <pc:sldMk cId="2175263107" sldId="297"/>
            <ac:picMk id="5" creationId="{5CA579B1-D3EB-479C-A8C5-FEA4FA4AC340}"/>
          </ac:picMkLst>
        </pc:picChg>
        <pc:cxnChg chg="del">
          <ac:chgData name="Pratyush V Moorthy" userId="010d838501dda849" providerId="Windows Live" clId="Web-{FEF3B4B0-8558-4DA8-A4E3-AD3ABFF05797}" dt="2019-12-11T11:22:42.323" v="0"/>
          <ac:cxnSpMkLst>
            <pc:docMk/>
            <pc:sldMk cId="2175263107" sldId="297"/>
            <ac:cxnSpMk id="8" creationId="{EEB57AA8-F021-480C-A9E2-F89913313611}"/>
          </ac:cxnSpMkLst>
        </pc:cxnChg>
        <pc:cxnChg chg="add">
          <ac:chgData name="Pratyush V Moorthy" userId="010d838501dda849" providerId="Windows Live" clId="Web-{FEF3B4B0-8558-4DA8-A4E3-AD3ABFF05797}" dt="2019-12-11T11:22:42.323" v="0"/>
          <ac:cxnSpMkLst>
            <pc:docMk/>
            <pc:sldMk cId="2175263107" sldId="297"/>
            <ac:cxnSpMk id="16" creationId="{EEB57AA8-F021-480C-A9E2-F89913313611}"/>
          </ac:cxnSpMkLst>
        </pc:cxnChg>
      </pc:sldChg>
      <pc:sldChg chg="addSp modSp new mod setBg modClrScheme chgLayout">
        <pc:chgData name="Pratyush V Moorthy" userId="010d838501dda849" providerId="Windows Live" clId="Web-{FEF3B4B0-8558-4DA8-A4E3-AD3ABFF05797}" dt="2019-12-11T11:35:05.480" v="206"/>
        <pc:sldMkLst>
          <pc:docMk/>
          <pc:sldMk cId="2820185433" sldId="298"/>
        </pc:sldMkLst>
        <pc:spChg chg="mod ord">
          <ac:chgData name="Pratyush V Moorthy" userId="010d838501dda849" providerId="Windows Live" clId="Web-{FEF3B4B0-8558-4DA8-A4E3-AD3ABFF05797}" dt="2019-12-11T11:35:05.480" v="206"/>
          <ac:spMkLst>
            <pc:docMk/>
            <pc:sldMk cId="2820185433" sldId="298"/>
            <ac:spMk id="2" creationId="{662FB2D8-5ED9-4A5C-89D1-3A67B0EBCC24}"/>
          </ac:spMkLst>
        </pc:spChg>
        <pc:spChg chg="mod ord">
          <ac:chgData name="Pratyush V Moorthy" userId="010d838501dda849" providerId="Windows Live" clId="Web-{FEF3B4B0-8558-4DA8-A4E3-AD3ABFF05797}" dt="2019-12-11T11:35:05.480" v="206"/>
          <ac:spMkLst>
            <pc:docMk/>
            <pc:sldMk cId="2820185433" sldId="298"/>
            <ac:spMk id="3" creationId="{BC3BE9D2-E8A7-488D-ABF8-2FEB9409E5E0}"/>
          </ac:spMkLst>
        </pc:spChg>
        <pc:spChg chg="add">
          <ac:chgData name="Pratyush V Moorthy" userId="010d838501dda849" providerId="Windows Live" clId="Web-{FEF3B4B0-8558-4DA8-A4E3-AD3ABFF05797}" dt="2019-12-11T11:35:05.480" v="206"/>
          <ac:spMkLst>
            <pc:docMk/>
            <pc:sldMk cId="2820185433" sldId="298"/>
            <ac:spMk id="8" creationId="{8C6E698C-8155-4B8B-BDC9-B7299772B509}"/>
          </ac:spMkLst>
        </pc:spChg>
        <pc:spChg chg="add">
          <ac:chgData name="Pratyush V Moorthy" userId="010d838501dda849" providerId="Windows Live" clId="Web-{FEF3B4B0-8558-4DA8-A4E3-AD3ABFF05797}" dt="2019-12-11T11:35:05.480" v="206"/>
          <ac:spMkLst>
            <pc:docMk/>
            <pc:sldMk cId="2820185433" sldId="298"/>
            <ac:spMk id="12" creationId="{B624C8D3-B9AD-4F4F-8554-4EAF3724DBCE}"/>
          </ac:spMkLst>
        </pc:spChg>
        <pc:cxnChg chg="add">
          <ac:chgData name="Pratyush V Moorthy" userId="010d838501dda849" providerId="Windows Live" clId="Web-{FEF3B4B0-8558-4DA8-A4E3-AD3ABFF05797}" dt="2019-12-11T11:35:05.480" v="206"/>
          <ac:cxnSpMkLst>
            <pc:docMk/>
            <pc:sldMk cId="2820185433" sldId="298"/>
            <ac:cxnSpMk id="10" creationId="{09525C9A-1972-4836-BA7A-706C946EF4DA}"/>
          </ac:cxnSpMkLst>
        </pc:cxnChg>
      </pc:sldChg>
      <pc:sldChg chg="addSp modSp new mod setBg">
        <pc:chgData name="Pratyush V Moorthy" userId="010d838501dda849" providerId="Windows Live" clId="Web-{FEF3B4B0-8558-4DA8-A4E3-AD3ABFF05797}" dt="2019-12-11T11:47:47" v="581"/>
        <pc:sldMkLst>
          <pc:docMk/>
          <pc:sldMk cId="4065368911" sldId="299"/>
        </pc:sldMkLst>
        <pc:spChg chg="mod">
          <ac:chgData name="Pratyush V Moorthy" userId="010d838501dda849" providerId="Windows Live" clId="Web-{FEF3B4B0-8558-4DA8-A4E3-AD3ABFF05797}" dt="2019-12-11T11:47:47" v="581"/>
          <ac:spMkLst>
            <pc:docMk/>
            <pc:sldMk cId="4065368911" sldId="299"/>
            <ac:spMk id="2" creationId="{63862064-C2DE-4C68-B5A8-39CB93973A1B}"/>
          </ac:spMkLst>
        </pc:spChg>
        <pc:spChg chg="mod">
          <ac:chgData name="Pratyush V Moorthy" userId="010d838501dda849" providerId="Windows Live" clId="Web-{FEF3B4B0-8558-4DA8-A4E3-AD3ABFF05797}" dt="2019-12-11T11:47:47" v="581"/>
          <ac:spMkLst>
            <pc:docMk/>
            <pc:sldMk cId="4065368911" sldId="299"/>
            <ac:spMk id="3" creationId="{5F1DE254-EA21-4567-8B07-7B4F86FA173E}"/>
          </ac:spMkLst>
        </pc:spChg>
        <pc:spChg chg="add">
          <ac:chgData name="Pratyush V Moorthy" userId="010d838501dda849" providerId="Windows Live" clId="Web-{FEF3B4B0-8558-4DA8-A4E3-AD3ABFF05797}" dt="2019-12-11T11:47:47" v="581"/>
          <ac:spMkLst>
            <pc:docMk/>
            <pc:sldMk cId="4065368911" sldId="299"/>
            <ac:spMk id="9" creationId="{0AB6E427-3F73-4C06-A5D5-AE52C3883B50}"/>
          </ac:spMkLst>
        </pc:spChg>
        <pc:spChg chg="add">
          <ac:chgData name="Pratyush V Moorthy" userId="010d838501dda849" providerId="Windows Live" clId="Web-{FEF3B4B0-8558-4DA8-A4E3-AD3ABFF05797}" dt="2019-12-11T11:47:47" v="581"/>
          <ac:spMkLst>
            <pc:docMk/>
            <pc:sldMk cId="4065368911" sldId="299"/>
            <ac:spMk id="11" creationId="{D8C9BDAA-0390-4B39-9B5C-BC95E5120DA4}"/>
          </ac:spMkLst>
        </pc:spChg>
        <pc:picChg chg="add mod">
          <ac:chgData name="Pratyush V Moorthy" userId="010d838501dda849" providerId="Windows Live" clId="Web-{FEF3B4B0-8558-4DA8-A4E3-AD3ABFF05797}" dt="2019-12-11T11:47:47" v="581"/>
          <ac:picMkLst>
            <pc:docMk/>
            <pc:sldMk cId="4065368911" sldId="299"/>
            <ac:picMk id="4" creationId="{EA75053F-3FAD-49E5-83F4-D9BF4E70687F}"/>
          </ac:picMkLst>
        </pc:picChg>
        <pc:cxnChg chg="add">
          <ac:chgData name="Pratyush V Moorthy" userId="010d838501dda849" providerId="Windows Live" clId="Web-{FEF3B4B0-8558-4DA8-A4E3-AD3ABFF05797}" dt="2019-12-11T11:47:47" v="581"/>
          <ac:cxnSpMkLst>
            <pc:docMk/>
            <pc:sldMk cId="4065368911" sldId="299"/>
            <ac:cxnSpMk id="13" creationId="{E04A321A-A039-4720-87B4-66A4210E0D57}"/>
          </ac:cxnSpMkLst>
        </pc:cxnChg>
      </pc:sldChg>
      <pc:sldChg chg="addSp delSp modSp new mod setBg setClrOvrMap">
        <pc:chgData name="Pratyush V Moorthy" userId="010d838501dda849" providerId="Windows Live" clId="Web-{FEF3B4B0-8558-4DA8-A4E3-AD3ABFF05797}" dt="2019-12-11T12:00:06.267" v="1687" actId="1076"/>
        <pc:sldMkLst>
          <pc:docMk/>
          <pc:sldMk cId="1533263438" sldId="300"/>
        </pc:sldMkLst>
        <pc:spChg chg="mod">
          <ac:chgData name="Pratyush V Moorthy" userId="010d838501dda849" providerId="Windows Live" clId="Web-{FEF3B4B0-8558-4DA8-A4E3-AD3ABFF05797}" dt="2019-12-11T12:00:06.267" v="1687" actId="1076"/>
          <ac:spMkLst>
            <pc:docMk/>
            <pc:sldMk cId="1533263438" sldId="300"/>
            <ac:spMk id="2" creationId="{E3811220-488E-4EDA-BB26-01471B6FEAF9}"/>
          </ac:spMkLst>
        </pc:spChg>
        <pc:spChg chg="del mod">
          <ac:chgData name="Pratyush V Moorthy" userId="010d838501dda849" providerId="Windows Live" clId="Web-{FEF3B4B0-8558-4DA8-A4E3-AD3ABFF05797}" dt="2019-12-11T11:53:58.454" v="1230"/>
          <ac:spMkLst>
            <pc:docMk/>
            <pc:sldMk cId="1533263438" sldId="300"/>
            <ac:spMk id="3" creationId="{013A628A-AC1F-49A5-B124-3CCA31B1EC61}"/>
          </ac:spMkLst>
        </pc:spChg>
        <pc:spChg chg="add del">
          <ac:chgData name="Pratyush V Moorthy" userId="010d838501dda849" providerId="Windows Live" clId="Web-{FEF3B4B0-8558-4DA8-A4E3-AD3ABFF05797}" dt="2019-12-11T11:58:25.876" v="1635"/>
          <ac:spMkLst>
            <pc:docMk/>
            <pc:sldMk cId="1533263438" sldId="300"/>
            <ac:spMk id="7" creationId="{EE1530B0-6F96-46C0-8B3E-3215CB756BE4}"/>
          </ac:spMkLst>
        </pc:spChg>
        <pc:spChg chg="add del">
          <ac:chgData name="Pratyush V Moorthy" userId="010d838501dda849" providerId="Windows Live" clId="Web-{FEF3B4B0-8558-4DA8-A4E3-AD3ABFF05797}" dt="2019-12-11T11:58:25.876" v="1635"/>
          <ac:spMkLst>
            <pc:docMk/>
            <pc:sldMk cId="1533263438" sldId="300"/>
            <ac:spMk id="8" creationId="{754910CF-1B56-45D3-960A-E89F7B3B9131}"/>
          </ac:spMkLst>
        </pc:spChg>
        <pc:spChg chg="add del">
          <ac:chgData name="Pratyush V Moorthy" userId="010d838501dda849" providerId="Windows Live" clId="Web-{FEF3B4B0-8558-4DA8-A4E3-AD3ABFF05797}" dt="2019-12-11T11:57:27.236" v="1623"/>
          <ac:spMkLst>
            <pc:docMk/>
            <pc:sldMk cId="1533263438" sldId="300"/>
            <ac:spMk id="10" creationId="{EE1530B0-6F96-46C0-8B3E-3215CB756BE4}"/>
          </ac:spMkLst>
        </pc:spChg>
        <pc:spChg chg="add del">
          <ac:chgData name="Pratyush V Moorthy" userId="010d838501dda849" providerId="Windows Live" clId="Web-{FEF3B4B0-8558-4DA8-A4E3-AD3ABFF05797}" dt="2019-12-11T11:57:27.236" v="1623"/>
          <ac:spMkLst>
            <pc:docMk/>
            <pc:sldMk cId="1533263438" sldId="300"/>
            <ac:spMk id="12" creationId="{754910CF-1B56-45D3-960A-E89F7B3B9131}"/>
          </ac:spMkLst>
        </pc:spChg>
        <pc:spChg chg="add del">
          <ac:chgData name="Pratyush V Moorthy" userId="010d838501dda849" providerId="Windows Live" clId="Web-{FEF3B4B0-8558-4DA8-A4E3-AD3ABFF05797}" dt="2019-12-11T11:58:17.876" v="1631"/>
          <ac:spMkLst>
            <pc:docMk/>
            <pc:sldMk cId="1533263438" sldId="300"/>
            <ac:spMk id="13" creationId="{EE1530B0-6F96-46C0-8B3E-3215CB756BE4}"/>
          </ac:spMkLst>
        </pc:spChg>
        <pc:spChg chg="add del">
          <ac:chgData name="Pratyush V Moorthy" userId="010d838501dda849" providerId="Windows Live" clId="Web-{FEF3B4B0-8558-4DA8-A4E3-AD3ABFF05797}" dt="2019-12-11T11:58:17.876" v="1631"/>
          <ac:spMkLst>
            <pc:docMk/>
            <pc:sldMk cId="1533263438" sldId="300"/>
            <ac:spMk id="15" creationId="{754910CF-1B56-45D3-960A-E89F7B3B9131}"/>
          </ac:spMkLst>
        </pc:spChg>
        <pc:graphicFrameChg chg="add mod modGraphic">
          <ac:chgData name="Pratyush V Moorthy" userId="010d838501dda849" providerId="Windows Live" clId="Web-{FEF3B4B0-8558-4DA8-A4E3-AD3ABFF05797}" dt="2019-12-11T11:58:47.954" v="1637" actId="20577"/>
          <ac:graphicFrameMkLst>
            <pc:docMk/>
            <pc:sldMk cId="1533263438" sldId="300"/>
            <ac:graphicFrameMk id="5" creationId="{134E3BEB-3D82-47B0-A026-1454C79FFE02}"/>
          </ac:graphicFrameMkLst>
        </pc:graphicFrameChg>
      </pc:sldChg>
      <pc:sldChg chg="addSp delSp modSp new mod setBg">
        <pc:chgData name="Pratyush V Moorthy" userId="010d838501dda849" providerId="Windows Live" clId="Web-{FEF3B4B0-8558-4DA8-A4E3-AD3ABFF05797}" dt="2019-12-11T12:12:40.596" v="2540"/>
        <pc:sldMkLst>
          <pc:docMk/>
          <pc:sldMk cId="3529336503" sldId="301"/>
        </pc:sldMkLst>
        <pc:spChg chg="mod">
          <ac:chgData name="Pratyush V Moorthy" userId="010d838501dda849" providerId="Windows Live" clId="Web-{FEF3B4B0-8558-4DA8-A4E3-AD3ABFF05797}" dt="2019-12-11T12:12:40.596" v="2540"/>
          <ac:spMkLst>
            <pc:docMk/>
            <pc:sldMk cId="3529336503" sldId="301"/>
            <ac:spMk id="2" creationId="{E9EE76FA-BA7C-45CB-8895-4C1F258DBAF8}"/>
          </ac:spMkLst>
        </pc:spChg>
        <pc:spChg chg="del mod">
          <ac:chgData name="Pratyush V Moorthy" userId="010d838501dda849" providerId="Windows Live" clId="Web-{FEF3B4B0-8558-4DA8-A4E3-AD3ABFF05797}" dt="2019-12-11T12:12:25.534" v="2539"/>
          <ac:spMkLst>
            <pc:docMk/>
            <pc:sldMk cId="3529336503" sldId="301"/>
            <ac:spMk id="3" creationId="{0F7F5413-C776-4310-ABD5-A535D14F25A9}"/>
          </ac:spMkLst>
        </pc:spChg>
        <pc:spChg chg="add del">
          <ac:chgData name="Pratyush V Moorthy" userId="010d838501dda849" providerId="Windows Live" clId="Web-{FEF3B4B0-8558-4DA8-A4E3-AD3ABFF05797}" dt="2019-12-11T12:12:25.534" v="2539"/>
          <ac:spMkLst>
            <pc:docMk/>
            <pc:sldMk cId="3529336503" sldId="301"/>
            <ac:spMk id="8" creationId="{C8DD82D3-D002-45B0-B16A-82B3DA4EFDDB}"/>
          </ac:spMkLst>
        </pc:spChg>
        <pc:spChg chg="add del">
          <ac:chgData name="Pratyush V Moorthy" userId="010d838501dda849" providerId="Windows Live" clId="Web-{FEF3B4B0-8558-4DA8-A4E3-AD3ABFF05797}" dt="2019-12-11T12:12:25.534" v="2539"/>
          <ac:spMkLst>
            <pc:docMk/>
            <pc:sldMk cId="3529336503" sldId="301"/>
            <ac:spMk id="12" creationId="{A14E4FB9-9BBF-47B3-A09F-01A3868E961D}"/>
          </ac:spMkLst>
        </pc:spChg>
        <pc:spChg chg="add del">
          <ac:chgData name="Pratyush V Moorthy" userId="010d838501dda849" providerId="Windows Live" clId="Web-{FEF3B4B0-8558-4DA8-A4E3-AD3ABFF05797}" dt="2019-12-11T12:12:40.596" v="2540"/>
          <ac:spMkLst>
            <pc:docMk/>
            <pc:sldMk cId="3529336503" sldId="301"/>
            <ac:spMk id="19" creationId="{EE1530B0-6F96-46C0-8B3E-3215CB756BE4}"/>
          </ac:spMkLst>
        </pc:spChg>
        <pc:spChg chg="add del">
          <ac:chgData name="Pratyush V Moorthy" userId="010d838501dda849" providerId="Windows Live" clId="Web-{FEF3B4B0-8558-4DA8-A4E3-AD3ABFF05797}" dt="2019-12-11T12:12:40.596" v="2540"/>
          <ac:spMkLst>
            <pc:docMk/>
            <pc:sldMk cId="3529336503" sldId="301"/>
            <ac:spMk id="21" creationId="{754910CF-1B56-45D3-960A-E89F7B3B9131}"/>
          </ac:spMkLst>
        </pc:spChg>
        <pc:graphicFrameChg chg="add mod modGraphic">
          <ac:chgData name="Pratyush V Moorthy" userId="010d838501dda849" providerId="Windows Live" clId="Web-{FEF3B4B0-8558-4DA8-A4E3-AD3ABFF05797}" dt="2019-12-11T12:12:40.596" v="2540"/>
          <ac:graphicFrameMkLst>
            <pc:docMk/>
            <pc:sldMk cId="3529336503" sldId="301"/>
            <ac:graphicFrameMk id="14" creationId="{AF9F6E29-0174-4F96-85D3-5B49C99B93DC}"/>
          </ac:graphicFrameMkLst>
        </pc:graphicFrameChg>
        <pc:cxnChg chg="add del">
          <ac:chgData name="Pratyush V Moorthy" userId="010d838501dda849" providerId="Windows Live" clId="Web-{FEF3B4B0-8558-4DA8-A4E3-AD3ABFF05797}" dt="2019-12-11T12:12:25.534" v="2539"/>
          <ac:cxnSpMkLst>
            <pc:docMk/>
            <pc:sldMk cId="3529336503" sldId="301"/>
            <ac:cxnSpMk id="10" creationId="{9F09C252-16FE-4557-AD6D-BB5CA773496C}"/>
          </ac:cxnSpMkLst>
        </pc:cxnChg>
      </pc:sldChg>
      <pc:sldChg chg="addSp delSp modSp new mod setBg">
        <pc:chgData name="Pratyush V Moorthy" userId="010d838501dda849" providerId="Windows Live" clId="Web-{FEF3B4B0-8558-4DA8-A4E3-AD3ABFF05797}" dt="2019-12-11T12:08:08.783" v="2025"/>
        <pc:sldMkLst>
          <pc:docMk/>
          <pc:sldMk cId="1568173418" sldId="302"/>
        </pc:sldMkLst>
        <pc:spChg chg="mod">
          <ac:chgData name="Pratyush V Moorthy" userId="010d838501dda849" providerId="Windows Live" clId="Web-{FEF3B4B0-8558-4DA8-A4E3-AD3ABFF05797}" dt="2019-12-11T12:08:08.783" v="2025"/>
          <ac:spMkLst>
            <pc:docMk/>
            <pc:sldMk cId="1568173418" sldId="302"/>
            <ac:spMk id="2" creationId="{B02697A8-FF94-4BAA-AA7F-3235169953BD}"/>
          </ac:spMkLst>
        </pc:spChg>
        <pc:spChg chg="del mod">
          <ac:chgData name="Pratyush V Moorthy" userId="010d838501dda849" providerId="Windows Live" clId="Web-{FEF3B4B0-8558-4DA8-A4E3-AD3ABFF05797}" dt="2019-12-11T12:08:08.783" v="2025"/>
          <ac:spMkLst>
            <pc:docMk/>
            <pc:sldMk cId="1568173418" sldId="302"/>
            <ac:spMk id="3" creationId="{F01D788C-2480-4745-AC2A-F07B32A3FBB4}"/>
          </ac:spMkLst>
        </pc:spChg>
        <pc:spChg chg="add">
          <ac:chgData name="Pratyush V Moorthy" userId="010d838501dda849" providerId="Windows Live" clId="Web-{FEF3B4B0-8558-4DA8-A4E3-AD3ABFF05797}" dt="2019-12-11T12:08:08.783" v="2025"/>
          <ac:spMkLst>
            <pc:docMk/>
            <pc:sldMk cId="1568173418" sldId="302"/>
            <ac:spMk id="10" creationId="{EE1530B0-6F96-46C0-8B3E-3215CB756BE4}"/>
          </ac:spMkLst>
        </pc:spChg>
        <pc:spChg chg="add">
          <ac:chgData name="Pratyush V Moorthy" userId="010d838501dda849" providerId="Windows Live" clId="Web-{FEF3B4B0-8558-4DA8-A4E3-AD3ABFF05797}" dt="2019-12-11T12:08:08.783" v="2025"/>
          <ac:spMkLst>
            <pc:docMk/>
            <pc:sldMk cId="1568173418" sldId="302"/>
            <ac:spMk id="12" creationId="{754910CF-1B56-45D3-960A-E89F7B3B9131}"/>
          </ac:spMkLst>
        </pc:spChg>
        <pc:graphicFrameChg chg="add">
          <ac:chgData name="Pratyush V Moorthy" userId="010d838501dda849" providerId="Windows Live" clId="Web-{FEF3B4B0-8558-4DA8-A4E3-AD3ABFF05797}" dt="2019-12-11T12:08:08.783" v="2025"/>
          <ac:graphicFrameMkLst>
            <pc:docMk/>
            <pc:sldMk cId="1568173418" sldId="302"/>
            <ac:graphicFrameMk id="5" creationId="{64866991-17B4-4E19-A5AB-A78962FA7EB5}"/>
          </ac:graphicFrameMkLst>
        </pc:graphicFrameChg>
      </pc:sldChg>
      <pc:sldChg chg="new del">
        <pc:chgData name="Pratyush V Moorthy" userId="010d838501dda849" providerId="Windows Live" clId="Web-{FEF3B4B0-8558-4DA8-A4E3-AD3ABFF05797}" dt="2019-12-11T11:58:23.048" v="1634"/>
        <pc:sldMkLst>
          <pc:docMk/>
          <pc:sldMk cId="3959692686" sldId="302"/>
        </pc:sldMkLst>
      </pc:sldChg>
      <pc:sldChg chg="addSp delSp modSp new mod setBg modClrScheme chgLayout">
        <pc:chgData name="Pratyush V Moorthy" userId="010d838501dda849" providerId="Windows Live" clId="Web-{FEF3B4B0-8558-4DA8-A4E3-AD3ABFF05797}" dt="2019-12-11T12:12:14.127" v="2538"/>
        <pc:sldMkLst>
          <pc:docMk/>
          <pc:sldMk cId="393404274" sldId="303"/>
        </pc:sldMkLst>
        <pc:spChg chg="mod ord">
          <ac:chgData name="Pratyush V Moorthy" userId="010d838501dda849" providerId="Windows Live" clId="Web-{FEF3B4B0-8558-4DA8-A4E3-AD3ABFF05797}" dt="2019-12-11T12:12:14.127" v="2538"/>
          <ac:spMkLst>
            <pc:docMk/>
            <pc:sldMk cId="393404274" sldId="303"/>
            <ac:spMk id="2" creationId="{3F920CB8-DD68-429C-AB7B-045B626EEAE4}"/>
          </ac:spMkLst>
        </pc:spChg>
        <pc:spChg chg="mod ord">
          <ac:chgData name="Pratyush V Moorthy" userId="010d838501dda849" providerId="Windows Live" clId="Web-{FEF3B4B0-8558-4DA8-A4E3-AD3ABFF05797}" dt="2019-12-11T12:12:14.127" v="2538"/>
          <ac:spMkLst>
            <pc:docMk/>
            <pc:sldMk cId="393404274" sldId="303"/>
            <ac:spMk id="3" creationId="{5A9B73B9-D144-4300-97AA-DAD9D4CFE8AE}"/>
          </ac:spMkLst>
        </pc:spChg>
        <pc:spChg chg="add del">
          <ac:chgData name="Pratyush V Moorthy" userId="010d838501dda849" providerId="Windows Live" clId="Web-{FEF3B4B0-8558-4DA8-A4E3-AD3ABFF05797}" dt="2019-12-11T12:12:14.112" v="2537"/>
          <ac:spMkLst>
            <pc:docMk/>
            <pc:sldMk cId="393404274" sldId="303"/>
            <ac:spMk id="5" creationId="{F3B3B6C5-748F-437C-AE76-DB11FEA99E16}"/>
          </ac:spMkLst>
        </pc:spChg>
        <pc:spChg chg="add del">
          <ac:chgData name="Pratyush V Moorthy" userId="010d838501dda849" providerId="Windows Live" clId="Web-{FEF3B4B0-8558-4DA8-A4E3-AD3ABFF05797}" dt="2019-12-11T12:12:14.112" v="2537"/>
          <ac:spMkLst>
            <pc:docMk/>
            <pc:sldMk cId="393404274" sldId="303"/>
            <ac:spMk id="6" creationId="{197CEB5D-9BB2-475C-BA8D-AC88BB8C976E}"/>
          </ac:spMkLst>
        </pc:spChg>
        <pc:spChg chg="add del">
          <ac:chgData name="Pratyush V Moorthy" userId="010d838501dda849" providerId="Windows Live" clId="Web-{FEF3B4B0-8558-4DA8-A4E3-AD3ABFF05797}" dt="2019-12-11T12:12:09.721" v="2535"/>
          <ac:spMkLst>
            <pc:docMk/>
            <pc:sldMk cId="393404274" sldId="303"/>
            <ac:spMk id="8" creationId="{8C6E698C-8155-4B8B-BDC9-B7299772B509}"/>
          </ac:spMkLst>
        </pc:spChg>
        <pc:spChg chg="add">
          <ac:chgData name="Pratyush V Moorthy" userId="010d838501dda849" providerId="Windows Live" clId="Web-{FEF3B4B0-8558-4DA8-A4E3-AD3ABFF05797}" dt="2019-12-11T12:12:14.127" v="2538"/>
          <ac:spMkLst>
            <pc:docMk/>
            <pc:sldMk cId="393404274" sldId="303"/>
            <ac:spMk id="9" creationId="{8C6E698C-8155-4B8B-BDC9-B7299772B509}"/>
          </ac:spMkLst>
        </pc:spChg>
        <pc:spChg chg="add del">
          <ac:chgData name="Pratyush V Moorthy" userId="010d838501dda849" providerId="Windows Live" clId="Web-{FEF3B4B0-8558-4DA8-A4E3-AD3ABFF05797}" dt="2019-12-11T12:12:09.721" v="2535"/>
          <ac:spMkLst>
            <pc:docMk/>
            <pc:sldMk cId="393404274" sldId="303"/>
            <ac:spMk id="12" creationId="{B624C8D3-B9AD-4F4F-8554-4EAF3724DBCE}"/>
          </ac:spMkLst>
        </pc:spChg>
        <pc:spChg chg="add">
          <ac:chgData name="Pratyush V Moorthy" userId="010d838501dda849" providerId="Windows Live" clId="Web-{FEF3B4B0-8558-4DA8-A4E3-AD3ABFF05797}" dt="2019-12-11T12:12:14.127" v="2538"/>
          <ac:spMkLst>
            <pc:docMk/>
            <pc:sldMk cId="393404274" sldId="303"/>
            <ac:spMk id="13" creationId="{B624C8D3-B9AD-4F4F-8554-4EAF3724DBCE}"/>
          </ac:spMkLst>
        </pc:spChg>
        <pc:cxnChg chg="add del">
          <ac:chgData name="Pratyush V Moorthy" userId="010d838501dda849" providerId="Windows Live" clId="Web-{FEF3B4B0-8558-4DA8-A4E3-AD3ABFF05797}" dt="2019-12-11T12:12:14.112" v="2537"/>
          <ac:cxnSpMkLst>
            <pc:docMk/>
            <pc:sldMk cId="393404274" sldId="303"/>
            <ac:cxnSpMk id="7" creationId="{BB14AD1F-ADD5-46E7-966F-4C0290232FF9}"/>
          </ac:cxnSpMkLst>
        </pc:cxnChg>
        <pc:cxnChg chg="add del">
          <ac:chgData name="Pratyush V Moorthy" userId="010d838501dda849" providerId="Windows Live" clId="Web-{FEF3B4B0-8558-4DA8-A4E3-AD3ABFF05797}" dt="2019-12-11T12:12:09.721" v="2535"/>
          <ac:cxnSpMkLst>
            <pc:docMk/>
            <pc:sldMk cId="393404274" sldId="303"/>
            <ac:cxnSpMk id="10" creationId="{09525C9A-1972-4836-BA7A-706C946EF4DA}"/>
          </ac:cxnSpMkLst>
        </pc:cxnChg>
        <pc:cxnChg chg="add">
          <ac:chgData name="Pratyush V Moorthy" userId="010d838501dda849" providerId="Windows Live" clId="Web-{FEF3B4B0-8558-4DA8-A4E3-AD3ABFF05797}" dt="2019-12-11T12:12:14.127" v="2538"/>
          <ac:cxnSpMkLst>
            <pc:docMk/>
            <pc:sldMk cId="393404274" sldId="303"/>
            <ac:cxnSpMk id="11" creationId="{09525C9A-1972-4836-BA7A-706C946EF4DA}"/>
          </ac:cxnSpMkLst>
        </pc:cxnChg>
      </pc:sldChg>
      <pc:sldChg chg="modSp new mod modClrScheme chgLayout">
        <pc:chgData name="Pratyush V Moorthy" userId="010d838501dda849" providerId="Windows Live" clId="Web-{FEF3B4B0-8558-4DA8-A4E3-AD3ABFF05797}" dt="2019-12-11T12:18:25.894" v="2681" actId="20577"/>
        <pc:sldMkLst>
          <pc:docMk/>
          <pc:sldMk cId="488419242" sldId="304"/>
        </pc:sldMkLst>
        <pc:spChg chg="mod ord">
          <ac:chgData name="Pratyush V Moorthy" userId="010d838501dda849" providerId="Windows Live" clId="Web-{FEF3B4B0-8558-4DA8-A4E3-AD3ABFF05797}" dt="2019-12-11T12:18:25.894" v="2681" actId="20577"/>
          <ac:spMkLst>
            <pc:docMk/>
            <pc:sldMk cId="488419242" sldId="304"/>
            <ac:spMk id="2" creationId="{CD107749-7C42-4A67-996C-8B3098316C70}"/>
          </ac:spMkLst>
        </pc:spChg>
        <pc:spChg chg="mod ord">
          <ac:chgData name="Pratyush V Moorthy" userId="010d838501dda849" providerId="Windows Live" clId="Web-{FEF3B4B0-8558-4DA8-A4E3-AD3ABFF05797}" dt="2019-12-11T12:18:23.081" v="2679" actId="20577"/>
          <ac:spMkLst>
            <pc:docMk/>
            <pc:sldMk cId="488419242" sldId="304"/>
            <ac:spMk id="3" creationId="{ACA6AD65-338E-46B3-8C83-FB05E535CD0F}"/>
          </ac:spMkLst>
        </pc:spChg>
      </pc:sldChg>
      <pc:sldChg chg="addSp delSp modSp new mod setBg modClrScheme chgLayout">
        <pc:chgData name="Pratyush V Moorthy" userId="010d838501dda849" providerId="Windows Live" clId="Web-{FEF3B4B0-8558-4DA8-A4E3-AD3ABFF05797}" dt="2019-12-11T12:37:47.442" v="3027"/>
        <pc:sldMkLst>
          <pc:docMk/>
          <pc:sldMk cId="2746006577" sldId="305"/>
        </pc:sldMkLst>
        <pc:spChg chg="add del mod ord">
          <ac:chgData name="Pratyush V Moorthy" userId="010d838501dda849" providerId="Windows Live" clId="Web-{FEF3B4B0-8558-4DA8-A4E3-AD3ABFF05797}" dt="2019-12-11T12:34:55.036" v="2988"/>
          <ac:spMkLst>
            <pc:docMk/>
            <pc:sldMk cId="2746006577" sldId="305"/>
            <ac:spMk id="2" creationId="{77A4B043-183B-473A-BF5C-84553CAADC2E}"/>
          </ac:spMkLst>
        </pc:spChg>
        <pc:spChg chg="del mod ord">
          <ac:chgData name="Pratyush V Moorthy" userId="010d838501dda849" providerId="Windows Live" clId="Web-{FEF3B4B0-8558-4DA8-A4E3-AD3ABFF05797}" dt="2019-12-11T12:29:16.051" v="2687"/>
          <ac:spMkLst>
            <pc:docMk/>
            <pc:sldMk cId="2746006577" sldId="305"/>
            <ac:spMk id="3" creationId="{0C257EA5-DFA8-45C5-9A27-CB9FC1B7569B}"/>
          </ac:spMkLst>
        </pc:spChg>
        <pc:spChg chg="del">
          <ac:chgData name="Pratyush V Moorthy" userId="010d838501dda849" providerId="Windows Live" clId="Web-{FEF3B4B0-8558-4DA8-A4E3-AD3ABFF05797}" dt="2019-12-11T12:28:14.129" v="2686"/>
          <ac:spMkLst>
            <pc:docMk/>
            <pc:sldMk cId="2746006577" sldId="305"/>
            <ac:spMk id="4" creationId="{4F40F9B5-5260-4C2D-9A30-25FA4FDF22D9}"/>
          </ac:spMkLst>
        </pc:spChg>
        <pc:spChg chg="add del mod ord">
          <ac:chgData name="Pratyush V Moorthy" userId="010d838501dda849" providerId="Windows Live" clId="Web-{FEF3B4B0-8558-4DA8-A4E3-AD3ABFF05797}" dt="2019-12-11T12:33:32.504" v="2982"/>
          <ac:spMkLst>
            <pc:docMk/>
            <pc:sldMk cId="2746006577" sldId="305"/>
            <ac:spMk id="9" creationId="{B4846430-977F-448D-A486-2AC5DB2E381B}"/>
          </ac:spMkLst>
        </pc:spChg>
        <pc:spChg chg="add del">
          <ac:chgData name="Pratyush V Moorthy" userId="010d838501dda849" providerId="Windows Live" clId="Web-{FEF3B4B0-8558-4DA8-A4E3-AD3ABFF05797}" dt="2019-12-11T12:32:44.910" v="2817"/>
          <ac:spMkLst>
            <pc:docMk/>
            <pc:sldMk cId="2746006577" sldId="305"/>
            <ac:spMk id="15" creationId="{548B4202-DCD5-4F8C-B481-743A989A9DFF}"/>
          </ac:spMkLst>
        </pc:spChg>
        <pc:spChg chg="add del">
          <ac:chgData name="Pratyush V Moorthy" userId="010d838501dda849" providerId="Windows Live" clId="Web-{FEF3B4B0-8558-4DA8-A4E3-AD3ABFF05797}" dt="2019-12-11T12:37:45.395" v="3026"/>
          <ac:spMkLst>
            <pc:docMk/>
            <pc:sldMk cId="2746006577" sldId="305"/>
            <ac:spMk id="18" creationId="{DC71E651-29D8-4E8D-840C-CE6F94D668F5}"/>
          </ac:spMkLst>
        </pc:spChg>
        <pc:spChg chg="add del">
          <ac:chgData name="Pratyush V Moorthy" userId="010d838501dda849" providerId="Windows Live" clId="Web-{FEF3B4B0-8558-4DA8-A4E3-AD3ABFF05797}" dt="2019-12-11T12:32:44.910" v="2817"/>
          <ac:spMkLst>
            <pc:docMk/>
            <pc:sldMk cId="2746006577" sldId="305"/>
            <ac:spMk id="19" creationId="{8EE702CF-91CE-4661-ACBF-3C8160D1B433}"/>
          </ac:spMkLst>
        </pc:spChg>
        <pc:spChg chg="add del">
          <ac:chgData name="Pratyush V Moorthy" userId="010d838501dda849" providerId="Windows Live" clId="Web-{FEF3B4B0-8558-4DA8-A4E3-AD3ABFF05797}" dt="2019-12-11T12:37:43.364" v="3025"/>
          <ac:spMkLst>
            <pc:docMk/>
            <pc:sldMk cId="2746006577" sldId="305"/>
            <ac:spMk id="20" creationId="{57233742-D1C8-4E35-91E8-18177F3A9051}"/>
          </ac:spMkLst>
        </pc:spChg>
        <pc:spChg chg="add del mod">
          <ac:chgData name="Pratyush V Moorthy" userId="010d838501dda849" providerId="Windows Live" clId="Web-{FEF3B4B0-8558-4DA8-A4E3-AD3ABFF05797}" dt="2019-12-11T12:37:41.301" v="3024"/>
          <ac:spMkLst>
            <pc:docMk/>
            <pc:sldMk cId="2746006577" sldId="305"/>
            <ac:spMk id="22" creationId="{9ECF5D61-89BE-4754-88C3-968A2F9238C9}"/>
          </ac:spMkLst>
        </pc:spChg>
        <pc:spChg chg="add del">
          <ac:chgData name="Pratyush V Moorthy" userId="010d838501dda849" providerId="Windows Live" clId="Web-{FEF3B4B0-8558-4DA8-A4E3-AD3ABFF05797}" dt="2019-12-11T12:37:28.708" v="3011"/>
          <ac:spMkLst>
            <pc:docMk/>
            <pc:sldMk cId="2746006577" sldId="305"/>
            <ac:spMk id="23" creationId="{C2412B2D-A0D3-44E7-8243-612D1DF1B120}"/>
          </ac:spMkLst>
        </pc:spChg>
        <pc:spChg chg="add del">
          <ac:chgData name="Pratyush V Moorthy" userId="010d838501dda849" providerId="Windows Live" clId="Web-{FEF3B4B0-8558-4DA8-A4E3-AD3ABFF05797}" dt="2019-12-11T12:37:26.348" v="3010"/>
          <ac:spMkLst>
            <pc:docMk/>
            <pc:sldMk cId="2746006577" sldId="305"/>
            <ac:spMk id="24" creationId="{7B339113-5E92-4336-AA4B-58968B8C034C}"/>
          </ac:spMkLst>
        </pc:spChg>
        <pc:spChg chg="add del">
          <ac:chgData name="Pratyush V Moorthy" userId="010d838501dda849" providerId="Windows Live" clId="Web-{FEF3B4B0-8558-4DA8-A4E3-AD3ABFF05797}" dt="2019-12-11T12:37:23.755" v="3009"/>
          <ac:spMkLst>
            <pc:docMk/>
            <pc:sldMk cId="2746006577" sldId="305"/>
            <ac:spMk id="25" creationId="{658E0E40-1BE3-4641-A08C-C1EF22552AA8}"/>
          </ac:spMkLst>
        </pc:spChg>
        <pc:picChg chg="add mod ord">
          <ac:chgData name="Pratyush V Moorthy" userId="010d838501dda849" providerId="Windows Live" clId="Web-{FEF3B4B0-8558-4DA8-A4E3-AD3ABFF05797}" dt="2019-12-11T12:37:47.442" v="3027"/>
          <ac:picMkLst>
            <pc:docMk/>
            <pc:sldMk cId="2746006577" sldId="305"/>
            <ac:picMk id="5" creationId="{C9A8B548-D9A4-4F47-8BDE-12C2EE49BF1A}"/>
          </ac:picMkLst>
        </pc:picChg>
        <pc:picChg chg="add del mod">
          <ac:chgData name="Pratyush V Moorthy" userId="010d838501dda849" providerId="Windows Live" clId="Web-{FEF3B4B0-8558-4DA8-A4E3-AD3ABFF05797}" dt="2019-12-11T12:33:33.895" v="2983"/>
          <ac:picMkLst>
            <pc:docMk/>
            <pc:sldMk cId="2746006577" sldId="305"/>
            <ac:picMk id="7" creationId="{7AA7E206-BA43-42F9-A972-A7A828050638}"/>
          </ac:picMkLst>
        </pc:picChg>
        <pc:picChg chg="add del mod ord">
          <ac:chgData name="Pratyush V Moorthy" userId="010d838501dda849" providerId="Windows Live" clId="Web-{FEF3B4B0-8558-4DA8-A4E3-AD3ABFF05797}" dt="2019-12-11T12:32:46.067" v="2818"/>
          <ac:picMkLst>
            <pc:docMk/>
            <pc:sldMk cId="2746006577" sldId="305"/>
            <ac:picMk id="10" creationId="{2CA82961-B2DA-41F9-820A-0E5F2B322561}"/>
          </ac:picMkLst>
        </pc:picChg>
        <pc:picChg chg="add mod">
          <ac:chgData name="Pratyush V Moorthy" userId="010d838501dda849" providerId="Windows Live" clId="Web-{FEF3B4B0-8558-4DA8-A4E3-AD3ABFF05797}" dt="2019-12-11T12:37:47.442" v="3027"/>
          <ac:picMkLst>
            <pc:docMk/>
            <pc:sldMk cId="2746006577" sldId="305"/>
            <ac:picMk id="12" creationId="{1E7F1B5A-669E-492A-B88A-4574171ED0F2}"/>
          </ac:picMkLst>
        </pc:picChg>
        <pc:picChg chg="add mod ord">
          <ac:chgData name="Pratyush V Moorthy" userId="010d838501dda849" providerId="Windows Live" clId="Web-{FEF3B4B0-8558-4DA8-A4E3-AD3ABFF05797}" dt="2019-12-11T12:37:47.442" v="3027"/>
          <ac:picMkLst>
            <pc:docMk/>
            <pc:sldMk cId="2746006577" sldId="305"/>
            <ac:picMk id="14" creationId="{375CA355-34A2-40F9-BE1B-561799C39CC9}"/>
          </ac:picMkLst>
        </pc:picChg>
        <pc:cxnChg chg="add del">
          <ac:chgData name="Pratyush V Moorthy" userId="010d838501dda849" providerId="Windows Live" clId="Web-{FEF3B4B0-8558-4DA8-A4E3-AD3ABFF05797}" dt="2019-12-11T12:37:47.442" v="3027"/>
          <ac:cxnSpMkLst>
            <pc:docMk/>
            <pc:sldMk cId="2746006577" sldId="305"/>
            <ac:cxnSpMk id="16" creationId="{DCD67800-37AC-4E14-89B0-F79DCB3FB86D}"/>
          </ac:cxnSpMkLst>
        </pc:cxnChg>
        <pc:cxnChg chg="add del">
          <ac:chgData name="Pratyush V Moorthy" userId="010d838501dda849" providerId="Windows Live" clId="Web-{FEF3B4B0-8558-4DA8-A4E3-AD3ABFF05797}" dt="2019-12-11T12:32:44.910" v="2817"/>
          <ac:cxnSpMkLst>
            <pc:docMk/>
            <pc:sldMk cId="2746006577" sldId="305"/>
            <ac:cxnSpMk id="17" creationId="{F7F57F6B-E621-4E40-A34D-2FE12902AA20}"/>
          </ac:cxnSpMkLst>
        </pc:cxnChg>
        <pc:cxnChg chg="add del">
          <ac:chgData name="Pratyush V Moorthy" userId="010d838501dda849" providerId="Windows Live" clId="Web-{FEF3B4B0-8558-4DA8-A4E3-AD3ABFF05797}" dt="2019-12-11T12:37:47.442" v="3027"/>
          <ac:cxnSpMkLst>
            <pc:docMk/>
            <pc:sldMk cId="2746006577" sldId="305"/>
            <ac:cxnSpMk id="21" creationId="{20F1788F-A5AE-4188-8274-F7F2E3833ECD}"/>
          </ac:cxnSpMkLst>
        </pc:cxnChg>
      </pc:sldChg>
    </pc:docChg>
  </pc:docChgLst>
  <pc:docChgLst>
    <pc:chgData name="Pratyush V Moorthy" userId="010d838501dda849" providerId="Windows Live" clId="Web-{1641A503-5149-4925-BD0D-7C268C66778E}"/>
    <pc:docChg chg="addSld modSld">
      <pc:chgData name="Pratyush V Moorthy" userId="010d838501dda849" providerId="Windows Live" clId="Web-{1641A503-5149-4925-BD0D-7C268C66778E}" dt="2019-12-11T14:43:45.144" v="822"/>
      <pc:docMkLst>
        <pc:docMk/>
      </pc:docMkLst>
      <pc:sldChg chg="addSp modSp mod setBg">
        <pc:chgData name="Pratyush V Moorthy" userId="010d838501dda849" providerId="Windows Live" clId="Web-{1641A503-5149-4925-BD0D-7C268C66778E}" dt="2019-12-11T14:23:52.432" v="0"/>
        <pc:sldMkLst>
          <pc:docMk/>
          <pc:sldMk cId="4201421429" sldId="319"/>
        </pc:sldMkLst>
        <pc:spChg chg="mod">
          <ac:chgData name="Pratyush V Moorthy" userId="010d838501dda849" providerId="Windows Live" clId="Web-{1641A503-5149-4925-BD0D-7C268C66778E}" dt="2019-12-11T14:23:52.432" v="0"/>
          <ac:spMkLst>
            <pc:docMk/>
            <pc:sldMk cId="4201421429" sldId="319"/>
            <ac:spMk id="2" creationId="{9526F3E5-F51D-4628-9F91-E6CA8629FA93}"/>
          </ac:spMkLst>
        </pc:spChg>
        <pc:spChg chg="mod">
          <ac:chgData name="Pratyush V Moorthy" userId="010d838501dda849" providerId="Windows Live" clId="Web-{1641A503-5149-4925-BD0D-7C268C66778E}" dt="2019-12-11T14:23:52.432" v="0"/>
          <ac:spMkLst>
            <pc:docMk/>
            <pc:sldMk cId="4201421429" sldId="319"/>
            <ac:spMk id="3" creationId="{440BE6D8-0F3F-4847-9AB8-6E78DB8E084C}"/>
          </ac:spMkLst>
        </pc:spChg>
        <pc:spChg chg="add">
          <ac:chgData name="Pratyush V Moorthy" userId="010d838501dda849" providerId="Windows Live" clId="Web-{1641A503-5149-4925-BD0D-7C268C66778E}" dt="2019-12-11T14:23:52.432" v="0"/>
          <ac:spMkLst>
            <pc:docMk/>
            <pc:sldMk cId="4201421429" sldId="319"/>
            <ac:spMk id="9" creationId="{873ECEC8-0F24-45B8-950F-35FC94BCEAC8}"/>
          </ac:spMkLst>
        </pc:spChg>
        <pc:spChg chg="add">
          <ac:chgData name="Pratyush V Moorthy" userId="010d838501dda849" providerId="Windows Live" clId="Web-{1641A503-5149-4925-BD0D-7C268C66778E}" dt="2019-12-11T14:23:52.432" v="0"/>
          <ac:spMkLst>
            <pc:docMk/>
            <pc:sldMk cId="4201421429" sldId="319"/>
            <ac:spMk id="13" creationId="{8B53612E-ADB2-4457-9688-89506397AF28}"/>
          </ac:spMkLst>
        </pc:spChg>
        <pc:picChg chg="mod">
          <ac:chgData name="Pratyush V Moorthy" userId="010d838501dda849" providerId="Windows Live" clId="Web-{1641A503-5149-4925-BD0D-7C268C66778E}" dt="2019-12-11T14:23:52.432" v="0"/>
          <ac:picMkLst>
            <pc:docMk/>
            <pc:sldMk cId="4201421429" sldId="319"/>
            <ac:picMk id="4" creationId="{6BF4430C-ABAA-47DB-BC8A-506B654514BE}"/>
          </ac:picMkLst>
        </pc:picChg>
        <pc:cxnChg chg="add">
          <ac:chgData name="Pratyush V Moorthy" userId="010d838501dda849" providerId="Windows Live" clId="Web-{1641A503-5149-4925-BD0D-7C268C66778E}" dt="2019-12-11T14:23:52.432" v="0"/>
          <ac:cxnSpMkLst>
            <pc:docMk/>
            <pc:sldMk cId="4201421429" sldId="319"/>
            <ac:cxnSpMk id="11" creationId="{89EB8C68-FF1B-4849-867B-32D29B19F102}"/>
          </ac:cxnSpMkLst>
        </pc:cxnChg>
      </pc:sldChg>
      <pc:sldChg chg="addSp delSp modSp new mod setBg">
        <pc:chgData name="Pratyush V Moorthy" userId="010d838501dda849" providerId="Windows Live" clId="Web-{1641A503-5149-4925-BD0D-7C268C66778E}" dt="2019-12-11T14:34:03.968" v="432" actId="20577"/>
        <pc:sldMkLst>
          <pc:docMk/>
          <pc:sldMk cId="2432857059" sldId="320"/>
        </pc:sldMkLst>
        <pc:spChg chg="mod">
          <ac:chgData name="Pratyush V Moorthy" userId="010d838501dda849" providerId="Windows Live" clId="Web-{1641A503-5149-4925-BD0D-7C268C66778E}" dt="2019-12-11T14:26:52.996" v="233"/>
          <ac:spMkLst>
            <pc:docMk/>
            <pc:sldMk cId="2432857059" sldId="320"/>
            <ac:spMk id="2" creationId="{56ACC8D0-CFCC-40AE-A536-CDFCA565D43E}"/>
          </ac:spMkLst>
        </pc:spChg>
        <pc:spChg chg="mod">
          <ac:chgData name="Pratyush V Moorthy" userId="010d838501dda849" providerId="Windows Live" clId="Web-{1641A503-5149-4925-BD0D-7C268C66778E}" dt="2019-12-11T14:34:03.968" v="432" actId="20577"/>
          <ac:spMkLst>
            <pc:docMk/>
            <pc:sldMk cId="2432857059" sldId="320"/>
            <ac:spMk id="3" creationId="{27095C2A-59F7-4FD8-877A-DBAA72B14E0E}"/>
          </ac:spMkLst>
        </pc:spChg>
        <pc:spChg chg="add del">
          <ac:chgData name="Pratyush V Moorthy" userId="010d838501dda849" providerId="Windows Live" clId="Web-{1641A503-5149-4925-BD0D-7C268C66778E}" dt="2019-12-11T14:26:52.996" v="233"/>
          <ac:spMkLst>
            <pc:docMk/>
            <pc:sldMk cId="2432857059" sldId="320"/>
            <ac:spMk id="9" creationId="{13BCCAE5-A35B-4B66-A4A7-E23C34A403A4}"/>
          </ac:spMkLst>
        </pc:spChg>
        <pc:spChg chg="add del">
          <ac:chgData name="Pratyush V Moorthy" userId="010d838501dda849" providerId="Windows Live" clId="Web-{1641A503-5149-4925-BD0D-7C268C66778E}" dt="2019-12-11T14:26:52.996" v="233"/>
          <ac:spMkLst>
            <pc:docMk/>
            <pc:sldMk cId="2432857059" sldId="320"/>
            <ac:spMk id="13" creationId="{9E4CE3CF-6887-4947-8090-EC10F183F2EA}"/>
          </ac:spMkLst>
        </pc:spChg>
        <pc:spChg chg="add">
          <ac:chgData name="Pratyush V Moorthy" userId="010d838501dda849" providerId="Windows Live" clId="Web-{1641A503-5149-4925-BD0D-7C268C66778E}" dt="2019-12-11T14:26:52.996" v="233"/>
          <ac:spMkLst>
            <pc:docMk/>
            <pc:sldMk cId="2432857059" sldId="320"/>
            <ac:spMk id="18" creationId="{D40791F6-715D-481A-9C4A-3645AECFD5A0}"/>
          </ac:spMkLst>
        </pc:spChg>
        <pc:spChg chg="add">
          <ac:chgData name="Pratyush V Moorthy" userId="010d838501dda849" providerId="Windows Live" clId="Web-{1641A503-5149-4925-BD0D-7C268C66778E}" dt="2019-12-11T14:26:52.996" v="233"/>
          <ac:spMkLst>
            <pc:docMk/>
            <pc:sldMk cId="2432857059" sldId="320"/>
            <ac:spMk id="22" creationId="{811CBAFA-D7E0-40A7-BB94-2C05304B407B}"/>
          </ac:spMkLst>
        </pc:spChg>
        <pc:picChg chg="add mod">
          <ac:chgData name="Pratyush V Moorthy" userId="010d838501dda849" providerId="Windows Live" clId="Web-{1641A503-5149-4925-BD0D-7C268C66778E}" dt="2019-12-11T14:26:52.996" v="233"/>
          <ac:picMkLst>
            <pc:docMk/>
            <pc:sldMk cId="2432857059" sldId="320"/>
            <ac:picMk id="4" creationId="{6B867BCA-18A1-4CB0-837B-3EA530D4663A}"/>
          </ac:picMkLst>
        </pc:picChg>
        <pc:picChg chg="add mod">
          <ac:chgData name="Pratyush V Moorthy" userId="010d838501dda849" providerId="Windows Live" clId="Web-{1641A503-5149-4925-BD0D-7C268C66778E}" dt="2019-12-11T14:26:52.996" v="233"/>
          <ac:picMkLst>
            <pc:docMk/>
            <pc:sldMk cId="2432857059" sldId="320"/>
            <ac:picMk id="6" creationId="{96316E6A-C197-4FED-A6ED-A3398BCFA0E6}"/>
          </ac:picMkLst>
        </pc:picChg>
        <pc:cxnChg chg="add del">
          <ac:chgData name="Pratyush V Moorthy" userId="010d838501dda849" providerId="Windows Live" clId="Web-{1641A503-5149-4925-BD0D-7C268C66778E}" dt="2019-12-11T14:26:52.996" v="233"/>
          <ac:cxnSpMkLst>
            <pc:docMk/>
            <pc:sldMk cId="2432857059" sldId="320"/>
            <ac:cxnSpMk id="11" creationId="{6987BDFB-DE64-4B56-B44F-45FAE19FA94E}"/>
          </ac:cxnSpMkLst>
        </pc:cxnChg>
        <pc:cxnChg chg="add">
          <ac:chgData name="Pratyush V Moorthy" userId="010d838501dda849" providerId="Windows Live" clId="Web-{1641A503-5149-4925-BD0D-7C268C66778E}" dt="2019-12-11T14:26:52.996" v="233"/>
          <ac:cxnSpMkLst>
            <pc:docMk/>
            <pc:sldMk cId="2432857059" sldId="320"/>
            <ac:cxnSpMk id="20" creationId="{740F83A4-FAC4-4867-95A5-BBFD280C7BF5}"/>
          </ac:cxnSpMkLst>
        </pc:cxnChg>
      </pc:sldChg>
      <pc:sldChg chg="modSp new mod modClrScheme chgLayout">
        <pc:chgData name="Pratyush V Moorthy" userId="010d838501dda849" providerId="Windows Live" clId="Web-{1641A503-5149-4925-BD0D-7C268C66778E}" dt="2019-12-11T14:34:53.156" v="445" actId="20577"/>
        <pc:sldMkLst>
          <pc:docMk/>
          <pc:sldMk cId="2828263297" sldId="321"/>
        </pc:sldMkLst>
        <pc:spChg chg="mod ord">
          <ac:chgData name="Pratyush V Moorthy" userId="010d838501dda849" providerId="Windows Live" clId="Web-{1641A503-5149-4925-BD0D-7C268C66778E}" dt="2019-12-11T14:29:29.450" v="353" actId="20577"/>
          <ac:spMkLst>
            <pc:docMk/>
            <pc:sldMk cId="2828263297" sldId="321"/>
            <ac:spMk id="2" creationId="{F795B184-7956-4D72-8FD0-3030C2B31B4C}"/>
          </ac:spMkLst>
        </pc:spChg>
        <pc:spChg chg="mod ord">
          <ac:chgData name="Pratyush V Moorthy" userId="010d838501dda849" providerId="Windows Live" clId="Web-{1641A503-5149-4925-BD0D-7C268C66778E}" dt="2019-12-11T14:34:53.156" v="445" actId="20577"/>
          <ac:spMkLst>
            <pc:docMk/>
            <pc:sldMk cId="2828263297" sldId="321"/>
            <ac:spMk id="3" creationId="{B555C4D7-58D6-4114-86E3-A737F9E33B1C}"/>
          </ac:spMkLst>
        </pc:spChg>
      </pc:sldChg>
      <pc:sldChg chg="addSp modSp new mod setBg">
        <pc:chgData name="Pratyush V Moorthy" userId="010d838501dda849" providerId="Windows Live" clId="Web-{1641A503-5149-4925-BD0D-7C268C66778E}" dt="2019-12-11T14:43:38.910" v="821"/>
        <pc:sldMkLst>
          <pc:docMk/>
          <pc:sldMk cId="2850110743" sldId="322"/>
        </pc:sldMkLst>
        <pc:spChg chg="mod">
          <ac:chgData name="Pratyush V Moorthy" userId="010d838501dda849" providerId="Windows Live" clId="Web-{1641A503-5149-4925-BD0D-7C268C66778E}" dt="2019-12-11T14:43:38.910" v="821"/>
          <ac:spMkLst>
            <pc:docMk/>
            <pc:sldMk cId="2850110743" sldId="322"/>
            <ac:spMk id="2" creationId="{88828CE6-43D4-4A8F-847F-4CE140B51AF7}"/>
          </ac:spMkLst>
        </pc:spChg>
        <pc:spChg chg="mod">
          <ac:chgData name="Pratyush V Moorthy" userId="010d838501dda849" providerId="Windows Live" clId="Web-{1641A503-5149-4925-BD0D-7C268C66778E}" dt="2019-12-11T14:43:38.910" v="821"/>
          <ac:spMkLst>
            <pc:docMk/>
            <pc:sldMk cId="2850110743" sldId="322"/>
            <ac:spMk id="3" creationId="{40A24940-BB58-4E09-B4E8-BFA5CDF7CDDE}"/>
          </ac:spMkLst>
        </pc:spChg>
        <pc:spChg chg="add">
          <ac:chgData name="Pratyush V Moorthy" userId="010d838501dda849" providerId="Windows Live" clId="Web-{1641A503-5149-4925-BD0D-7C268C66778E}" dt="2019-12-11T14:43:38.910" v="821"/>
          <ac:spMkLst>
            <pc:docMk/>
            <pc:sldMk cId="2850110743" sldId="322"/>
            <ac:spMk id="9" creationId="{D40791F6-715D-481A-9C4A-3645AECFD5A0}"/>
          </ac:spMkLst>
        </pc:spChg>
        <pc:spChg chg="add">
          <ac:chgData name="Pratyush V Moorthy" userId="010d838501dda849" providerId="Windows Live" clId="Web-{1641A503-5149-4925-BD0D-7C268C66778E}" dt="2019-12-11T14:43:38.910" v="821"/>
          <ac:spMkLst>
            <pc:docMk/>
            <pc:sldMk cId="2850110743" sldId="322"/>
            <ac:spMk id="13" creationId="{811CBAFA-D7E0-40A7-BB94-2C05304B407B}"/>
          </ac:spMkLst>
        </pc:spChg>
        <pc:picChg chg="add mod">
          <ac:chgData name="Pratyush V Moorthy" userId="010d838501dda849" providerId="Windows Live" clId="Web-{1641A503-5149-4925-BD0D-7C268C66778E}" dt="2019-12-11T14:43:38.910" v="821"/>
          <ac:picMkLst>
            <pc:docMk/>
            <pc:sldMk cId="2850110743" sldId="322"/>
            <ac:picMk id="4" creationId="{C28FCF66-7131-45A5-B5EC-16F251376030}"/>
          </ac:picMkLst>
        </pc:picChg>
        <pc:cxnChg chg="add">
          <ac:chgData name="Pratyush V Moorthy" userId="010d838501dda849" providerId="Windows Live" clId="Web-{1641A503-5149-4925-BD0D-7C268C66778E}" dt="2019-12-11T14:43:38.910" v="821"/>
          <ac:cxnSpMkLst>
            <pc:docMk/>
            <pc:sldMk cId="2850110743" sldId="322"/>
            <ac:cxnSpMk id="11" creationId="{740F83A4-FAC4-4867-95A5-BBFD280C7BF5}"/>
          </ac:cxnSpMkLst>
        </pc:cxnChg>
      </pc:sldChg>
      <pc:sldChg chg="new">
        <pc:chgData name="Pratyush V Moorthy" userId="010d838501dda849" providerId="Windows Live" clId="Web-{1641A503-5149-4925-BD0D-7C268C66778E}" dt="2019-12-11T14:43:45.144" v="822"/>
        <pc:sldMkLst>
          <pc:docMk/>
          <pc:sldMk cId="3681780712" sldId="32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24FD9A-8BED-4820-B09C-975DC26A665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A0756C8-FC1C-4F83-A884-D8A3D365A072}">
      <dgm:prSet/>
      <dgm:spPr/>
      <dgm:t>
        <a:bodyPr/>
        <a:lstStyle/>
        <a:p>
          <a:r>
            <a:rPr lang="en-US"/>
            <a:t>Classification on a distinct basis may reveal why a particular architecture is likely to improve performance.</a:t>
          </a:r>
        </a:p>
      </dgm:t>
    </dgm:pt>
    <dgm:pt modelId="{140588F9-266C-42EB-908C-45D7E8D0CFD4}" type="parTrans" cxnId="{845A5DAD-E586-446E-9962-3D5817C6B4BC}">
      <dgm:prSet/>
      <dgm:spPr/>
      <dgm:t>
        <a:bodyPr/>
        <a:lstStyle/>
        <a:p>
          <a:endParaRPr lang="en-US"/>
        </a:p>
      </dgm:t>
    </dgm:pt>
    <dgm:pt modelId="{DE3CB740-45AE-4D76-84DE-D989BA3883AB}" type="sibTrans" cxnId="{845A5DAD-E586-446E-9962-3D5817C6B4BC}">
      <dgm:prSet/>
      <dgm:spPr/>
      <dgm:t>
        <a:bodyPr/>
        <a:lstStyle/>
        <a:p>
          <a:endParaRPr lang="en-US"/>
        </a:p>
      </dgm:t>
    </dgm:pt>
    <dgm:pt modelId="{64979F17-91CA-448D-95E9-668286DCCD14}">
      <dgm:prSet/>
      <dgm:spPr/>
      <dgm:t>
        <a:bodyPr/>
        <a:lstStyle/>
        <a:p>
          <a:r>
            <a:rPr lang="en-US"/>
            <a:t>Characterization in scrutiny serves as a model for performance analysis.</a:t>
          </a:r>
        </a:p>
      </dgm:t>
    </dgm:pt>
    <dgm:pt modelId="{72A1181F-3A1F-4C1A-B399-F11E2E2EC66E}" type="parTrans" cxnId="{4F0D7FE9-1C73-47C0-B669-FF41243BDE81}">
      <dgm:prSet/>
      <dgm:spPr/>
      <dgm:t>
        <a:bodyPr/>
        <a:lstStyle/>
        <a:p>
          <a:endParaRPr lang="en-US"/>
        </a:p>
      </dgm:t>
    </dgm:pt>
    <dgm:pt modelId="{A5053A3C-80C1-4078-B814-A239E563B176}" type="sibTrans" cxnId="{4F0D7FE9-1C73-47C0-B669-FF41243BDE81}">
      <dgm:prSet/>
      <dgm:spPr/>
      <dgm:t>
        <a:bodyPr/>
        <a:lstStyle/>
        <a:p>
          <a:endParaRPr lang="en-US"/>
        </a:p>
      </dgm:t>
    </dgm:pt>
    <dgm:pt modelId="{2DD1F027-FF18-479D-A09C-2C30F4BFD291}" type="pres">
      <dgm:prSet presAssocID="{EF24FD9A-8BED-4820-B09C-975DC26A665C}" presName="vert0" presStyleCnt="0">
        <dgm:presLayoutVars>
          <dgm:dir/>
          <dgm:animOne val="branch"/>
          <dgm:animLvl val="lvl"/>
        </dgm:presLayoutVars>
      </dgm:prSet>
      <dgm:spPr/>
    </dgm:pt>
    <dgm:pt modelId="{CBCC44A2-DB3A-43EB-A9D8-5BEE5A8ACFB8}" type="pres">
      <dgm:prSet presAssocID="{7A0756C8-FC1C-4F83-A884-D8A3D365A072}" presName="thickLine" presStyleLbl="alignNode1" presStyleIdx="0" presStyleCnt="2"/>
      <dgm:spPr/>
    </dgm:pt>
    <dgm:pt modelId="{4BAB8869-9044-4CD0-AFC3-6BDC2F22653D}" type="pres">
      <dgm:prSet presAssocID="{7A0756C8-FC1C-4F83-A884-D8A3D365A072}" presName="horz1" presStyleCnt="0"/>
      <dgm:spPr/>
    </dgm:pt>
    <dgm:pt modelId="{0AB5B966-643F-43F1-A6DC-2E609939E9DB}" type="pres">
      <dgm:prSet presAssocID="{7A0756C8-FC1C-4F83-A884-D8A3D365A072}" presName="tx1" presStyleLbl="revTx" presStyleIdx="0" presStyleCnt="2"/>
      <dgm:spPr/>
    </dgm:pt>
    <dgm:pt modelId="{4DF483F5-7D96-4FDF-A327-20ED1C1361CC}" type="pres">
      <dgm:prSet presAssocID="{7A0756C8-FC1C-4F83-A884-D8A3D365A072}" presName="vert1" presStyleCnt="0"/>
      <dgm:spPr/>
    </dgm:pt>
    <dgm:pt modelId="{ED66F997-C808-4544-B163-606E697C31C0}" type="pres">
      <dgm:prSet presAssocID="{64979F17-91CA-448D-95E9-668286DCCD14}" presName="thickLine" presStyleLbl="alignNode1" presStyleIdx="1" presStyleCnt="2"/>
      <dgm:spPr/>
    </dgm:pt>
    <dgm:pt modelId="{0A9D781C-2FBA-4AB5-A67B-4D3F759B9DF5}" type="pres">
      <dgm:prSet presAssocID="{64979F17-91CA-448D-95E9-668286DCCD14}" presName="horz1" presStyleCnt="0"/>
      <dgm:spPr/>
    </dgm:pt>
    <dgm:pt modelId="{8110EE5D-BD2F-441F-94FB-A43CB09A3F8E}" type="pres">
      <dgm:prSet presAssocID="{64979F17-91CA-448D-95E9-668286DCCD14}" presName="tx1" presStyleLbl="revTx" presStyleIdx="1" presStyleCnt="2"/>
      <dgm:spPr/>
    </dgm:pt>
    <dgm:pt modelId="{D8E96419-C52E-4C52-9D3C-D9D220081CCE}" type="pres">
      <dgm:prSet presAssocID="{64979F17-91CA-448D-95E9-668286DCCD14}" presName="vert1" presStyleCnt="0"/>
      <dgm:spPr/>
    </dgm:pt>
  </dgm:ptLst>
  <dgm:cxnLst>
    <dgm:cxn modelId="{AD462D12-AC1F-4676-859A-36D086996385}" type="presOf" srcId="{7A0756C8-FC1C-4F83-A884-D8A3D365A072}" destId="{0AB5B966-643F-43F1-A6DC-2E609939E9DB}" srcOrd="0" destOrd="0" presId="urn:microsoft.com/office/officeart/2008/layout/LinedList"/>
    <dgm:cxn modelId="{3CDBAC48-B601-4F39-9DD3-C64C27AF9381}" type="presOf" srcId="{EF24FD9A-8BED-4820-B09C-975DC26A665C}" destId="{2DD1F027-FF18-479D-A09C-2C30F4BFD291}" srcOrd="0" destOrd="0" presId="urn:microsoft.com/office/officeart/2008/layout/LinedList"/>
    <dgm:cxn modelId="{B306E06F-B707-4FC1-9833-04DF3320AD69}" type="presOf" srcId="{64979F17-91CA-448D-95E9-668286DCCD14}" destId="{8110EE5D-BD2F-441F-94FB-A43CB09A3F8E}" srcOrd="0" destOrd="0" presId="urn:microsoft.com/office/officeart/2008/layout/LinedList"/>
    <dgm:cxn modelId="{845A5DAD-E586-446E-9962-3D5817C6B4BC}" srcId="{EF24FD9A-8BED-4820-B09C-975DC26A665C}" destId="{7A0756C8-FC1C-4F83-A884-D8A3D365A072}" srcOrd="0" destOrd="0" parTransId="{140588F9-266C-42EB-908C-45D7E8D0CFD4}" sibTransId="{DE3CB740-45AE-4D76-84DE-D989BA3883AB}"/>
    <dgm:cxn modelId="{4F0D7FE9-1C73-47C0-B669-FF41243BDE81}" srcId="{EF24FD9A-8BED-4820-B09C-975DC26A665C}" destId="{64979F17-91CA-448D-95E9-668286DCCD14}" srcOrd="1" destOrd="0" parTransId="{72A1181F-3A1F-4C1A-B399-F11E2E2EC66E}" sibTransId="{A5053A3C-80C1-4078-B814-A239E563B176}"/>
    <dgm:cxn modelId="{467C89C8-B8BA-4A19-AE14-29257B488860}" type="presParOf" srcId="{2DD1F027-FF18-479D-A09C-2C30F4BFD291}" destId="{CBCC44A2-DB3A-43EB-A9D8-5BEE5A8ACFB8}" srcOrd="0" destOrd="0" presId="urn:microsoft.com/office/officeart/2008/layout/LinedList"/>
    <dgm:cxn modelId="{6B2B57DA-3D73-404A-B520-9C96A9AA2DDE}" type="presParOf" srcId="{2DD1F027-FF18-479D-A09C-2C30F4BFD291}" destId="{4BAB8869-9044-4CD0-AFC3-6BDC2F22653D}" srcOrd="1" destOrd="0" presId="urn:microsoft.com/office/officeart/2008/layout/LinedList"/>
    <dgm:cxn modelId="{0C9A62E3-EB13-4FA2-B3D8-02826805A484}" type="presParOf" srcId="{4BAB8869-9044-4CD0-AFC3-6BDC2F22653D}" destId="{0AB5B966-643F-43F1-A6DC-2E609939E9DB}" srcOrd="0" destOrd="0" presId="urn:microsoft.com/office/officeart/2008/layout/LinedList"/>
    <dgm:cxn modelId="{C288C2A3-6165-4587-A3C0-E337B7F30497}" type="presParOf" srcId="{4BAB8869-9044-4CD0-AFC3-6BDC2F22653D}" destId="{4DF483F5-7D96-4FDF-A327-20ED1C1361CC}" srcOrd="1" destOrd="0" presId="urn:microsoft.com/office/officeart/2008/layout/LinedList"/>
    <dgm:cxn modelId="{1576698D-4EC0-4765-9549-BAFEB82ADCEC}" type="presParOf" srcId="{2DD1F027-FF18-479D-A09C-2C30F4BFD291}" destId="{ED66F997-C808-4544-B163-606E697C31C0}" srcOrd="2" destOrd="0" presId="urn:microsoft.com/office/officeart/2008/layout/LinedList"/>
    <dgm:cxn modelId="{86F4F705-00D9-4704-AF3D-EAD87ABEEF65}" type="presParOf" srcId="{2DD1F027-FF18-479D-A09C-2C30F4BFD291}" destId="{0A9D781C-2FBA-4AB5-A67B-4D3F759B9DF5}" srcOrd="3" destOrd="0" presId="urn:microsoft.com/office/officeart/2008/layout/LinedList"/>
    <dgm:cxn modelId="{8B69126A-7C74-4DCF-8FC1-A1D647A6B134}" type="presParOf" srcId="{0A9D781C-2FBA-4AB5-A67B-4D3F759B9DF5}" destId="{8110EE5D-BD2F-441F-94FB-A43CB09A3F8E}" srcOrd="0" destOrd="0" presId="urn:microsoft.com/office/officeart/2008/layout/LinedList"/>
    <dgm:cxn modelId="{0F566A08-546B-46F0-B186-153BC875E9B4}" type="presParOf" srcId="{0A9D781C-2FBA-4AB5-A67B-4D3F759B9DF5}" destId="{D8E96419-C52E-4C52-9D3C-D9D220081C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904851-C46F-4736-A176-BAC52166220A}" type="doc">
      <dgm:prSet loTypeId="urn:microsoft.com/office/officeart/2005/8/layout/vList6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BC123331-E22E-41F3-8E30-42B122F2C3F8}">
      <dgm:prSet phldrT="[Text]" phldr="0"/>
      <dgm:spPr/>
      <dgm:t>
        <a:bodyPr/>
        <a:lstStyle/>
        <a:p>
          <a:r>
            <a:rPr lang="en-US">
              <a:latin typeface="Tw Cen MT" panose="020F0302020204030204"/>
            </a:rPr>
            <a:t>PROS</a:t>
          </a:r>
          <a:endParaRPr lang="en-US"/>
        </a:p>
      </dgm:t>
    </dgm:pt>
    <dgm:pt modelId="{E6C892C9-E3D2-4EAB-B5BB-A2CBFAC08E40}" type="parTrans" cxnId="{A9A42548-8FD9-4900-AFE3-AF428FD8803E}">
      <dgm:prSet/>
      <dgm:spPr/>
      <dgm:t>
        <a:bodyPr/>
        <a:lstStyle/>
        <a:p>
          <a:endParaRPr lang="en-US"/>
        </a:p>
      </dgm:t>
    </dgm:pt>
    <dgm:pt modelId="{B9D92283-09AB-4A4C-A1E5-8F2D0B8D1002}" type="sibTrans" cxnId="{A9A42548-8FD9-4900-AFE3-AF428FD8803E}">
      <dgm:prSet/>
      <dgm:spPr/>
      <dgm:t>
        <a:bodyPr/>
        <a:lstStyle/>
        <a:p>
          <a:endParaRPr lang="en-US"/>
        </a:p>
      </dgm:t>
    </dgm:pt>
    <dgm:pt modelId="{E21A89D1-142E-4AEA-841A-DC082F685344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User-friendly programming perspective</a:t>
          </a:r>
          <a:endParaRPr lang="en-US"/>
        </a:p>
      </dgm:t>
    </dgm:pt>
    <dgm:pt modelId="{2D430067-1F66-40FA-988B-D283674D7E86}" type="parTrans" cxnId="{BD789FD8-8EEC-4991-801D-AD8F29783336}">
      <dgm:prSet/>
      <dgm:spPr/>
      <dgm:t>
        <a:bodyPr/>
        <a:lstStyle/>
        <a:p>
          <a:endParaRPr lang="en-US"/>
        </a:p>
      </dgm:t>
    </dgm:pt>
    <dgm:pt modelId="{E4D55903-33A0-4D46-9BF7-20D8DB648951}" type="sibTrans" cxnId="{BD789FD8-8EEC-4991-801D-AD8F29783336}">
      <dgm:prSet/>
      <dgm:spPr/>
      <dgm:t>
        <a:bodyPr/>
        <a:lstStyle/>
        <a:p>
          <a:endParaRPr lang="en-US"/>
        </a:p>
      </dgm:t>
    </dgm:pt>
    <dgm:pt modelId="{4CC7F4A2-9CF4-42FE-BC61-705561011C47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Data sharing between tasks is fast and uniform</a:t>
          </a:r>
          <a:endParaRPr lang="en-US"/>
        </a:p>
      </dgm:t>
    </dgm:pt>
    <dgm:pt modelId="{E09B8F19-1EF8-4A12-A62D-A96F2772B64A}" type="parTrans" cxnId="{2476B2D0-55B3-44C9-B7A1-927087F0A263}">
      <dgm:prSet/>
      <dgm:spPr/>
      <dgm:t>
        <a:bodyPr/>
        <a:lstStyle/>
        <a:p>
          <a:endParaRPr lang="en-US"/>
        </a:p>
      </dgm:t>
    </dgm:pt>
    <dgm:pt modelId="{6F87EEB4-629D-4161-8280-27F2535DCB3F}" type="sibTrans" cxnId="{2476B2D0-55B3-44C9-B7A1-927087F0A263}">
      <dgm:prSet/>
      <dgm:spPr/>
      <dgm:t>
        <a:bodyPr/>
        <a:lstStyle/>
        <a:p>
          <a:endParaRPr lang="en-US"/>
        </a:p>
      </dgm:t>
    </dgm:pt>
    <dgm:pt modelId="{B9BA8A4A-AB92-4254-B2A7-E4F0E7872C92}">
      <dgm:prSet phldrT="[Text]" phldr="0"/>
      <dgm:spPr/>
      <dgm:t>
        <a:bodyPr/>
        <a:lstStyle/>
        <a:p>
          <a:r>
            <a:rPr lang="en-US">
              <a:latin typeface="Tw Cen MT" panose="020F0302020204030204"/>
            </a:rPr>
            <a:t>CONS</a:t>
          </a:r>
          <a:endParaRPr lang="en-US"/>
        </a:p>
      </dgm:t>
    </dgm:pt>
    <dgm:pt modelId="{F2937576-F86D-40A3-A8D8-A289D10EFE9D}" type="parTrans" cxnId="{813DCBE2-71FD-43DF-BA1B-F40B110163F2}">
      <dgm:prSet/>
      <dgm:spPr/>
      <dgm:t>
        <a:bodyPr/>
        <a:lstStyle/>
        <a:p>
          <a:endParaRPr lang="en-US"/>
        </a:p>
      </dgm:t>
    </dgm:pt>
    <dgm:pt modelId="{4DE8D85C-B8B9-411E-9616-D8DF7FA39881}" type="sibTrans" cxnId="{813DCBE2-71FD-43DF-BA1B-F40B110163F2}">
      <dgm:prSet/>
      <dgm:spPr/>
      <dgm:t>
        <a:bodyPr/>
        <a:lstStyle/>
        <a:p>
          <a:endParaRPr lang="en-US"/>
        </a:p>
      </dgm:t>
    </dgm:pt>
    <dgm:pt modelId="{8E29313A-B239-41BC-B096-6F9F05951009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Lack of scalability in memory and CPUs</a:t>
          </a:r>
          <a:endParaRPr lang="en-US"/>
        </a:p>
      </dgm:t>
    </dgm:pt>
    <dgm:pt modelId="{92C5D68C-D94E-4D53-8C2A-1CA4E39FDB22}" type="parTrans" cxnId="{07DBC81E-27CB-4BB8-A71F-EF6C7A820437}">
      <dgm:prSet/>
      <dgm:spPr/>
      <dgm:t>
        <a:bodyPr/>
        <a:lstStyle/>
        <a:p>
          <a:endParaRPr lang="en-US"/>
        </a:p>
      </dgm:t>
    </dgm:pt>
    <dgm:pt modelId="{082441E3-56EA-419D-A5B1-DAFDAE930BD5}" type="sibTrans" cxnId="{07DBC81E-27CB-4BB8-A71F-EF6C7A820437}">
      <dgm:prSet/>
      <dgm:spPr/>
      <dgm:t>
        <a:bodyPr/>
        <a:lstStyle/>
        <a:p>
          <a:endParaRPr lang="en-US"/>
        </a:p>
      </dgm:t>
    </dgm:pt>
    <dgm:pt modelId="{CE4C1AB4-B633-4541-B60D-65EDE94B6E52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Programmer is responsible for synchronization</a:t>
          </a:r>
          <a:endParaRPr lang="en-US"/>
        </a:p>
      </dgm:t>
    </dgm:pt>
    <dgm:pt modelId="{CBC0D9CA-562E-4A3C-9C92-E39C6A992830}" type="parTrans" cxnId="{5307A2D7-7C39-4740-9A5B-87BA61064698}">
      <dgm:prSet/>
      <dgm:spPr/>
      <dgm:t>
        <a:bodyPr/>
        <a:lstStyle/>
        <a:p>
          <a:endParaRPr lang="en-US"/>
        </a:p>
      </dgm:t>
    </dgm:pt>
    <dgm:pt modelId="{3A008F0C-E59D-4B16-A993-8BE7D8A25EEB}" type="sibTrans" cxnId="{5307A2D7-7C39-4740-9A5B-87BA61064698}">
      <dgm:prSet/>
      <dgm:spPr/>
      <dgm:t>
        <a:bodyPr/>
        <a:lstStyle/>
        <a:p>
          <a:endParaRPr lang="en-US"/>
        </a:p>
      </dgm:t>
    </dgm:pt>
    <dgm:pt modelId="{D6D7BF12-A93D-4885-A0E3-8427B8943EE4}" type="pres">
      <dgm:prSet presAssocID="{28904851-C46F-4736-A176-BAC52166220A}" presName="Name0" presStyleCnt="0">
        <dgm:presLayoutVars>
          <dgm:dir/>
          <dgm:animLvl val="lvl"/>
          <dgm:resizeHandles/>
        </dgm:presLayoutVars>
      </dgm:prSet>
      <dgm:spPr/>
    </dgm:pt>
    <dgm:pt modelId="{EB92D2A8-7DA6-4D38-AAAF-51D564B62EAF}" type="pres">
      <dgm:prSet presAssocID="{BC123331-E22E-41F3-8E30-42B122F2C3F8}" presName="linNode" presStyleCnt="0"/>
      <dgm:spPr/>
    </dgm:pt>
    <dgm:pt modelId="{8118B1E3-8339-4FFD-8500-C1E6151CDE6F}" type="pres">
      <dgm:prSet presAssocID="{BC123331-E22E-41F3-8E30-42B122F2C3F8}" presName="parentShp" presStyleLbl="node1" presStyleIdx="0" presStyleCnt="2">
        <dgm:presLayoutVars>
          <dgm:bulletEnabled val="1"/>
        </dgm:presLayoutVars>
      </dgm:prSet>
      <dgm:spPr/>
    </dgm:pt>
    <dgm:pt modelId="{A93F2209-7711-4380-912C-E58D6981039D}" type="pres">
      <dgm:prSet presAssocID="{BC123331-E22E-41F3-8E30-42B122F2C3F8}" presName="childShp" presStyleLbl="bgAccFollowNode1" presStyleIdx="0" presStyleCnt="2">
        <dgm:presLayoutVars>
          <dgm:bulletEnabled val="1"/>
        </dgm:presLayoutVars>
      </dgm:prSet>
      <dgm:spPr/>
    </dgm:pt>
    <dgm:pt modelId="{DC4809D3-F412-4E31-B7C1-C515E4CD1972}" type="pres">
      <dgm:prSet presAssocID="{B9D92283-09AB-4A4C-A1E5-8F2D0B8D1002}" presName="spacing" presStyleCnt="0"/>
      <dgm:spPr/>
    </dgm:pt>
    <dgm:pt modelId="{599EDEEC-8F08-44F6-8333-13F6D44C4FBD}" type="pres">
      <dgm:prSet presAssocID="{B9BA8A4A-AB92-4254-B2A7-E4F0E7872C92}" presName="linNode" presStyleCnt="0"/>
      <dgm:spPr/>
    </dgm:pt>
    <dgm:pt modelId="{B5659DCA-7D62-4B61-89CA-387525130749}" type="pres">
      <dgm:prSet presAssocID="{B9BA8A4A-AB92-4254-B2A7-E4F0E7872C92}" presName="parentShp" presStyleLbl="node1" presStyleIdx="1" presStyleCnt="2">
        <dgm:presLayoutVars>
          <dgm:bulletEnabled val="1"/>
        </dgm:presLayoutVars>
      </dgm:prSet>
      <dgm:spPr/>
    </dgm:pt>
    <dgm:pt modelId="{6C2CBDE2-7EC8-4FED-B901-112D22AEC355}" type="pres">
      <dgm:prSet presAssocID="{B9BA8A4A-AB92-4254-B2A7-E4F0E7872C9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A6316211-D7EB-42F6-BAD8-A8D2DF815E3B}" type="presOf" srcId="{BC123331-E22E-41F3-8E30-42B122F2C3F8}" destId="{8118B1E3-8339-4FFD-8500-C1E6151CDE6F}" srcOrd="0" destOrd="0" presId="urn:microsoft.com/office/officeart/2005/8/layout/vList6"/>
    <dgm:cxn modelId="{07DBC81E-27CB-4BB8-A71F-EF6C7A820437}" srcId="{B9BA8A4A-AB92-4254-B2A7-E4F0E7872C92}" destId="{8E29313A-B239-41BC-B096-6F9F05951009}" srcOrd="0" destOrd="0" parTransId="{92C5D68C-D94E-4D53-8C2A-1CA4E39FDB22}" sibTransId="{082441E3-56EA-419D-A5B1-DAFDAE930BD5}"/>
    <dgm:cxn modelId="{1E22AE3E-E7ED-4000-92B7-F06B04FEAC84}" type="presOf" srcId="{CE4C1AB4-B633-4541-B60D-65EDE94B6E52}" destId="{6C2CBDE2-7EC8-4FED-B901-112D22AEC355}" srcOrd="0" destOrd="1" presId="urn:microsoft.com/office/officeart/2005/8/layout/vList6"/>
    <dgm:cxn modelId="{8958EF40-C0CA-471F-A9AC-597BB6CC4D91}" type="presOf" srcId="{B9BA8A4A-AB92-4254-B2A7-E4F0E7872C92}" destId="{B5659DCA-7D62-4B61-89CA-387525130749}" srcOrd="0" destOrd="0" presId="urn:microsoft.com/office/officeart/2005/8/layout/vList6"/>
    <dgm:cxn modelId="{A9A42548-8FD9-4900-AFE3-AF428FD8803E}" srcId="{28904851-C46F-4736-A176-BAC52166220A}" destId="{BC123331-E22E-41F3-8E30-42B122F2C3F8}" srcOrd="0" destOrd="0" parTransId="{E6C892C9-E3D2-4EAB-B5BB-A2CBFAC08E40}" sibTransId="{B9D92283-09AB-4A4C-A1E5-8F2D0B8D1002}"/>
    <dgm:cxn modelId="{ADAE5F48-816C-4B47-A509-6DEE210F2BD7}" type="presOf" srcId="{4CC7F4A2-9CF4-42FE-BC61-705561011C47}" destId="{A93F2209-7711-4380-912C-E58D6981039D}" srcOrd="0" destOrd="1" presId="urn:microsoft.com/office/officeart/2005/8/layout/vList6"/>
    <dgm:cxn modelId="{7FA44A53-E5F2-427C-B70B-66CC01D5FE06}" type="presOf" srcId="{8E29313A-B239-41BC-B096-6F9F05951009}" destId="{6C2CBDE2-7EC8-4FED-B901-112D22AEC355}" srcOrd="0" destOrd="0" presId="urn:microsoft.com/office/officeart/2005/8/layout/vList6"/>
    <dgm:cxn modelId="{9509D194-18A9-4C25-BABD-421C61353FE9}" type="presOf" srcId="{E21A89D1-142E-4AEA-841A-DC082F685344}" destId="{A93F2209-7711-4380-912C-E58D6981039D}" srcOrd="0" destOrd="0" presId="urn:microsoft.com/office/officeart/2005/8/layout/vList6"/>
    <dgm:cxn modelId="{DFA64195-53D5-42EF-8C72-E18F0AEEDC8B}" type="presOf" srcId="{28904851-C46F-4736-A176-BAC52166220A}" destId="{D6D7BF12-A93D-4885-A0E3-8427B8943EE4}" srcOrd="0" destOrd="0" presId="urn:microsoft.com/office/officeart/2005/8/layout/vList6"/>
    <dgm:cxn modelId="{2476B2D0-55B3-44C9-B7A1-927087F0A263}" srcId="{BC123331-E22E-41F3-8E30-42B122F2C3F8}" destId="{4CC7F4A2-9CF4-42FE-BC61-705561011C47}" srcOrd="1" destOrd="0" parTransId="{E09B8F19-1EF8-4A12-A62D-A96F2772B64A}" sibTransId="{6F87EEB4-629D-4161-8280-27F2535DCB3F}"/>
    <dgm:cxn modelId="{5307A2D7-7C39-4740-9A5B-87BA61064698}" srcId="{B9BA8A4A-AB92-4254-B2A7-E4F0E7872C92}" destId="{CE4C1AB4-B633-4541-B60D-65EDE94B6E52}" srcOrd="1" destOrd="0" parTransId="{CBC0D9CA-562E-4A3C-9C92-E39C6A992830}" sibTransId="{3A008F0C-E59D-4B16-A993-8BE7D8A25EEB}"/>
    <dgm:cxn modelId="{BD789FD8-8EEC-4991-801D-AD8F29783336}" srcId="{BC123331-E22E-41F3-8E30-42B122F2C3F8}" destId="{E21A89D1-142E-4AEA-841A-DC082F685344}" srcOrd="0" destOrd="0" parTransId="{2D430067-1F66-40FA-988B-D283674D7E86}" sibTransId="{E4D55903-33A0-4D46-9BF7-20D8DB648951}"/>
    <dgm:cxn modelId="{813DCBE2-71FD-43DF-BA1B-F40B110163F2}" srcId="{28904851-C46F-4736-A176-BAC52166220A}" destId="{B9BA8A4A-AB92-4254-B2A7-E4F0E7872C92}" srcOrd="1" destOrd="0" parTransId="{F2937576-F86D-40A3-A8D8-A289D10EFE9D}" sibTransId="{4DE8D85C-B8B9-411E-9616-D8DF7FA39881}"/>
    <dgm:cxn modelId="{B040EDE9-8514-460C-90A2-39FD4DB0880E}" type="presParOf" srcId="{D6D7BF12-A93D-4885-A0E3-8427B8943EE4}" destId="{EB92D2A8-7DA6-4D38-AAAF-51D564B62EAF}" srcOrd="0" destOrd="0" presId="urn:microsoft.com/office/officeart/2005/8/layout/vList6"/>
    <dgm:cxn modelId="{7179928D-6E34-4B09-8008-81BD4D00FC10}" type="presParOf" srcId="{EB92D2A8-7DA6-4D38-AAAF-51D564B62EAF}" destId="{8118B1E3-8339-4FFD-8500-C1E6151CDE6F}" srcOrd="0" destOrd="0" presId="urn:microsoft.com/office/officeart/2005/8/layout/vList6"/>
    <dgm:cxn modelId="{BB8D52FA-DD4A-41F1-8C7D-2876592C5888}" type="presParOf" srcId="{EB92D2A8-7DA6-4D38-AAAF-51D564B62EAF}" destId="{A93F2209-7711-4380-912C-E58D6981039D}" srcOrd="1" destOrd="0" presId="urn:microsoft.com/office/officeart/2005/8/layout/vList6"/>
    <dgm:cxn modelId="{7145DFD5-D857-455D-B4A6-3DF8DFDF2C93}" type="presParOf" srcId="{D6D7BF12-A93D-4885-A0E3-8427B8943EE4}" destId="{DC4809D3-F412-4E31-B7C1-C515E4CD1972}" srcOrd="1" destOrd="0" presId="urn:microsoft.com/office/officeart/2005/8/layout/vList6"/>
    <dgm:cxn modelId="{44025591-54B5-4439-9E8F-65F2BAA8BC01}" type="presParOf" srcId="{D6D7BF12-A93D-4885-A0E3-8427B8943EE4}" destId="{599EDEEC-8F08-44F6-8333-13F6D44C4FBD}" srcOrd="2" destOrd="0" presId="urn:microsoft.com/office/officeart/2005/8/layout/vList6"/>
    <dgm:cxn modelId="{FC7519F6-846D-473C-A202-ACA06CB4A88A}" type="presParOf" srcId="{599EDEEC-8F08-44F6-8333-13F6D44C4FBD}" destId="{B5659DCA-7D62-4B61-89CA-387525130749}" srcOrd="0" destOrd="0" presId="urn:microsoft.com/office/officeart/2005/8/layout/vList6"/>
    <dgm:cxn modelId="{5A36EC21-39EF-4E4A-BBA0-A9A99615DEF1}" type="presParOf" srcId="{599EDEEC-8F08-44F6-8333-13F6D44C4FBD}" destId="{6C2CBDE2-7EC8-4FED-B901-112D22AEC35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A6B233-49BB-422F-BB65-3003697DFCDA}" type="doc">
      <dgm:prSet loTypeId="urn:microsoft.com/office/officeart/2005/8/layout/vProcess5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4E0608B-AF48-4DE5-BF08-D289A4725813}">
      <dgm:prSet phldr="0"/>
      <dgm:spPr/>
      <dgm:t>
        <a:bodyPr/>
        <a:lstStyle/>
        <a:p>
          <a:r>
            <a:rPr lang="en-US" u="none"/>
            <a:t>A communication network is used to access inter-connected memory</a:t>
          </a:r>
          <a:endParaRPr lang="en-US"/>
        </a:p>
      </dgm:t>
    </dgm:pt>
    <dgm:pt modelId="{8C3BEE11-99D2-4E57-8174-FEC27BE4C657}" type="parTrans" cxnId="{89D2B65A-0835-4252-9C3B-E56D0C52C5E3}">
      <dgm:prSet/>
      <dgm:spPr/>
      <dgm:t>
        <a:bodyPr/>
        <a:lstStyle/>
        <a:p>
          <a:endParaRPr lang="en-US"/>
        </a:p>
      </dgm:t>
    </dgm:pt>
    <dgm:pt modelId="{72BDF8BF-2238-438A-8A53-1B6E12FDDDFE}" type="sibTrans" cxnId="{89D2B65A-0835-4252-9C3B-E56D0C52C5E3}">
      <dgm:prSet/>
      <dgm:spPr/>
      <dgm:t>
        <a:bodyPr/>
        <a:lstStyle/>
        <a:p>
          <a:endParaRPr lang="en-US"/>
        </a:p>
      </dgm:t>
    </dgm:pt>
    <dgm:pt modelId="{188CCC84-B449-4206-B774-D511409D9E65}">
      <dgm:prSet phldr="0"/>
      <dgm:spPr/>
      <dgm:t>
        <a:bodyPr/>
        <a:lstStyle/>
        <a:p>
          <a:pPr rtl="0"/>
          <a:r>
            <a:rPr lang="en-US" u="none"/>
            <a:t>Multiprocessor system where processors have own local memory and operate independently</a:t>
          </a:r>
        </a:p>
      </dgm:t>
    </dgm:pt>
    <dgm:pt modelId="{85F8C1F1-1D96-4CC9-9ECB-231A96573421}" type="parTrans" cxnId="{86C41E26-F3E5-468F-A5BC-C148ABBD07CF}">
      <dgm:prSet/>
      <dgm:spPr/>
    </dgm:pt>
    <dgm:pt modelId="{C06B3834-E78E-4CED-95EF-D8EEE0E63495}" type="sibTrans" cxnId="{86C41E26-F3E5-468F-A5BC-C148ABBD07CF}">
      <dgm:prSet/>
      <dgm:spPr/>
      <dgm:t>
        <a:bodyPr/>
        <a:lstStyle/>
        <a:p>
          <a:endParaRPr lang="en-US"/>
        </a:p>
      </dgm:t>
    </dgm:pt>
    <dgm:pt modelId="{144DBC00-252B-4028-B313-61EE21EF3160}" type="pres">
      <dgm:prSet presAssocID="{0FA6B233-49BB-422F-BB65-3003697DFCDA}" presName="outerComposite" presStyleCnt="0">
        <dgm:presLayoutVars>
          <dgm:chMax val="5"/>
          <dgm:dir/>
          <dgm:resizeHandles val="exact"/>
        </dgm:presLayoutVars>
      </dgm:prSet>
      <dgm:spPr/>
    </dgm:pt>
    <dgm:pt modelId="{81B11559-DB20-4617-97EE-3124A0153982}" type="pres">
      <dgm:prSet presAssocID="{0FA6B233-49BB-422F-BB65-3003697DFCDA}" presName="dummyMaxCanvas" presStyleCnt="0">
        <dgm:presLayoutVars/>
      </dgm:prSet>
      <dgm:spPr/>
    </dgm:pt>
    <dgm:pt modelId="{BEB75652-5850-4F23-A6B1-6C608A0C142E}" type="pres">
      <dgm:prSet presAssocID="{0FA6B233-49BB-422F-BB65-3003697DFCDA}" presName="TwoNodes_1" presStyleLbl="node1" presStyleIdx="0" presStyleCnt="2">
        <dgm:presLayoutVars>
          <dgm:bulletEnabled val="1"/>
        </dgm:presLayoutVars>
      </dgm:prSet>
      <dgm:spPr/>
    </dgm:pt>
    <dgm:pt modelId="{D6B10EC6-D1DA-4D5A-A527-CCDDD892A074}" type="pres">
      <dgm:prSet presAssocID="{0FA6B233-49BB-422F-BB65-3003697DFCDA}" presName="TwoNodes_2" presStyleLbl="node1" presStyleIdx="1" presStyleCnt="2">
        <dgm:presLayoutVars>
          <dgm:bulletEnabled val="1"/>
        </dgm:presLayoutVars>
      </dgm:prSet>
      <dgm:spPr/>
    </dgm:pt>
    <dgm:pt modelId="{A731B90F-3A20-4256-AAE4-DFB43BC1A676}" type="pres">
      <dgm:prSet presAssocID="{0FA6B233-49BB-422F-BB65-3003697DFCDA}" presName="TwoConn_1-2" presStyleLbl="fgAccFollowNode1" presStyleIdx="0" presStyleCnt="1">
        <dgm:presLayoutVars>
          <dgm:bulletEnabled val="1"/>
        </dgm:presLayoutVars>
      </dgm:prSet>
      <dgm:spPr/>
    </dgm:pt>
    <dgm:pt modelId="{200D3A2C-D180-498C-88B7-E8774472859D}" type="pres">
      <dgm:prSet presAssocID="{0FA6B233-49BB-422F-BB65-3003697DFCDA}" presName="TwoNodes_1_text" presStyleLbl="node1" presStyleIdx="1" presStyleCnt="2">
        <dgm:presLayoutVars>
          <dgm:bulletEnabled val="1"/>
        </dgm:presLayoutVars>
      </dgm:prSet>
      <dgm:spPr/>
    </dgm:pt>
    <dgm:pt modelId="{F2C0EE73-F2DB-4B7F-8300-4959937C6E3A}" type="pres">
      <dgm:prSet presAssocID="{0FA6B233-49BB-422F-BB65-3003697DFCD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847741C-C6E0-4573-BE0F-E6F158663673}" type="presOf" srcId="{14E0608B-AF48-4DE5-BF08-D289A4725813}" destId="{F2C0EE73-F2DB-4B7F-8300-4959937C6E3A}" srcOrd="1" destOrd="0" presId="urn:microsoft.com/office/officeart/2005/8/layout/vProcess5"/>
    <dgm:cxn modelId="{E7163B21-6431-4FBE-8667-70C91E544D40}" type="presOf" srcId="{188CCC84-B449-4206-B774-D511409D9E65}" destId="{BEB75652-5850-4F23-A6B1-6C608A0C142E}" srcOrd="0" destOrd="0" presId="urn:microsoft.com/office/officeart/2005/8/layout/vProcess5"/>
    <dgm:cxn modelId="{86C41E26-F3E5-468F-A5BC-C148ABBD07CF}" srcId="{0FA6B233-49BB-422F-BB65-3003697DFCDA}" destId="{188CCC84-B449-4206-B774-D511409D9E65}" srcOrd="0" destOrd="0" parTransId="{85F8C1F1-1D96-4CC9-9ECB-231A96573421}" sibTransId="{C06B3834-E78E-4CED-95EF-D8EEE0E63495}"/>
    <dgm:cxn modelId="{8819C162-4A27-4296-9647-194620EC1DA3}" type="presOf" srcId="{188CCC84-B449-4206-B774-D511409D9E65}" destId="{200D3A2C-D180-498C-88B7-E8774472859D}" srcOrd="1" destOrd="0" presId="urn:microsoft.com/office/officeart/2005/8/layout/vProcess5"/>
    <dgm:cxn modelId="{DC704F77-3441-4E8E-97AC-82E938A69969}" type="presOf" srcId="{14E0608B-AF48-4DE5-BF08-D289A4725813}" destId="{D6B10EC6-D1DA-4D5A-A527-CCDDD892A074}" srcOrd="0" destOrd="0" presId="urn:microsoft.com/office/officeart/2005/8/layout/vProcess5"/>
    <dgm:cxn modelId="{89D2B65A-0835-4252-9C3B-E56D0C52C5E3}" srcId="{0FA6B233-49BB-422F-BB65-3003697DFCDA}" destId="{14E0608B-AF48-4DE5-BF08-D289A4725813}" srcOrd="1" destOrd="0" parTransId="{8C3BEE11-99D2-4E57-8174-FEC27BE4C657}" sibTransId="{72BDF8BF-2238-438A-8A53-1B6E12FDDDFE}"/>
    <dgm:cxn modelId="{503DE67B-397E-4280-AB03-A04139532DD5}" type="presOf" srcId="{C06B3834-E78E-4CED-95EF-D8EEE0E63495}" destId="{A731B90F-3A20-4256-AAE4-DFB43BC1A676}" srcOrd="0" destOrd="0" presId="urn:microsoft.com/office/officeart/2005/8/layout/vProcess5"/>
    <dgm:cxn modelId="{17FE29D9-5E1C-421A-ABF4-A878425731B9}" type="presOf" srcId="{0FA6B233-49BB-422F-BB65-3003697DFCDA}" destId="{144DBC00-252B-4028-B313-61EE21EF3160}" srcOrd="0" destOrd="0" presId="urn:microsoft.com/office/officeart/2005/8/layout/vProcess5"/>
    <dgm:cxn modelId="{B014E11D-C9C6-457E-9695-8E4712DAA88B}" type="presParOf" srcId="{144DBC00-252B-4028-B313-61EE21EF3160}" destId="{81B11559-DB20-4617-97EE-3124A0153982}" srcOrd="0" destOrd="0" presId="urn:microsoft.com/office/officeart/2005/8/layout/vProcess5"/>
    <dgm:cxn modelId="{6111F91C-AEAE-429D-9D69-F87707493AA3}" type="presParOf" srcId="{144DBC00-252B-4028-B313-61EE21EF3160}" destId="{BEB75652-5850-4F23-A6B1-6C608A0C142E}" srcOrd="1" destOrd="0" presId="urn:microsoft.com/office/officeart/2005/8/layout/vProcess5"/>
    <dgm:cxn modelId="{386DE409-B8B5-478B-8B0F-F78D69DC5825}" type="presParOf" srcId="{144DBC00-252B-4028-B313-61EE21EF3160}" destId="{D6B10EC6-D1DA-4D5A-A527-CCDDD892A074}" srcOrd="2" destOrd="0" presId="urn:microsoft.com/office/officeart/2005/8/layout/vProcess5"/>
    <dgm:cxn modelId="{ACD99402-ECE3-4F27-94F2-1E92B4D0E8CA}" type="presParOf" srcId="{144DBC00-252B-4028-B313-61EE21EF3160}" destId="{A731B90F-3A20-4256-AAE4-DFB43BC1A676}" srcOrd="3" destOrd="0" presId="urn:microsoft.com/office/officeart/2005/8/layout/vProcess5"/>
    <dgm:cxn modelId="{230FFA39-BA42-48BE-8B1E-09F9615E505A}" type="presParOf" srcId="{144DBC00-252B-4028-B313-61EE21EF3160}" destId="{200D3A2C-D180-498C-88B7-E8774472859D}" srcOrd="4" destOrd="0" presId="urn:microsoft.com/office/officeart/2005/8/layout/vProcess5"/>
    <dgm:cxn modelId="{66C4727C-0700-4376-9D78-5AD9B4178BA6}" type="presParOf" srcId="{144DBC00-252B-4028-B313-61EE21EF3160}" destId="{F2C0EE73-F2DB-4B7F-8300-4959937C6E3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904851-C46F-4736-A176-BAC52166220A}" type="doc">
      <dgm:prSet loTypeId="urn:microsoft.com/office/officeart/2005/8/layout/hList1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BC123331-E22E-41F3-8E30-42B122F2C3F8}">
      <dgm:prSet phldrT="[Text]" phldr="0"/>
      <dgm:spPr/>
      <dgm:t>
        <a:bodyPr/>
        <a:lstStyle/>
        <a:p>
          <a:r>
            <a:rPr lang="en-US">
              <a:latin typeface="Tw Cen MT" panose="020F0302020204030204"/>
            </a:rPr>
            <a:t>PROS</a:t>
          </a:r>
          <a:endParaRPr lang="en-US"/>
        </a:p>
      </dgm:t>
    </dgm:pt>
    <dgm:pt modelId="{E6C892C9-E3D2-4EAB-B5BB-A2CBFAC08E40}" type="parTrans" cxnId="{A9A42548-8FD9-4900-AFE3-AF428FD8803E}">
      <dgm:prSet/>
      <dgm:spPr/>
      <dgm:t>
        <a:bodyPr/>
        <a:lstStyle/>
        <a:p>
          <a:endParaRPr lang="en-US"/>
        </a:p>
      </dgm:t>
    </dgm:pt>
    <dgm:pt modelId="{B9D92283-09AB-4A4C-A1E5-8F2D0B8D1002}" type="sibTrans" cxnId="{A9A42548-8FD9-4900-AFE3-AF428FD8803E}">
      <dgm:prSet/>
      <dgm:spPr/>
      <dgm:t>
        <a:bodyPr/>
        <a:lstStyle/>
        <a:p>
          <a:endParaRPr lang="en-US"/>
        </a:p>
      </dgm:t>
    </dgm:pt>
    <dgm:pt modelId="{E21A89D1-142E-4AEA-841A-DC082F685344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Memory is scalable with number of processors</a:t>
          </a:r>
          <a:endParaRPr lang="en-US"/>
        </a:p>
      </dgm:t>
    </dgm:pt>
    <dgm:pt modelId="{2D430067-1F66-40FA-988B-D283674D7E86}" type="parTrans" cxnId="{BD789FD8-8EEC-4991-801D-AD8F29783336}">
      <dgm:prSet/>
      <dgm:spPr/>
      <dgm:t>
        <a:bodyPr/>
        <a:lstStyle/>
        <a:p>
          <a:endParaRPr lang="en-US"/>
        </a:p>
      </dgm:t>
    </dgm:pt>
    <dgm:pt modelId="{E4D55903-33A0-4D46-9BF7-20D8DB648951}" type="sibTrans" cxnId="{BD789FD8-8EEC-4991-801D-AD8F29783336}">
      <dgm:prSet/>
      <dgm:spPr/>
      <dgm:t>
        <a:bodyPr/>
        <a:lstStyle/>
        <a:p>
          <a:endParaRPr lang="en-US"/>
        </a:p>
      </dgm:t>
    </dgm:pt>
    <dgm:pt modelId="{4CC7F4A2-9CF4-42FE-BC61-705561011C47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Processors can rapidly access own memory without interference</a:t>
          </a:r>
          <a:endParaRPr lang="en-US"/>
        </a:p>
      </dgm:t>
    </dgm:pt>
    <dgm:pt modelId="{E09B8F19-1EF8-4A12-A62D-A96F2772B64A}" type="parTrans" cxnId="{2476B2D0-55B3-44C9-B7A1-927087F0A263}">
      <dgm:prSet/>
      <dgm:spPr/>
      <dgm:t>
        <a:bodyPr/>
        <a:lstStyle/>
        <a:p>
          <a:endParaRPr lang="en-US"/>
        </a:p>
      </dgm:t>
    </dgm:pt>
    <dgm:pt modelId="{6F87EEB4-629D-4161-8280-27F2535DCB3F}" type="sibTrans" cxnId="{2476B2D0-55B3-44C9-B7A1-927087F0A263}">
      <dgm:prSet/>
      <dgm:spPr/>
      <dgm:t>
        <a:bodyPr/>
        <a:lstStyle/>
        <a:p>
          <a:endParaRPr lang="en-US"/>
        </a:p>
      </dgm:t>
    </dgm:pt>
    <dgm:pt modelId="{B9BA8A4A-AB92-4254-B2A7-E4F0E7872C92}">
      <dgm:prSet phldrT="[Text]" phldr="0"/>
      <dgm:spPr/>
      <dgm:t>
        <a:bodyPr/>
        <a:lstStyle/>
        <a:p>
          <a:r>
            <a:rPr lang="en-US">
              <a:latin typeface="Tw Cen MT" panose="020F0302020204030204"/>
            </a:rPr>
            <a:t>CONS</a:t>
          </a:r>
          <a:endParaRPr lang="en-US"/>
        </a:p>
      </dgm:t>
    </dgm:pt>
    <dgm:pt modelId="{F2937576-F86D-40A3-A8D8-A289D10EFE9D}" type="parTrans" cxnId="{813DCBE2-71FD-43DF-BA1B-F40B110163F2}">
      <dgm:prSet/>
      <dgm:spPr/>
      <dgm:t>
        <a:bodyPr/>
        <a:lstStyle/>
        <a:p>
          <a:endParaRPr lang="en-US"/>
        </a:p>
      </dgm:t>
    </dgm:pt>
    <dgm:pt modelId="{4DE8D85C-B8B9-411E-9616-D8DF7FA39881}" type="sibTrans" cxnId="{813DCBE2-71FD-43DF-BA1B-F40B110163F2}">
      <dgm:prSet/>
      <dgm:spPr/>
      <dgm:t>
        <a:bodyPr/>
        <a:lstStyle/>
        <a:p>
          <a:endParaRPr lang="en-US"/>
        </a:p>
      </dgm:t>
    </dgm:pt>
    <dgm:pt modelId="{8E29313A-B239-41BC-B096-6F9F05951009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Programmer is responsible for details of communication between processors</a:t>
          </a:r>
          <a:endParaRPr lang="en-US"/>
        </a:p>
      </dgm:t>
    </dgm:pt>
    <dgm:pt modelId="{92C5D68C-D94E-4D53-8C2A-1CA4E39FDB22}" type="parTrans" cxnId="{07DBC81E-27CB-4BB8-A71F-EF6C7A820437}">
      <dgm:prSet/>
      <dgm:spPr/>
      <dgm:t>
        <a:bodyPr/>
        <a:lstStyle/>
        <a:p>
          <a:endParaRPr lang="en-US"/>
        </a:p>
      </dgm:t>
    </dgm:pt>
    <dgm:pt modelId="{082441E3-56EA-419D-A5B1-DAFDAE930BD5}" type="sibTrans" cxnId="{07DBC81E-27CB-4BB8-A71F-EF6C7A820437}">
      <dgm:prSet/>
      <dgm:spPr/>
      <dgm:t>
        <a:bodyPr/>
        <a:lstStyle/>
        <a:p>
          <a:endParaRPr lang="en-US"/>
        </a:p>
      </dgm:t>
    </dgm:pt>
    <dgm:pt modelId="{6B10F3C5-9D2F-4B20-868D-94B92A40C222}">
      <dgm:prSet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No overhead of maintaining global cache coherency</a:t>
          </a:r>
        </a:p>
      </dgm:t>
    </dgm:pt>
    <dgm:pt modelId="{E79F049D-C805-4139-AE04-4DBDF55D1D79}" type="parTrans" cxnId="{5CC1E455-B6D1-449B-9EBC-981A458ECA2D}">
      <dgm:prSet/>
      <dgm:spPr/>
    </dgm:pt>
    <dgm:pt modelId="{C45D5EF3-79B5-467F-A9AC-282E30714C5C}" type="sibTrans" cxnId="{5CC1E455-B6D1-449B-9EBC-981A458ECA2D}">
      <dgm:prSet/>
      <dgm:spPr/>
    </dgm:pt>
    <dgm:pt modelId="{D5655D4A-E6E1-4CA6-A2EF-ACC14308AFCC}">
      <dgm:prSet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Cost Effective</a:t>
          </a:r>
        </a:p>
      </dgm:t>
    </dgm:pt>
    <dgm:pt modelId="{33A76407-3728-4AE6-B76C-571712C7B23A}" type="parTrans" cxnId="{3E13894D-E686-4D58-9F25-0171422B2AA5}">
      <dgm:prSet/>
      <dgm:spPr/>
    </dgm:pt>
    <dgm:pt modelId="{B15E7FE2-BE60-43D0-B4CA-875EDCC70C45}" type="sibTrans" cxnId="{3E13894D-E686-4D58-9F25-0171422B2AA5}">
      <dgm:prSet/>
      <dgm:spPr/>
    </dgm:pt>
    <dgm:pt modelId="{A435C12E-0C46-41DE-8270-BAEF8C510E54}">
      <dgm:prSet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Difficult to map existing data structures based on global memory to this memory organization</a:t>
          </a:r>
        </a:p>
      </dgm:t>
    </dgm:pt>
    <dgm:pt modelId="{C40905FE-0B4D-4456-BCFA-6B868126D2E6}" type="parTrans" cxnId="{9BACC83C-2E11-41E8-8C82-644DEA9757B5}">
      <dgm:prSet/>
      <dgm:spPr/>
    </dgm:pt>
    <dgm:pt modelId="{58471963-E491-44EA-971C-8E943872F962}" type="sibTrans" cxnId="{9BACC83C-2E11-41E8-8C82-644DEA9757B5}">
      <dgm:prSet/>
      <dgm:spPr/>
    </dgm:pt>
    <dgm:pt modelId="{91648FBC-7CA2-44FB-A805-89BCF3441B6B}">
      <dgm:prSet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Data on remote node has longer access time than local data</a:t>
          </a:r>
        </a:p>
      </dgm:t>
    </dgm:pt>
    <dgm:pt modelId="{40012010-2CB1-433D-A095-D4C29240BF66}" type="parTrans" cxnId="{76572210-9D6B-4F07-AEA0-E0CEDE19A5D2}">
      <dgm:prSet/>
      <dgm:spPr/>
    </dgm:pt>
    <dgm:pt modelId="{832B9E20-5B18-4BCD-9D07-76C8E4974008}" type="sibTrans" cxnId="{76572210-9D6B-4F07-AEA0-E0CEDE19A5D2}">
      <dgm:prSet/>
      <dgm:spPr/>
    </dgm:pt>
    <dgm:pt modelId="{5846B6B3-72EF-4244-AB27-CF6B5A66D411}" type="pres">
      <dgm:prSet presAssocID="{28904851-C46F-4736-A176-BAC52166220A}" presName="Name0" presStyleCnt="0">
        <dgm:presLayoutVars>
          <dgm:dir/>
          <dgm:animLvl val="lvl"/>
          <dgm:resizeHandles val="exact"/>
        </dgm:presLayoutVars>
      </dgm:prSet>
      <dgm:spPr/>
    </dgm:pt>
    <dgm:pt modelId="{F2D45C58-37F1-4213-8A4B-87B5B169B72C}" type="pres">
      <dgm:prSet presAssocID="{BC123331-E22E-41F3-8E30-42B122F2C3F8}" presName="composite" presStyleCnt="0"/>
      <dgm:spPr/>
    </dgm:pt>
    <dgm:pt modelId="{453E33A5-930E-49BA-955D-7BCB48046449}" type="pres">
      <dgm:prSet presAssocID="{BC123331-E22E-41F3-8E30-42B122F2C3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467B12A-9FC0-405A-B821-5AD0FD758147}" type="pres">
      <dgm:prSet presAssocID="{BC123331-E22E-41F3-8E30-42B122F2C3F8}" presName="desTx" presStyleLbl="alignAccFollowNode1" presStyleIdx="0" presStyleCnt="2">
        <dgm:presLayoutVars>
          <dgm:bulletEnabled val="1"/>
        </dgm:presLayoutVars>
      </dgm:prSet>
      <dgm:spPr/>
    </dgm:pt>
    <dgm:pt modelId="{0F349847-0E38-4B19-B338-5891F987289D}" type="pres">
      <dgm:prSet presAssocID="{B9D92283-09AB-4A4C-A1E5-8F2D0B8D1002}" presName="space" presStyleCnt="0"/>
      <dgm:spPr/>
    </dgm:pt>
    <dgm:pt modelId="{596739A6-6BB5-46BC-B458-D10E62A026EC}" type="pres">
      <dgm:prSet presAssocID="{B9BA8A4A-AB92-4254-B2A7-E4F0E7872C92}" presName="composite" presStyleCnt="0"/>
      <dgm:spPr/>
    </dgm:pt>
    <dgm:pt modelId="{70875F96-5F9A-4561-9ADA-ED72B13E6282}" type="pres">
      <dgm:prSet presAssocID="{B9BA8A4A-AB92-4254-B2A7-E4F0E7872C9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AE6E85D-2E06-44EF-90CA-2E4EBC7E75D6}" type="pres">
      <dgm:prSet presAssocID="{B9BA8A4A-AB92-4254-B2A7-E4F0E7872C9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023EC03-AF3D-437C-A4BE-E2C1A79B2CCF}" type="presOf" srcId="{A435C12E-0C46-41DE-8270-BAEF8C510E54}" destId="{1AE6E85D-2E06-44EF-90CA-2E4EBC7E75D6}" srcOrd="0" destOrd="1" presId="urn:microsoft.com/office/officeart/2005/8/layout/hList1"/>
    <dgm:cxn modelId="{76572210-9D6B-4F07-AEA0-E0CEDE19A5D2}" srcId="{B9BA8A4A-AB92-4254-B2A7-E4F0E7872C92}" destId="{91648FBC-7CA2-44FB-A805-89BCF3441B6B}" srcOrd="2" destOrd="0" parTransId="{40012010-2CB1-433D-A095-D4C29240BF66}" sibTransId="{832B9E20-5B18-4BCD-9D07-76C8E4974008}"/>
    <dgm:cxn modelId="{07DBC81E-27CB-4BB8-A71F-EF6C7A820437}" srcId="{B9BA8A4A-AB92-4254-B2A7-E4F0E7872C92}" destId="{8E29313A-B239-41BC-B096-6F9F05951009}" srcOrd="0" destOrd="0" parTransId="{92C5D68C-D94E-4D53-8C2A-1CA4E39FDB22}" sibTransId="{082441E3-56EA-419D-A5B1-DAFDAE930BD5}"/>
    <dgm:cxn modelId="{9BACC83C-2E11-41E8-8C82-644DEA9757B5}" srcId="{B9BA8A4A-AB92-4254-B2A7-E4F0E7872C92}" destId="{A435C12E-0C46-41DE-8270-BAEF8C510E54}" srcOrd="1" destOrd="0" parTransId="{C40905FE-0B4D-4456-BCFA-6B868126D2E6}" sibTransId="{58471963-E491-44EA-971C-8E943872F962}"/>
    <dgm:cxn modelId="{A9A42548-8FD9-4900-AFE3-AF428FD8803E}" srcId="{28904851-C46F-4736-A176-BAC52166220A}" destId="{BC123331-E22E-41F3-8E30-42B122F2C3F8}" srcOrd="0" destOrd="0" parTransId="{E6C892C9-E3D2-4EAB-B5BB-A2CBFAC08E40}" sibTransId="{B9D92283-09AB-4A4C-A1E5-8F2D0B8D1002}"/>
    <dgm:cxn modelId="{DB645348-6C15-4C99-A930-2EAD1689AA09}" type="presOf" srcId="{6B10F3C5-9D2F-4B20-868D-94B92A40C222}" destId="{E467B12A-9FC0-405A-B821-5AD0FD758147}" srcOrd="0" destOrd="2" presId="urn:microsoft.com/office/officeart/2005/8/layout/hList1"/>
    <dgm:cxn modelId="{DFFADE4A-2A24-4B2D-98D1-095F715C8EA5}" type="presOf" srcId="{E21A89D1-142E-4AEA-841A-DC082F685344}" destId="{E467B12A-9FC0-405A-B821-5AD0FD758147}" srcOrd="0" destOrd="0" presId="urn:microsoft.com/office/officeart/2005/8/layout/hList1"/>
    <dgm:cxn modelId="{3E13894D-E686-4D58-9F25-0171422B2AA5}" srcId="{BC123331-E22E-41F3-8E30-42B122F2C3F8}" destId="{D5655D4A-E6E1-4CA6-A2EF-ACC14308AFCC}" srcOrd="3" destOrd="0" parTransId="{33A76407-3728-4AE6-B76C-571712C7B23A}" sibTransId="{B15E7FE2-BE60-43D0-B4CA-875EDCC70C45}"/>
    <dgm:cxn modelId="{A2BA5752-3D28-430B-AB8A-B2DCAE07F90F}" type="presOf" srcId="{8E29313A-B239-41BC-B096-6F9F05951009}" destId="{1AE6E85D-2E06-44EF-90CA-2E4EBC7E75D6}" srcOrd="0" destOrd="0" presId="urn:microsoft.com/office/officeart/2005/8/layout/hList1"/>
    <dgm:cxn modelId="{5CC1E455-B6D1-449B-9EBC-981A458ECA2D}" srcId="{BC123331-E22E-41F3-8E30-42B122F2C3F8}" destId="{6B10F3C5-9D2F-4B20-868D-94B92A40C222}" srcOrd="2" destOrd="0" parTransId="{E79F049D-C805-4139-AE04-4DBDF55D1D79}" sibTransId="{C45D5EF3-79B5-467F-A9AC-282E30714C5C}"/>
    <dgm:cxn modelId="{4D0DF175-BBC6-4093-85B2-CCE08E5EA940}" type="presOf" srcId="{D5655D4A-E6E1-4CA6-A2EF-ACC14308AFCC}" destId="{E467B12A-9FC0-405A-B821-5AD0FD758147}" srcOrd="0" destOrd="3" presId="urn:microsoft.com/office/officeart/2005/8/layout/hList1"/>
    <dgm:cxn modelId="{08D67656-DFC3-4EF8-9B26-8B2EF326091E}" type="presOf" srcId="{BC123331-E22E-41F3-8E30-42B122F2C3F8}" destId="{453E33A5-930E-49BA-955D-7BCB48046449}" srcOrd="0" destOrd="0" presId="urn:microsoft.com/office/officeart/2005/8/layout/hList1"/>
    <dgm:cxn modelId="{C328BE86-E694-4D6B-8F4A-886F654C900A}" type="presOf" srcId="{28904851-C46F-4736-A176-BAC52166220A}" destId="{5846B6B3-72EF-4244-AB27-CF6B5A66D411}" srcOrd="0" destOrd="0" presId="urn:microsoft.com/office/officeart/2005/8/layout/hList1"/>
    <dgm:cxn modelId="{8A758CA5-3944-4C79-95CE-75F210F2509B}" type="presOf" srcId="{B9BA8A4A-AB92-4254-B2A7-E4F0E7872C92}" destId="{70875F96-5F9A-4561-9ADA-ED72B13E6282}" srcOrd="0" destOrd="0" presId="urn:microsoft.com/office/officeart/2005/8/layout/hList1"/>
    <dgm:cxn modelId="{6D9A15D0-AB93-4684-AE3F-2BCBE8439DF9}" type="presOf" srcId="{91648FBC-7CA2-44FB-A805-89BCF3441B6B}" destId="{1AE6E85D-2E06-44EF-90CA-2E4EBC7E75D6}" srcOrd="0" destOrd="2" presId="urn:microsoft.com/office/officeart/2005/8/layout/hList1"/>
    <dgm:cxn modelId="{2476B2D0-55B3-44C9-B7A1-927087F0A263}" srcId="{BC123331-E22E-41F3-8E30-42B122F2C3F8}" destId="{4CC7F4A2-9CF4-42FE-BC61-705561011C47}" srcOrd="1" destOrd="0" parTransId="{E09B8F19-1EF8-4A12-A62D-A96F2772B64A}" sibTransId="{6F87EEB4-629D-4161-8280-27F2535DCB3F}"/>
    <dgm:cxn modelId="{BD789FD8-8EEC-4991-801D-AD8F29783336}" srcId="{BC123331-E22E-41F3-8E30-42B122F2C3F8}" destId="{E21A89D1-142E-4AEA-841A-DC082F685344}" srcOrd="0" destOrd="0" parTransId="{2D430067-1F66-40FA-988B-D283674D7E86}" sibTransId="{E4D55903-33A0-4D46-9BF7-20D8DB648951}"/>
    <dgm:cxn modelId="{813DCBE2-71FD-43DF-BA1B-F40B110163F2}" srcId="{28904851-C46F-4736-A176-BAC52166220A}" destId="{B9BA8A4A-AB92-4254-B2A7-E4F0E7872C92}" srcOrd="1" destOrd="0" parTransId="{F2937576-F86D-40A3-A8D8-A289D10EFE9D}" sibTransId="{4DE8D85C-B8B9-411E-9616-D8DF7FA39881}"/>
    <dgm:cxn modelId="{874584EA-EE81-4C48-A1A1-C42E95344CB7}" type="presOf" srcId="{4CC7F4A2-9CF4-42FE-BC61-705561011C47}" destId="{E467B12A-9FC0-405A-B821-5AD0FD758147}" srcOrd="0" destOrd="1" presId="urn:microsoft.com/office/officeart/2005/8/layout/hList1"/>
    <dgm:cxn modelId="{E687596E-00A0-43BF-B06A-8ED35E744429}" type="presParOf" srcId="{5846B6B3-72EF-4244-AB27-CF6B5A66D411}" destId="{F2D45C58-37F1-4213-8A4B-87B5B169B72C}" srcOrd="0" destOrd="0" presId="urn:microsoft.com/office/officeart/2005/8/layout/hList1"/>
    <dgm:cxn modelId="{1CF0211F-08CF-48E4-9197-CE146BE7F84F}" type="presParOf" srcId="{F2D45C58-37F1-4213-8A4B-87B5B169B72C}" destId="{453E33A5-930E-49BA-955D-7BCB48046449}" srcOrd="0" destOrd="0" presId="urn:microsoft.com/office/officeart/2005/8/layout/hList1"/>
    <dgm:cxn modelId="{49FD9B9F-54BD-4821-BA32-54A04A3913AA}" type="presParOf" srcId="{F2D45C58-37F1-4213-8A4B-87B5B169B72C}" destId="{E467B12A-9FC0-405A-B821-5AD0FD758147}" srcOrd="1" destOrd="0" presId="urn:microsoft.com/office/officeart/2005/8/layout/hList1"/>
    <dgm:cxn modelId="{B0F272EE-7F31-4AAE-9965-114CB2BC5D45}" type="presParOf" srcId="{5846B6B3-72EF-4244-AB27-CF6B5A66D411}" destId="{0F349847-0E38-4B19-B338-5891F987289D}" srcOrd="1" destOrd="0" presId="urn:microsoft.com/office/officeart/2005/8/layout/hList1"/>
    <dgm:cxn modelId="{CC2CDE35-D20F-465D-9214-18CD3F9996E8}" type="presParOf" srcId="{5846B6B3-72EF-4244-AB27-CF6B5A66D411}" destId="{596739A6-6BB5-46BC-B458-D10E62A026EC}" srcOrd="2" destOrd="0" presId="urn:microsoft.com/office/officeart/2005/8/layout/hList1"/>
    <dgm:cxn modelId="{23A77CCD-7936-469A-8CED-686DB3950834}" type="presParOf" srcId="{596739A6-6BB5-46BC-B458-D10E62A026EC}" destId="{70875F96-5F9A-4561-9ADA-ED72B13E6282}" srcOrd="0" destOrd="0" presId="urn:microsoft.com/office/officeart/2005/8/layout/hList1"/>
    <dgm:cxn modelId="{D4CC807C-879E-4053-BC1E-2BEE74481C98}" type="presParOf" srcId="{596739A6-6BB5-46BC-B458-D10E62A026EC}" destId="{1AE6E85D-2E06-44EF-90CA-2E4EBC7E75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294D13-AAF4-4E1A-A793-57314013977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7ADC56-6622-4A5F-B11D-2BAB699EA194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Shared-Memory</a:t>
          </a:r>
          <a:endParaRPr lang="en-US"/>
        </a:p>
      </dgm:t>
    </dgm:pt>
    <dgm:pt modelId="{176F4113-E629-4516-84F7-5AE85B2B2E38}" type="parTrans" cxnId="{2EC36EA4-EFBA-4F43-AD99-31698ACF3292}">
      <dgm:prSet/>
      <dgm:spPr/>
      <dgm:t>
        <a:bodyPr/>
        <a:lstStyle/>
        <a:p>
          <a:endParaRPr lang="en-US"/>
        </a:p>
      </dgm:t>
    </dgm:pt>
    <dgm:pt modelId="{E424A3CE-B200-475C-BFD6-D51B63EEAC54}" type="sibTrans" cxnId="{2EC36EA4-EFBA-4F43-AD99-31698ACF3292}">
      <dgm:prSet/>
      <dgm:spPr/>
      <dgm:t>
        <a:bodyPr/>
        <a:lstStyle/>
        <a:p>
          <a:endParaRPr lang="en-US"/>
        </a:p>
      </dgm:t>
    </dgm:pt>
    <dgm:pt modelId="{91A3A23A-4933-49E3-9F8C-AA4D85094160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Unified memory address space where all data can be found</a:t>
          </a:r>
          <a:endParaRPr lang="en-US"/>
        </a:p>
      </dgm:t>
    </dgm:pt>
    <dgm:pt modelId="{D8112CB0-2AAD-4D90-A2AE-3CF3C3CC1896}" type="parTrans" cxnId="{A99D5577-452E-4190-B4B3-655B8AB62DFE}">
      <dgm:prSet/>
      <dgm:spPr/>
      <dgm:t>
        <a:bodyPr/>
        <a:lstStyle/>
        <a:p>
          <a:endParaRPr lang="en-US"/>
        </a:p>
      </dgm:t>
    </dgm:pt>
    <dgm:pt modelId="{AD708094-3825-4CA7-850B-60ADE50E87D0}" type="sibTrans" cxnId="{A99D5577-452E-4190-B4B3-655B8AB62DFE}">
      <dgm:prSet/>
      <dgm:spPr/>
      <dgm:t>
        <a:bodyPr/>
        <a:lstStyle/>
        <a:p>
          <a:endParaRPr lang="en-US"/>
        </a:p>
      </dgm:t>
    </dgm:pt>
    <dgm:pt modelId="{029D8BDC-8A7F-489E-B004-976FE45C1040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Highly efficient data sharing</a:t>
          </a:r>
          <a:endParaRPr lang="en-US"/>
        </a:p>
      </dgm:t>
    </dgm:pt>
    <dgm:pt modelId="{7CC0F45C-6DC8-4FD7-9485-940279482EF2}" type="parTrans" cxnId="{EADD19C6-B84E-4A1B-980A-556B8AA60A6F}">
      <dgm:prSet/>
      <dgm:spPr/>
      <dgm:t>
        <a:bodyPr/>
        <a:lstStyle/>
        <a:p>
          <a:endParaRPr lang="en-US"/>
        </a:p>
      </dgm:t>
    </dgm:pt>
    <dgm:pt modelId="{A194B7CC-F1E7-4FD2-9A96-7E26587351CA}" type="sibTrans" cxnId="{EADD19C6-B84E-4A1B-980A-556B8AA60A6F}">
      <dgm:prSet/>
      <dgm:spPr/>
      <dgm:t>
        <a:bodyPr/>
        <a:lstStyle/>
        <a:p>
          <a:endParaRPr lang="en-US"/>
        </a:p>
      </dgm:t>
    </dgm:pt>
    <dgm:pt modelId="{D37092ED-3B01-4CC1-BC61-07CEB6A67ED7}">
      <dgm:prSet phldrT="[Text]" phldr="0"/>
      <dgm:spPr/>
      <dgm:t>
        <a:bodyPr/>
        <a:lstStyle/>
        <a:p>
          <a:r>
            <a:rPr lang="en-US">
              <a:latin typeface="Tw Cen MT" panose="020F0302020204030204"/>
            </a:rPr>
            <a:t>Distributed-Memory</a:t>
          </a:r>
          <a:endParaRPr lang="en-US"/>
        </a:p>
      </dgm:t>
    </dgm:pt>
    <dgm:pt modelId="{DD75C23C-EBBF-4222-BD64-D3C3AF0503A2}" type="parTrans" cxnId="{7C46B886-C3CC-403A-9AA5-0DFECE2AF879}">
      <dgm:prSet/>
      <dgm:spPr/>
      <dgm:t>
        <a:bodyPr/>
        <a:lstStyle/>
        <a:p>
          <a:endParaRPr lang="en-US"/>
        </a:p>
      </dgm:t>
    </dgm:pt>
    <dgm:pt modelId="{1D9F3374-8667-4048-B284-1FB9B5E329D5}" type="sibTrans" cxnId="{7C46B886-C3CC-403A-9AA5-0DFECE2AF879}">
      <dgm:prSet/>
      <dgm:spPr/>
      <dgm:t>
        <a:bodyPr/>
        <a:lstStyle/>
        <a:p>
          <a:endParaRPr lang="en-US"/>
        </a:p>
      </dgm:t>
    </dgm:pt>
    <dgm:pt modelId="{E3698A3A-37AA-4D44-9AAF-1850F705CAEB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Excludes race conditions</a:t>
          </a:r>
          <a:endParaRPr lang="en-US"/>
        </a:p>
      </dgm:t>
    </dgm:pt>
    <dgm:pt modelId="{BBF9D5E5-A0D1-43B1-B0DC-608B6F2B3881}" type="parTrans" cxnId="{D0659321-49E7-4079-94EB-84131738111C}">
      <dgm:prSet/>
      <dgm:spPr/>
      <dgm:t>
        <a:bodyPr/>
        <a:lstStyle/>
        <a:p>
          <a:endParaRPr lang="en-US"/>
        </a:p>
      </dgm:t>
    </dgm:pt>
    <dgm:pt modelId="{4A7C1C85-7376-4304-A82B-792FFC7A4C74}" type="sibTrans" cxnId="{D0659321-49E7-4079-94EB-84131738111C}">
      <dgm:prSet/>
      <dgm:spPr/>
      <dgm:t>
        <a:bodyPr/>
        <a:lstStyle/>
        <a:p>
          <a:endParaRPr lang="en-US"/>
        </a:p>
      </dgm:t>
    </dgm:pt>
    <dgm:pt modelId="{C5315B14-3DA5-4F21-84BF-72D896D6F29D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Programmer has to think about data distribution as well as communication between processors</a:t>
          </a:r>
          <a:endParaRPr lang="en-US"/>
        </a:p>
      </dgm:t>
    </dgm:pt>
    <dgm:pt modelId="{D0B31F12-EDD3-48B8-B030-A6D884D5FFC0}" type="parTrans" cxnId="{AFE99994-4F26-4636-ACFA-5D2014E794E8}">
      <dgm:prSet/>
      <dgm:spPr/>
      <dgm:t>
        <a:bodyPr/>
        <a:lstStyle/>
        <a:p>
          <a:endParaRPr lang="en-US"/>
        </a:p>
      </dgm:t>
    </dgm:pt>
    <dgm:pt modelId="{4F79AB8B-0512-416F-82E3-E7CAC4EE6D77}" type="sibTrans" cxnId="{AFE99994-4F26-4636-ACFA-5D2014E794E8}">
      <dgm:prSet/>
      <dgm:spPr/>
      <dgm:t>
        <a:bodyPr/>
        <a:lstStyle/>
        <a:p>
          <a:endParaRPr lang="en-US"/>
        </a:p>
      </dgm:t>
    </dgm:pt>
    <dgm:pt modelId="{BA4FCA20-A201-43E7-8F84-DC3A370CAF5E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Shared-Distributed Memory</a:t>
          </a:r>
          <a:endParaRPr lang="en-US"/>
        </a:p>
      </dgm:t>
    </dgm:pt>
    <dgm:pt modelId="{402FFDB0-24DE-4DA8-995A-5DB4D00241C8}" type="parTrans" cxnId="{1899FD77-7715-49CA-A603-41B03BD64DEC}">
      <dgm:prSet/>
      <dgm:spPr/>
      <dgm:t>
        <a:bodyPr/>
        <a:lstStyle/>
        <a:p>
          <a:endParaRPr lang="en-US"/>
        </a:p>
      </dgm:t>
    </dgm:pt>
    <dgm:pt modelId="{A3E6234A-D0E7-4F15-B603-F0AE893B3208}" type="sibTrans" cxnId="{1899FD77-7715-49CA-A603-41B03BD64DEC}">
      <dgm:prSet/>
      <dgm:spPr/>
      <dgm:t>
        <a:bodyPr/>
        <a:lstStyle/>
        <a:p>
          <a:endParaRPr lang="en-US"/>
        </a:p>
      </dgm:t>
    </dgm:pt>
    <dgm:pt modelId="{2F609638-FBA3-4BA5-92AB-209D1384A750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Very easy to design a machine that scales with the algorithm</a:t>
          </a:r>
          <a:endParaRPr lang="en-US"/>
        </a:p>
      </dgm:t>
    </dgm:pt>
    <dgm:pt modelId="{E491E24A-66CE-4F94-827B-195E12A8E407}" type="parTrans" cxnId="{383ADCA7-5A89-4F8C-BCFC-B1B93DE6A280}">
      <dgm:prSet/>
      <dgm:spPr/>
      <dgm:t>
        <a:bodyPr/>
        <a:lstStyle/>
        <a:p>
          <a:endParaRPr lang="en-US"/>
        </a:p>
      </dgm:t>
    </dgm:pt>
    <dgm:pt modelId="{7B720AB6-2F08-41F1-8E37-9D0A68A91281}" type="sibTrans" cxnId="{383ADCA7-5A89-4F8C-BCFC-B1B93DE6A280}">
      <dgm:prSet/>
      <dgm:spPr/>
      <dgm:t>
        <a:bodyPr/>
        <a:lstStyle/>
        <a:p>
          <a:endParaRPr lang="en-US"/>
        </a:p>
      </dgm:t>
    </dgm:pt>
    <dgm:pt modelId="{273772A0-F1F2-4396-8515-A1F0556E914D}">
      <dgm:prSet phldrT="[Text]"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Very high complexity for programmer</a:t>
          </a:r>
          <a:endParaRPr lang="en-US"/>
        </a:p>
      </dgm:t>
    </dgm:pt>
    <dgm:pt modelId="{932915D1-0C3F-4D1D-97B4-3101A42A0C8E}" type="parTrans" cxnId="{9A27ED06-43FC-495D-BFAD-A224204131D8}">
      <dgm:prSet/>
      <dgm:spPr/>
      <dgm:t>
        <a:bodyPr/>
        <a:lstStyle/>
        <a:p>
          <a:endParaRPr lang="en-US"/>
        </a:p>
      </dgm:t>
    </dgm:pt>
    <dgm:pt modelId="{41F46E43-03D5-4971-B965-C9D55FC242FD}" type="sibTrans" cxnId="{9A27ED06-43FC-495D-BFAD-A224204131D8}">
      <dgm:prSet/>
      <dgm:spPr/>
      <dgm:t>
        <a:bodyPr/>
        <a:lstStyle/>
        <a:p>
          <a:endParaRPr lang="en-US"/>
        </a:p>
      </dgm:t>
    </dgm:pt>
    <dgm:pt modelId="{3EA6EFCA-E696-4ADF-86BB-1A3E9AAFFA0B}">
      <dgm:prSet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Programmer-friendly</a:t>
          </a:r>
        </a:p>
      </dgm:t>
    </dgm:pt>
    <dgm:pt modelId="{A073B290-F440-4684-9D38-A58EE5D39D61}" type="parTrans" cxnId="{21177ED8-5E35-419F-B95A-B3910FC0DD2E}">
      <dgm:prSet/>
      <dgm:spPr/>
    </dgm:pt>
    <dgm:pt modelId="{DD731D7E-266D-4284-A20A-3DEDB84D8C12}" type="sibTrans" cxnId="{21177ED8-5E35-419F-B95A-B3910FC0DD2E}">
      <dgm:prSet/>
      <dgm:spPr/>
    </dgm:pt>
    <dgm:pt modelId="{5948F45C-EF09-41C3-9FD5-091F4E7952EE}" type="pres">
      <dgm:prSet presAssocID="{0C294D13-AAF4-4E1A-A793-573140139772}" presName="Name0" presStyleCnt="0">
        <dgm:presLayoutVars>
          <dgm:dir/>
          <dgm:animLvl val="lvl"/>
          <dgm:resizeHandles val="exact"/>
        </dgm:presLayoutVars>
      </dgm:prSet>
      <dgm:spPr/>
    </dgm:pt>
    <dgm:pt modelId="{55960C57-3E6F-4F15-AA13-708E9BDE062E}" type="pres">
      <dgm:prSet presAssocID="{107ADC56-6622-4A5F-B11D-2BAB699EA194}" presName="composite" presStyleCnt="0"/>
      <dgm:spPr/>
    </dgm:pt>
    <dgm:pt modelId="{C1A1FE7F-2804-4450-8C3D-48762AE7B54B}" type="pres">
      <dgm:prSet presAssocID="{107ADC56-6622-4A5F-B11D-2BAB699EA19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140AA1-5603-4EFD-AB1F-F25DABF316E0}" type="pres">
      <dgm:prSet presAssocID="{107ADC56-6622-4A5F-B11D-2BAB699EA194}" presName="desTx" presStyleLbl="alignAccFollowNode1" presStyleIdx="0" presStyleCnt="3">
        <dgm:presLayoutVars>
          <dgm:bulletEnabled val="1"/>
        </dgm:presLayoutVars>
      </dgm:prSet>
      <dgm:spPr/>
    </dgm:pt>
    <dgm:pt modelId="{573573CC-D7D0-4843-9ED9-042540017557}" type="pres">
      <dgm:prSet presAssocID="{E424A3CE-B200-475C-BFD6-D51B63EEAC54}" presName="space" presStyleCnt="0"/>
      <dgm:spPr/>
    </dgm:pt>
    <dgm:pt modelId="{2EFFABFE-3FFA-492A-934F-BAA7F96716F7}" type="pres">
      <dgm:prSet presAssocID="{D37092ED-3B01-4CC1-BC61-07CEB6A67ED7}" presName="composite" presStyleCnt="0"/>
      <dgm:spPr/>
    </dgm:pt>
    <dgm:pt modelId="{0D8D3874-EDCF-4623-BE7F-20DF352BD196}" type="pres">
      <dgm:prSet presAssocID="{D37092ED-3B01-4CC1-BC61-07CEB6A67ED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FDCFCFF-5598-4B90-B78C-1E960A908472}" type="pres">
      <dgm:prSet presAssocID="{D37092ED-3B01-4CC1-BC61-07CEB6A67ED7}" presName="desTx" presStyleLbl="alignAccFollowNode1" presStyleIdx="1" presStyleCnt="3">
        <dgm:presLayoutVars>
          <dgm:bulletEnabled val="1"/>
        </dgm:presLayoutVars>
      </dgm:prSet>
      <dgm:spPr/>
    </dgm:pt>
    <dgm:pt modelId="{66385CCB-66F8-4882-98FF-A774DFCE50E9}" type="pres">
      <dgm:prSet presAssocID="{1D9F3374-8667-4048-B284-1FB9B5E329D5}" presName="space" presStyleCnt="0"/>
      <dgm:spPr/>
    </dgm:pt>
    <dgm:pt modelId="{DF293474-E853-4E68-BCB1-FE718BF68FEB}" type="pres">
      <dgm:prSet presAssocID="{BA4FCA20-A201-43E7-8F84-DC3A370CAF5E}" presName="composite" presStyleCnt="0"/>
      <dgm:spPr/>
    </dgm:pt>
    <dgm:pt modelId="{301C12C4-D8BB-4ED3-9ECA-CDC571E6D277}" type="pres">
      <dgm:prSet presAssocID="{BA4FCA20-A201-43E7-8F84-DC3A370CAF5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D87EC3E-7AFF-406B-BF82-151C2B0F6647}" type="pres">
      <dgm:prSet presAssocID="{BA4FCA20-A201-43E7-8F84-DC3A370CAF5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3CDEC03-8602-4051-BE59-144FB98C55DA}" type="presOf" srcId="{2F609638-FBA3-4BA5-92AB-209D1384A750}" destId="{8D87EC3E-7AFF-406B-BF82-151C2B0F6647}" srcOrd="0" destOrd="0" presId="urn:microsoft.com/office/officeart/2005/8/layout/hList1"/>
    <dgm:cxn modelId="{9A27ED06-43FC-495D-BFAD-A224204131D8}" srcId="{BA4FCA20-A201-43E7-8F84-DC3A370CAF5E}" destId="{273772A0-F1F2-4396-8515-A1F0556E914D}" srcOrd="1" destOrd="0" parTransId="{932915D1-0C3F-4D1D-97B4-3101A42A0C8E}" sibTransId="{41F46E43-03D5-4971-B965-C9D55FC242FD}"/>
    <dgm:cxn modelId="{0D75E60F-A5BB-451F-949B-E7864B997457}" type="presOf" srcId="{107ADC56-6622-4A5F-B11D-2BAB699EA194}" destId="{C1A1FE7F-2804-4450-8C3D-48762AE7B54B}" srcOrd="0" destOrd="0" presId="urn:microsoft.com/office/officeart/2005/8/layout/hList1"/>
    <dgm:cxn modelId="{CFCC501A-8D4E-4B6E-9494-88A03F2C2495}" type="presOf" srcId="{273772A0-F1F2-4396-8515-A1F0556E914D}" destId="{8D87EC3E-7AFF-406B-BF82-151C2B0F6647}" srcOrd="0" destOrd="1" presId="urn:microsoft.com/office/officeart/2005/8/layout/hList1"/>
    <dgm:cxn modelId="{D0659321-49E7-4079-94EB-84131738111C}" srcId="{D37092ED-3B01-4CC1-BC61-07CEB6A67ED7}" destId="{E3698A3A-37AA-4D44-9AAF-1850F705CAEB}" srcOrd="0" destOrd="0" parTransId="{BBF9D5E5-A0D1-43B1-B0DC-608B6F2B3881}" sibTransId="{4A7C1C85-7376-4304-A82B-792FFC7A4C74}"/>
    <dgm:cxn modelId="{9875CE34-7856-4121-A581-C7BB0E74696B}" type="presOf" srcId="{91A3A23A-4933-49E3-9F8C-AA4D85094160}" destId="{7E140AA1-5603-4EFD-AB1F-F25DABF316E0}" srcOrd="0" destOrd="0" presId="urn:microsoft.com/office/officeart/2005/8/layout/hList1"/>
    <dgm:cxn modelId="{E6B8D03D-D0E6-4E4E-806A-B50A0743F326}" type="presOf" srcId="{BA4FCA20-A201-43E7-8F84-DC3A370CAF5E}" destId="{301C12C4-D8BB-4ED3-9ECA-CDC571E6D277}" srcOrd="0" destOrd="0" presId="urn:microsoft.com/office/officeart/2005/8/layout/hList1"/>
    <dgm:cxn modelId="{FE489F5C-3C68-4D82-944D-F5AE7DE78536}" type="presOf" srcId="{029D8BDC-8A7F-489E-B004-976FE45C1040}" destId="{7E140AA1-5603-4EFD-AB1F-F25DABF316E0}" srcOrd="0" destOrd="1" presId="urn:microsoft.com/office/officeart/2005/8/layout/hList1"/>
    <dgm:cxn modelId="{6A1A4044-9A73-460A-938C-ABF72442A7F1}" type="presOf" srcId="{C5315B14-3DA5-4F21-84BF-72D896D6F29D}" destId="{BFDCFCFF-5598-4B90-B78C-1E960A908472}" srcOrd="0" destOrd="1" presId="urn:microsoft.com/office/officeart/2005/8/layout/hList1"/>
    <dgm:cxn modelId="{A99D5577-452E-4190-B4B3-655B8AB62DFE}" srcId="{107ADC56-6622-4A5F-B11D-2BAB699EA194}" destId="{91A3A23A-4933-49E3-9F8C-AA4D85094160}" srcOrd="0" destOrd="0" parTransId="{D8112CB0-2AAD-4D90-A2AE-3CF3C3CC1896}" sibTransId="{AD708094-3825-4CA7-850B-60ADE50E87D0}"/>
    <dgm:cxn modelId="{1899FD77-7715-49CA-A603-41B03BD64DEC}" srcId="{0C294D13-AAF4-4E1A-A793-573140139772}" destId="{BA4FCA20-A201-43E7-8F84-DC3A370CAF5E}" srcOrd="2" destOrd="0" parTransId="{402FFDB0-24DE-4DA8-995A-5DB4D00241C8}" sibTransId="{A3E6234A-D0E7-4F15-B603-F0AE893B3208}"/>
    <dgm:cxn modelId="{7C46B886-C3CC-403A-9AA5-0DFECE2AF879}" srcId="{0C294D13-AAF4-4E1A-A793-573140139772}" destId="{D37092ED-3B01-4CC1-BC61-07CEB6A67ED7}" srcOrd="1" destOrd="0" parTransId="{DD75C23C-EBBF-4222-BD64-D3C3AF0503A2}" sibTransId="{1D9F3374-8667-4048-B284-1FB9B5E329D5}"/>
    <dgm:cxn modelId="{6A8C7A8F-4A3E-4401-8C7C-9E400152A74E}" type="presOf" srcId="{E3698A3A-37AA-4D44-9AAF-1850F705CAEB}" destId="{BFDCFCFF-5598-4B90-B78C-1E960A908472}" srcOrd="0" destOrd="0" presId="urn:microsoft.com/office/officeart/2005/8/layout/hList1"/>
    <dgm:cxn modelId="{AFE99994-4F26-4636-ACFA-5D2014E794E8}" srcId="{D37092ED-3B01-4CC1-BC61-07CEB6A67ED7}" destId="{C5315B14-3DA5-4F21-84BF-72D896D6F29D}" srcOrd="1" destOrd="0" parTransId="{D0B31F12-EDD3-48B8-B030-A6D884D5FFC0}" sibTransId="{4F79AB8B-0512-416F-82E3-E7CAC4EE6D77}"/>
    <dgm:cxn modelId="{2EC36EA4-EFBA-4F43-AD99-31698ACF3292}" srcId="{0C294D13-AAF4-4E1A-A793-573140139772}" destId="{107ADC56-6622-4A5F-B11D-2BAB699EA194}" srcOrd="0" destOrd="0" parTransId="{176F4113-E629-4516-84F7-5AE85B2B2E38}" sibTransId="{E424A3CE-B200-475C-BFD6-D51B63EEAC54}"/>
    <dgm:cxn modelId="{383ADCA7-5A89-4F8C-BCFC-B1B93DE6A280}" srcId="{BA4FCA20-A201-43E7-8F84-DC3A370CAF5E}" destId="{2F609638-FBA3-4BA5-92AB-209D1384A750}" srcOrd="0" destOrd="0" parTransId="{E491E24A-66CE-4F94-827B-195E12A8E407}" sibTransId="{7B720AB6-2F08-41F1-8E37-9D0A68A91281}"/>
    <dgm:cxn modelId="{28C669B1-EC1D-421C-A1F3-A98CCE7BB027}" type="presOf" srcId="{D37092ED-3B01-4CC1-BC61-07CEB6A67ED7}" destId="{0D8D3874-EDCF-4623-BE7F-20DF352BD196}" srcOrd="0" destOrd="0" presId="urn:microsoft.com/office/officeart/2005/8/layout/hList1"/>
    <dgm:cxn modelId="{EADD19C6-B84E-4A1B-980A-556B8AA60A6F}" srcId="{107ADC56-6622-4A5F-B11D-2BAB699EA194}" destId="{029D8BDC-8A7F-489E-B004-976FE45C1040}" srcOrd="1" destOrd="0" parTransId="{7CC0F45C-6DC8-4FD7-9485-940279482EF2}" sibTransId="{A194B7CC-F1E7-4FD2-9A96-7E26587351CA}"/>
    <dgm:cxn modelId="{21177ED8-5E35-419F-B95A-B3910FC0DD2E}" srcId="{107ADC56-6622-4A5F-B11D-2BAB699EA194}" destId="{3EA6EFCA-E696-4ADF-86BB-1A3E9AAFFA0B}" srcOrd="2" destOrd="0" parTransId="{A073B290-F440-4684-9D38-A58EE5D39D61}" sibTransId="{DD731D7E-266D-4284-A20A-3DEDB84D8C12}"/>
    <dgm:cxn modelId="{312BF3DD-CA0A-4D5A-8762-C8E1B4829476}" type="presOf" srcId="{3EA6EFCA-E696-4ADF-86BB-1A3E9AAFFA0B}" destId="{7E140AA1-5603-4EFD-AB1F-F25DABF316E0}" srcOrd="0" destOrd="2" presId="urn:microsoft.com/office/officeart/2005/8/layout/hList1"/>
    <dgm:cxn modelId="{1BC786DF-5C20-49B2-B4DA-A96A80396171}" type="presOf" srcId="{0C294D13-AAF4-4E1A-A793-573140139772}" destId="{5948F45C-EF09-41C3-9FD5-091F4E7952EE}" srcOrd="0" destOrd="0" presId="urn:microsoft.com/office/officeart/2005/8/layout/hList1"/>
    <dgm:cxn modelId="{77F4E316-1398-4F3A-BD01-56CEF2429D87}" type="presParOf" srcId="{5948F45C-EF09-41C3-9FD5-091F4E7952EE}" destId="{55960C57-3E6F-4F15-AA13-708E9BDE062E}" srcOrd="0" destOrd="0" presId="urn:microsoft.com/office/officeart/2005/8/layout/hList1"/>
    <dgm:cxn modelId="{EA11C2A5-D5C2-4F51-B9C3-406604886824}" type="presParOf" srcId="{55960C57-3E6F-4F15-AA13-708E9BDE062E}" destId="{C1A1FE7F-2804-4450-8C3D-48762AE7B54B}" srcOrd="0" destOrd="0" presId="urn:microsoft.com/office/officeart/2005/8/layout/hList1"/>
    <dgm:cxn modelId="{DCC8F348-8D0F-4D2D-BF66-33786081533F}" type="presParOf" srcId="{55960C57-3E6F-4F15-AA13-708E9BDE062E}" destId="{7E140AA1-5603-4EFD-AB1F-F25DABF316E0}" srcOrd="1" destOrd="0" presId="urn:microsoft.com/office/officeart/2005/8/layout/hList1"/>
    <dgm:cxn modelId="{9DB025FF-BF86-4DC2-9730-3EECB16343C2}" type="presParOf" srcId="{5948F45C-EF09-41C3-9FD5-091F4E7952EE}" destId="{573573CC-D7D0-4843-9ED9-042540017557}" srcOrd="1" destOrd="0" presId="urn:microsoft.com/office/officeart/2005/8/layout/hList1"/>
    <dgm:cxn modelId="{1C51DD27-AD7B-45CD-AE76-7E8308642DA2}" type="presParOf" srcId="{5948F45C-EF09-41C3-9FD5-091F4E7952EE}" destId="{2EFFABFE-3FFA-492A-934F-BAA7F96716F7}" srcOrd="2" destOrd="0" presId="urn:microsoft.com/office/officeart/2005/8/layout/hList1"/>
    <dgm:cxn modelId="{B683B1EA-A464-405B-83E3-956E7294DBF5}" type="presParOf" srcId="{2EFFABFE-3FFA-492A-934F-BAA7F96716F7}" destId="{0D8D3874-EDCF-4623-BE7F-20DF352BD196}" srcOrd="0" destOrd="0" presId="urn:microsoft.com/office/officeart/2005/8/layout/hList1"/>
    <dgm:cxn modelId="{52D27BE2-DDD6-40C6-996F-61A59E011506}" type="presParOf" srcId="{2EFFABFE-3FFA-492A-934F-BAA7F96716F7}" destId="{BFDCFCFF-5598-4B90-B78C-1E960A908472}" srcOrd="1" destOrd="0" presId="urn:microsoft.com/office/officeart/2005/8/layout/hList1"/>
    <dgm:cxn modelId="{EACA8F72-45B0-49A6-853B-EFFD97FC29D9}" type="presParOf" srcId="{5948F45C-EF09-41C3-9FD5-091F4E7952EE}" destId="{66385CCB-66F8-4882-98FF-A774DFCE50E9}" srcOrd="3" destOrd="0" presId="urn:microsoft.com/office/officeart/2005/8/layout/hList1"/>
    <dgm:cxn modelId="{42AD41ED-52C2-4355-8B28-BB67E737272D}" type="presParOf" srcId="{5948F45C-EF09-41C3-9FD5-091F4E7952EE}" destId="{DF293474-E853-4E68-BCB1-FE718BF68FEB}" srcOrd="4" destOrd="0" presId="urn:microsoft.com/office/officeart/2005/8/layout/hList1"/>
    <dgm:cxn modelId="{FBAA3C29-6751-4ADF-AD13-F1764CD8FB3C}" type="presParOf" srcId="{DF293474-E853-4E68-BCB1-FE718BF68FEB}" destId="{301C12C4-D8BB-4ED3-9ECA-CDC571E6D277}" srcOrd="0" destOrd="0" presId="urn:microsoft.com/office/officeart/2005/8/layout/hList1"/>
    <dgm:cxn modelId="{9D855C3C-2FB8-439F-AB65-693929072AA6}" type="presParOf" srcId="{DF293474-E853-4E68-BCB1-FE718BF68FEB}" destId="{8D87EC3E-7AFF-406B-BF82-151C2B0F664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0910027-36CE-4C9F-8BED-0991B12F9F21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516B39B-C2CE-495A-B009-4ED60515D036}">
      <dgm:prSet/>
      <dgm:spPr/>
      <dgm:t>
        <a:bodyPr/>
        <a:lstStyle/>
        <a:p>
          <a:r>
            <a:rPr lang="en-US" u="sng"/>
            <a:t>SPMD</a:t>
          </a:r>
          <a:endParaRPr lang="en-US"/>
        </a:p>
      </dgm:t>
    </dgm:pt>
    <dgm:pt modelId="{FF971AED-C57B-431C-A016-5D34131A3866}" type="parTrans" cxnId="{D6D0D48F-6535-42DB-9376-AB7C3281BF6E}">
      <dgm:prSet/>
      <dgm:spPr/>
      <dgm:t>
        <a:bodyPr/>
        <a:lstStyle/>
        <a:p>
          <a:endParaRPr lang="en-US"/>
        </a:p>
      </dgm:t>
    </dgm:pt>
    <dgm:pt modelId="{0033B209-AE1C-46B6-9501-4534DF1128D0}" type="sibTrans" cxnId="{D6D0D48F-6535-42DB-9376-AB7C3281BF6E}">
      <dgm:prSet/>
      <dgm:spPr/>
      <dgm:t>
        <a:bodyPr/>
        <a:lstStyle/>
        <a:p>
          <a:endParaRPr lang="en-US"/>
        </a:p>
      </dgm:t>
    </dgm:pt>
    <dgm:pt modelId="{6AD96BE4-7DB0-4145-B293-B322F8F11B14}">
      <dgm:prSet/>
      <dgm:spPr/>
      <dgm:t>
        <a:bodyPr/>
        <a:lstStyle/>
        <a:p>
          <a:r>
            <a:rPr lang="en-US" u="sng"/>
            <a:t>MPMD</a:t>
          </a:r>
          <a:endParaRPr lang="en-US"/>
        </a:p>
      </dgm:t>
    </dgm:pt>
    <dgm:pt modelId="{47014498-F77D-4AB7-BA9A-678134540B69}" type="parTrans" cxnId="{0746BA94-B619-479B-968F-F6B5EC657EF2}">
      <dgm:prSet/>
      <dgm:spPr/>
      <dgm:t>
        <a:bodyPr/>
        <a:lstStyle/>
        <a:p>
          <a:endParaRPr lang="en-US"/>
        </a:p>
      </dgm:t>
    </dgm:pt>
    <dgm:pt modelId="{812758E1-5C43-4A15-81C2-ADC796C74CAC}" type="sibTrans" cxnId="{0746BA94-B619-479B-968F-F6B5EC657EF2}">
      <dgm:prSet/>
      <dgm:spPr/>
      <dgm:t>
        <a:bodyPr/>
        <a:lstStyle/>
        <a:p>
          <a:endParaRPr lang="en-US"/>
        </a:p>
      </dgm:t>
    </dgm:pt>
    <dgm:pt modelId="{A73DE672-0D21-4AC3-ADDA-80A8E41D4B96}" type="pres">
      <dgm:prSet presAssocID="{10910027-36CE-4C9F-8BED-0991B12F9F21}" presName="linear" presStyleCnt="0">
        <dgm:presLayoutVars>
          <dgm:animLvl val="lvl"/>
          <dgm:resizeHandles val="exact"/>
        </dgm:presLayoutVars>
      </dgm:prSet>
      <dgm:spPr/>
    </dgm:pt>
    <dgm:pt modelId="{E81583A1-D437-447B-9F59-D28557A1C255}" type="pres">
      <dgm:prSet presAssocID="{8516B39B-C2CE-495A-B009-4ED60515D0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A7C0E0-0D82-496E-BAE1-4ECCBC07A21D}" type="pres">
      <dgm:prSet presAssocID="{0033B209-AE1C-46B6-9501-4534DF1128D0}" presName="spacer" presStyleCnt="0"/>
      <dgm:spPr/>
    </dgm:pt>
    <dgm:pt modelId="{F0D88259-9AE6-402E-8D62-084C7F82335E}" type="pres">
      <dgm:prSet presAssocID="{6AD96BE4-7DB0-4145-B293-B322F8F11B1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0387419-415F-4D87-A3E7-585A852D6FD6}" type="presOf" srcId="{8516B39B-C2CE-495A-B009-4ED60515D036}" destId="{E81583A1-D437-447B-9F59-D28557A1C255}" srcOrd="0" destOrd="0" presId="urn:microsoft.com/office/officeart/2005/8/layout/vList2"/>
    <dgm:cxn modelId="{F613AC72-D079-4654-A48D-83E9864A89F3}" type="presOf" srcId="{10910027-36CE-4C9F-8BED-0991B12F9F21}" destId="{A73DE672-0D21-4AC3-ADDA-80A8E41D4B96}" srcOrd="0" destOrd="0" presId="urn:microsoft.com/office/officeart/2005/8/layout/vList2"/>
    <dgm:cxn modelId="{D6D0D48F-6535-42DB-9376-AB7C3281BF6E}" srcId="{10910027-36CE-4C9F-8BED-0991B12F9F21}" destId="{8516B39B-C2CE-495A-B009-4ED60515D036}" srcOrd="0" destOrd="0" parTransId="{FF971AED-C57B-431C-A016-5D34131A3866}" sibTransId="{0033B209-AE1C-46B6-9501-4534DF1128D0}"/>
    <dgm:cxn modelId="{0746BA94-B619-479B-968F-F6B5EC657EF2}" srcId="{10910027-36CE-4C9F-8BED-0991B12F9F21}" destId="{6AD96BE4-7DB0-4145-B293-B322F8F11B14}" srcOrd="1" destOrd="0" parTransId="{47014498-F77D-4AB7-BA9A-678134540B69}" sibTransId="{812758E1-5C43-4A15-81C2-ADC796C74CAC}"/>
    <dgm:cxn modelId="{3D4D2DDC-361A-4BA3-84C9-3034B56FFAAA}" type="presOf" srcId="{6AD96BE4-7DB0-4145-B293-B322F8F11B14}" destId="{F0D88259-9AE6-402E-8D62-084C7F82335E}" srcOrd="0" destOrd="0" presId="urn:microsoft.com/office/officeart/2005/8/layout/vList2"/>
    <dgm:cxn modelId="{CA9A2CD5-B12A-485E-A7CB-D30AC1EB3519}" type="presParOf" srcId="{A73DE672-0D21-4AC3-ADDA-80A8E41D4B96}" destId="{E81583A1-D437-447B-9F59-D28557A1C255}" srcOrd="0" destOrd="0" presId="urn:microsoft.com/office/officeart/2005/8/layout/vList2"/>
    <dgm:cxn modelId="{2C2B6E70-1D6E-4BFF-8BCD-66E4D097C95E}" type="presParOf" srcId="{A73DE672-0D21-4AC3-ADDA-80A8E41D4B96}" destId="{58A7C0E0-0D82-496E-BAE1-4ECCBC07A21D}" srcOrd="1" destOrd="0" presId="urn:microsoft.com/office/officeart/2005/8/layout/vList2"/>
    <dgm:cxn modelId="{5A6D0D2E-3384-4A0E-85D8-CCBBAAFB84D4}" type="presParOf" srcId="{A73DE672-0D21-4AC3-ADDA-80A8E41D4B96}" destId="{F0D88259-9AE6-402E-8D62-084C7F82335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0E94FA6-716E-4732-9DE5-04EB84260EFC}" type="doc">
      <dgm:prSet loTypeId="urn:microsoft.com/office/officeart/2005/8/layout/vProcess5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98EE0148-CB68-49B5-BF19-B298941685A1}">
      <dgm:prSet/>
      <dgm:spPr/>
      <dgm:t>
        <a:bodyPr/>
        <a:lstStyle/>
        <a:p>
          <a:r>
            <a:rPr lang="en-US"/>
            <a:t>Systolic Arrays are prevalently classified as MISD</a:t>
          </a:r>
        </a:p>
      </dgm:t>
    </dgm:pt>
    <dgm:pt modelId="{A00B222C-8798-4640-AE50-3DEBD4C883CF}" type="parTrans" cxnId="{AE6CC38E-9E25-4D7D-99EA-787EA8995660}">
      <dgm:prSet/>
      <dgm:spPr/>
      <dgm:t>
        <a:bodyPr/>
        <a:lstStyle/>
        <a:p>
          <a:endParaRPr lang="en-US"/>
        </a:p>
      </dgm:t>
    </dgm:pt>
    <dgm:pt modelId="{47403C2B-378F-41DE-BCD0-A49BCBB271FC}" type="sibTrans" cxnId="{AE6CC38E-9E25-4D7D-99EA-787EA8995660}">
      <dgm:prSet/>
      <dgm:spPr/>
      <dgm:t>
        <a:bodyPr/>
        <a:lstStyle/>
        <a:p>
          <a:endParaRPr lang="en-US"/>
        </a:p>
      </dgm:t>
    </dgm:pt>
    <dgm:pt modelId="{DF494CEC-D6B6-4AC3-94F3-A3BDB7E1DA51}">
      <dgm:prSet/>
      <dgm:spPr/>
      <dgm:t>
        <a:bodyPr/>
        <a:lstStyle/>
        <a:p>
          <a:r>
            <a:rPr lang="en-US"/>
            <a:t>This classification is problematic because since the data swarm is transformed as it passes through each node</a:t>
          </a:r>
        </a:p>
      </dgm:t>
    </dgm:pt>
    <dgm:pt modelId="{853B4609-02EE-4E4C-B4CB-D2360960649A}" type="parTrans" cxnId="{2E7E3C74-4CFD-4CA2-91B0-04D2F0ED3AB6}">
      <dgm:prSet/>
      <dgm:spPr/>
      <dgm:t>
        <a:bodyPr/>
        <a:lstStyle/>
        <a:p>
          <a:endParaRPr lang="en-US"/>
        </a:p>
      </dgm:t>
    </dgm:pt>
    <dgm:pt modelId="{AF5954A4-FA39-4D1A-AA68-D7A7C222D5D0}" type="sibTrans" cxnId="{2E7E3C74-4CFD-4CA2-91B0-04D2F0ED3AB6}">
      <dgm:prSet/>
      <dgm:spPr/>
      <dgm:t>
        <a:bodyPr/>
        <a:lstStyle/>
        <a:p>
          <a:endParaRPr lang="en-US"/>
        </a:p>
      </dgm:t>
    </dgm:pt>
    <dgm:pt modelId="{88E49EF8-21D3-4CB7-9E55-218A3FDFA253}">
      <dgm:prSet/>
      <dgm:spPr/>
      <dgm:t>
        <a:bodyPr/>
        <a:lstStyle/>
        <a:p>
          <a:r>
            <a:rPr lang="en-US"/>
            <a:t>Therefore the processors do not act on the same data, making the classification a </a:t>
          </a:r>
          <a:r>
            <a:rPr lang="en-US" u="sng"/>
            <a:t>misnomer</a:t>
          </a:r>
          <a:endParaRPr lang="en-US"/>
        </a:p>
      </dgm:t>
    </dgm:pt>
    <dgm:pt modelId="{48683443-BE25-4FC5-B831-D17F62019EDF}" type="parTrans" cxnId="{590FF8C2-5D7B-4E9A-83B5-F2CF2D6E3638}">
      <dgm:prSet/>
      <dgm:spPr/>
      <dgm:t>
        <a:bodyPr/>
        <a:lstStyle/>
        <a:p>
          <a:endParaRPr lang="en-US"/>
        </a:p>
      </dgm:t>
    </dgm:pt>
    <dgm:pt modelId="{631A17B3-A4B0-4683-89BC-4B927C66F005}" type="sibTrans" cxnId="{590FF8C2-5D7B-4E9A-83B5-F2CF2D6E3638}">
      <dgm:prSet/>
      <dgm:spPr/>
      <dgm:t>
        <a:bodyPr/>
        <a:lstStyle/>
        <a:p>
          <a:endParaRPr lang="en-US"/>
        </a:p>
      </dgm:t>
    </dgm:pt>
    <dgm:pt modelId="{CAE374BB-D272-4BD9-B152-B2D4AF76BE3B}" type="pres">
      <dgm:prSet presAssocID="{F0E94FA6-716E-4732-9DE5-04EB84260EFC}" presName="outerComposite" presStyleCnt="0">
        <dgm:presLayoutVars>
          <dgm:chMax val="5"/>
          <dgm:dir/>
          <dgm:resizeHandles val="exact"/>
        </dgm:presLayoutVars>
      </dgm:prSet>
      <dgm:spPr/>
    </dgm:pt>
    <dgm:pt modelId="{C18B3B32-1618-4DDF-97CC-B5F16FCD84F3}" type="pres">
      <dgm:prSet presAssocID="{F0E94FA6-716E-4732-9DE5-04EB84260EFC}" presName="dummyMaxCanvas" presStyleCnt="0">
        <dgm:presLayoutVars/>
      </dgm:prSet>
      <dgm:spPr/>
    </dgm:pt>
    <dgm:pt modelId="{CCF86B77-516C-4CD5-9D86-85303F11AF1D}" type="pres">
      <dgm:prSet presAssocID="{F0E94FA6-716E-4732-9DE5-04EB84260EFC}" presName="ThreeNodes_1" presStyleLbl="node1" presStyleIdx="0" presStyleCnt="3">
        <dgm:presLayoutVars>
          <dgm:bulletEnabled val="1"/>
        </dgm:presLayoutVars>
      </dgm:prSet>
      <dgm:spPr/>
    </dgm:pt>
    <dgm:pt modelId="{71A59C9B-1396-41AD-BD36-9B7B17ED6C96}" type="pres">
      <dgm:prSet presAssocID="{F0E94FA6-716E-4732-9DE5-04EB84260EFC}" presName="ThreeNodes_2" presStyleLbl="node1" presStyleIdx="1" presStyleCnt="3">
        <dgm:presLayoutVars>
          <dgm:bulletEnabled val="1"/>
        </dgm:presLayoutVars>
      </dgm:prSet>
      <dgm:spPr/>
    </dgm:pt>
    <dgm:pt modelId="{C8C7B18A-B7FA-4409-AFDB-2DA196E9701C}" type="pres">
      <dgm:prSet presAssocID="{F0E94FA6-716E-4732-9DE5-04EB84260EFC}" presName="ThreeNodes_3" presStyleLbl="node1" presStyleIdx="2" presStyleCnt="3">
        <dgm:presLayoutVars>
          <dgm:bulletEnabled val="1"/>
        </dgm:presLayoutVars>
      </dgm:prSet>
      <dgm:spPr/>
    </dgm:pt>
    <dgm:pt modelId="{27C7D312-E529-4C65-84AE-2A912278F4CF}" type="pres">
      <dgm:prSet presAssocID="{F0E94FA6-716E-4732-9DE5-04EB84260EFC}" presName="ThreeConn_1-2" presStyleLbl="fgAccFollowNode1" presStyleIdx="0" presStyleCnt="2">
        <dgm:presLayoutVars>
          <dgm:bulletEnabled val="1"/>
        </dgm:presLayoutVars>
      </dgm:prSet>
      <dgm:spPr/>
    </dgm:pt>
    <dgm:pt modelId="{F681CC37-3008-4F85-972B-F6A25BC084C5}" type="pres">
      <dgm:prSet presAssocID="{F0E94FA6-716E-4732-9DE5-04EB84260EFC}" presName="ThreeConn_2-3" presStyleLbl="fgAccFollowNode1" presStyleIdx="1" presStyleCnt="2">
        <dgm:presLayoutVars>
          <dgm:bulletEnabled val="1"/>
        </dgm:presLayoutVars>
      </dgm:prSet>
      <dgm:spPr/>
    </dgm:pt>
    <dgm:pt modelId="{82CB00A5-8D75-458D-B641-7CD0B4A33D53}" type="pres">
      <dgm:prSet presAssocID="{F0E94FA6-716E-4732-9DE5-04EB84260EFC}" presName="ThreeNodes_1_text" presStyleLbl="node1" presStyleIdx="2" presStyleCnt="3">
        <dgm:presLayoutVars>
          <dgm:bulletEnabled val="1"/>
        </dgm:presLayoutVars>
      </dgm:prSet>
      <dgm:spPr/>
    </dgm:pt>
    <dgm:pt modelId="{5F55FE53-4379-40EF-ADB2-AD9344745CF7}" type="pres">
      <dgm:prSet presAssocID="{F0E94FA6-716E-4732-9DE5-04EB84260EFC}" presName="ThreeNodes_2_text" presStyleLbl="node1" presStyleIdx="2" presStyleCnt="3">
        <dgm:presLayoutVars>
          <dgm:bulletEnabled val="1"/>
        </dgm:presLayoutVars>
      </dgm:prSet>
      <dgm:spPr/>
    </dgm:pt>
    <dgm:pt modelId="{357CBA89-2494-4227-8A53-0A642A50F75E}" type="pres">
      <dgm:prSet presAssocID="{F0E94FA6-716E-4732-9DE5-04EB84260EF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4179939-9A9E-4431-97E3-C432EE724271}" type="presOf" srcId="{AF5954A4-FA39-4D1A-AA68-D7A7C222D5D0}" destId="{F681CC37-3008-4F85-972B-F6A25BC084C5}" srcOrd="0" destOrd="0" presId="urn:microsoft.com/office/officeart/2005/8/layout/vProcess5"/>
    <dgm:cxn modelId="{D3D3BD40-625C-422D-BB0E-A47DAB4C024D}" type="presOf" srcId="{88E49EF8-21D3-4CB7-9E55-218A3FDFA253}" destId="{357CBA89-2494-4227-8A53-0A642A50F75E}" srcOrd="1" destOrd="0" presId="urn:microsoft.com/office/officeart/2005/8/layout/vProcess5"/>
    <dgm:cxn modelId="{2E7E3C74-4CFD-4CA2-91B0-04D2F0ED3AB6}" srcId="{F0E94FA6-716E-4732-9DE5-04EB84260EFC}" destId="{DF494CEC-D6B6-4AC3-94F3-A3BDB7E1DA51}" srcOrd="1" destOrd="0" parTransId="{853B4609-02EE-4E4C-B4CB-D2360960649A}" sibTransId="{AF5954A4-FA39-4D1A-AA68-D7A7C222D5D0}"/>
    <dgm:cxn modelId="{AE6CC38E-9E25-4D7D-99EA-787EA8995660}" srcId="{F0E94FA6-716E-4732-9DE5-04EB84260EFC}" destId="{98EE0148-CB68-49B5-BF19-B298941685A1}" srcOrd="0" destOrd="0" parTransId="{A00B222C-8798-4640-AE50-3DEBD4C883CF}" sibTransId="{47403C2B-378F-41DE-BCD0-A49BCBB271FC}"/>
    <dgm:cxn modelId="{97D8EC9F-B160-4C86-81AA-C00970A7E025}" type="presOf" srcId="{47403C2B-378F-41DE-BCD0-A49BCBB271FC}" destId="{27C7D312-E529-4C65-84AE-2A912278F4CF}" srcOrd="0" destOrd="0" presId="urn:microsoft.com/office/officeart/2005/8/layout/vProcess5"/>
    <dgm:cxn modelId="{F8C608AA-86FB-4F6E-9E22-E1B504A82843}" type="presOf" srcId="{88E49EF8-21D3-4CB7-9E55-218A3FDFA253}" destId="{C8C7B18A-B7FA-4409-AFDB-2DA196E9701C}" srcOrd="0" destOrd="0" presId="urn:microsoft.com/office/officeart/2005/8/layout/vProcess5"/>
    <dgm:cxn modelId="{545D1BAD-2B4B-4811-8AA0-25F31EF28F71}" type="presOf" srcId="{98EE0148-CB68-49B5-BF19-B298941685A1}" destId="{82CB00A5-8D75-458D-B641-7CD0B4A33D53}" srcOrd="1" destOrd="0" presId="urn:microsoft.com/office/officeart/2005/8/layout/vProcess5"/>
    <dgm:cxn modelId="{3E0F1BB1-13F1-49A9-9512-6A9800B990D1}" type="presOf" srcId="{DF494CEC-D6B6-4AC3-94F3-A3BDB7E1DA51}" destId="{71A59C9B-1396-41AD-BD36-9B7B17ED6C96}" srcOrd="0" destOrd="0" presId="urn:microsoft.com/office/officeart/2005/8/layout/vProcess5"/>
    <dgm:cxn modelId="{590FF8C2-5D7B-4E9A-83B5-F2CF2D6E3638}" srcId="{F0E94FA6-716E-4732-9DE5-04EB84260EFC}" destId="{88E49EF8-21D3-4CB7-9E55-218A3FDFA253}" srcOrd="2" destOrd="0" parTransId="{48683443-BE25-4FC5-B831-D17F62019EDF}" sibTransId="{631A17B3-A4B0-4683-89BC-4B927C66F005}"/>
    <dgm:cxn modelId="{DF4EDAE9-2D30-4A9A-9A30-52000F6E2650}" type="presOf" srcId="{DF494CEC-D6B6-4AC3-94F3-A3BDB7E1DA51}" destId="{5F55FE53-4379-40EF-ADB2-AD9344745CF7}" srcOrd="1" destOrd="0" presId="urn:microsoft.com/office/officeart/2005/8/layout/vProcess5"/>
    <dgm:cxn modelId="{70C23FEB-5633-4C31-9342-DBD0DCD2F0EA}" type="presOf" srcId="{98EE0148-CB68-49B5-BF19-B298941685A1}" destId="{CCF86B77-516C-4CD5-9D86-85303F11AF1D}" srcOrd="0" destOrd="0" presId="urn:microsoft.com/office/officeart/2005/8/layout/vProcess5"/>
    <dgm:cxn modelId="{1A7F66F8-18C4-428C-8D30-CA18A9C14F96}" type="presOf" srcId="{F0E94FA6-716E-4732-9DE5-04EB84260EFC}" destId="{CAE374BB-D272-4BD9-B152-B2D4AF76BE3B}" srcOrd="0" destOrd="0" presId="urn:microsoft.com/office/officeart/2005/8/layout/vProcess5"/>
    <dgm:cxn modelId="{2880AEF3-3985-4CDF-8541-B218763818C1}" type="presParOf" srcId="{CAE374BB-D272-4BD9-B152-B2D4AF76BE3B}" destId="{C18B3B32-1618-4DDF-97CC-B5F16FCD84F3}" srcOrd="0" destOrd="0" presId="urn:microsoft.com/office/officeart/2005/8/layout/vProcess5"/>
    <dgm:cxn modelId="{FB694E1D-7B39-4984-B9B9-A6EE861BDA43}" type="presParOf" srcId="{CAE374BB-D272-4BD9-B152-B2D4AF76BE3B}" destId="{CCF86B77-516C-4CD5-9D86-85303F11AF1D}" srcOrd="1" destOrd="0" presId="urn:microsoft.com/office/officeart/2005/8/layout/vProcess5"/>
    <dgm:cxn modelId="{E63BA7B1-6326-408A-904B-4D16298D47C4}" type="presParOf" srcId="{CAE374BB-D272-4BD9-B152-B2D4AF76BE3B}" destId="{71A59C9B-1396-41AD-BD36-9B7B17ED6C96}" srcOrd="2" destOrd="0" presId="urn:microsoft.com/office/officeart/2005/8/layout/vProcess5"/>
    <dgm:cxn modelId="{62FF8933-A586-403F-B31E-B3232FE79FDC}" type="presParOf" srcId="{CAE374BB-D272-4BD9-B152-B2D4AF76BE3B}" destId="{C8C7B18A-B7FA-4409-AFDB-2DA196E9701C}" srcOrd="3" destOrd="0" presId="urn:microsoft.com/office/officeart/2005/8/layout/vProcess5"/>
    <dgm:cxn modelId="{10B7949A-4971-4B01-8226-412D5300BDC0}" type="presParOf" srcId="{CAE374BB-D272-4BD9-B152-B2D4AF76BE3B}" destId="{27C7D312-E529-4C65-84AE-2A912278F4CF}" srcOrd="4" destOrd="0" presId="urn:microsoft.com/office/officeart/2005/8/layout/vProcess5"/>
    <dgm:cxn modelId="{BC2A9EF1-17B9-465B-9D1B-9B696CA2CA70}" type="presParOf" srcId="{CAE374BB-D272-4BD9-B152-B2D4AF76BE3B}" destId="{F681CC37-3008-4F85-972B-F6A25BC084C5}" srcOrd="5" destOrd="0" presId="urn:microsoft.com/office/officeart/2005/8/layout/vProcess5"/>
    <dgm:cxn modelId="{E76C4A29-39DB-4D41-8FA2-3919DDDCE9B2}" type="presParOf" srcId="{CAE374BB-D272-4BD9-B152-B2D4AF76BE3B}" destId="{82CB00A5-8D75-458D-B641-7CD0B4A33D53}" srcOrd="6" destOrd="0" presId="urn:microsoft.com/office/officeart/2005/8/layout/vProcess5"/>
    <dgm:cxn modelId="{46D93393-928A-4FBC-9243-0C2459AC0A03}" type="presParOf" srcId="{CAE374BB-D272-4BD9-B152-B2D4AF76BE3B}" destId="{5F55FE53-4379-40EF-ADB2-AD9344745CF7}" srcOrd="7" destOrd="0" presId="urn:microsoft.com/office/officeart/2005/8/layout/vProcess5"/>
    <dgm:cxn modelId="{0452ED28-50F2-4AE3-A91A-C4E3DF8113AA}" type="presParOf" srcId="{CAE374BB-D272-4BD9-B152-B2D4AF76BE3B}" destId="{357CBA89-2494-4227-8A53-0A642A50F75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48DE4C4-F211-44A5-961A-AB906088739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5D6D46-5D46-4372-A9C6-C6FCC6D330D3}">
      <dgm:prSet/>
      <dgm:spPr/>
      <dgm:t>
        <a:bodyPr/>
        <a:lstStyle/>
        <a:p>
          <a:r>
            <a:rPr lang="en-US"/>
            <a:t>Since the input is typically a vector of independent values, the systolic array is definitely not SISD</a:t>
          </a:r>
        </a:p>
      </dgm:t>
    </dgm:pt>
    <dgm:pt modelId="{930842C4-5933-4C63-8239-B5E5E5C25327}" type="parTrans" cxnId="{5721223C-E469-471D-82F0-72F8303F58E5}">
      <dgm:prSet/>
      <dgm:spPr/>
      <dgm:t>
        <a:bodyPr/>
        <a:lstStyle/>
        <a:p>
          <a:endParaRPr lang="en-US"/>
        </a:p>
      </dgm:t>
    </dgm:pt>
    <dgm:pt modelId="{8DA0A07B-6C19-4714-9011-6AE15DF2AED0}" type="sibTrans" cxnId="{5721223C-E469-471D-82F0-72F8303F58E5}">
      <dgm:prSet/>
      <dgm:spPr/>
      <dgm:t>
        <a:bodyPr/>
        <a:lstStyle/>
        <a:p>
          <a:endParaRPr lang="en-US"/>
        </a:p>
      </dgm:t>
    </dgm:pt>
    <dgm:pt modelId="{ED56DB50-044F-4A50-98A7-31D6A1F71DA9}">
      <dgm:prSet/>
      <dgm:spPr/>
      <dgm:t>
        <a:bodyPr/>
        <a:lstStyle/>
        <a:p>
          <a:r>
            <a:rPr lang="en-US"/>
            <a:t>Since these values are merged and combined into the result(s) and do not maintain their independence as they would in SIMD, the array cannot be classified as such</a:t>
          </a:r>
        </a:p>
      </dgm:t>
    </dgm:pt>
    <dgm:pt modelId="{B8A582FA-A328-4530-88F8-1072F88306DD}" type="parTrans" cxnId="{CD524106-9FE4-4A5E-A8AF-1953E94A0806}">
      <dgm:prSet/>
      <dgm:spPr/>
      <dgm:t>
        <a:bodyPr/>
        <a:lstStyle/>
        <a:p>
          <a:endParaRPr lang="en-US"/>
        </a:p>
      </dgm:t>
    </dgm:pt>
    <dgm:pt modelId="{918027FB-F9FA-4FE1-939F-B522315E0977}" type="sibTrans" cxnId="{CD524106-9FE4-4A5E-A8AF-1953E94A0806}">
      <dgm:prSet/>
      <dgm:spPr/>
      <dgm:t>
        <a:bodyPr/>
        <a:lstStyle/>
        <a:p>
          <a:endParaRPr lang="en-US"/>
        </a:p>
      </dgm:t>
    </dgm:pt>
    <dgm:pt modelId="{49980DE2-D534-4A9B-8B3B-96101BA62C77}">
      <dgm:prSet/>
      <dgm:spPr/>
      <dgm:t>
        <a:bodyPr/>
        <a:lstStyle/>
        <a:p>
          <a:r>
            <a:rPr lang="en-US"/>
            <a:t>Consequently, the array cannot be classified as a MIMD either, because MIMD can be viewed as a mere collection of smaller SISD and SIMD machines</a:t>
          </a:r>
        </a:p>
      </dgm:t>
    </dgm:pt>
    <dgm:pt modelId="{372EAACA-5982-4C2A-AFD1-C7734192FF5F}" type="parTrans" cxnId="{60C28D32-F81D-41DF-B094-AAC66FA85D41}">
      <dgm:prSet/>
      <dgm:spPr/>
      <dgm:t>
        <a:bodyPr/>
        <a:lstStyle/>
        <a:p>
          <a:endParaRPr lang="en-US"/>
        </a:p>
      </dgm:t>
    </dgm:pt>
    <dgm:pt modelId="{039E484D-DD92-45B4-A400-E146704C4DE7}" type="sibTrans" cxnId="{60C28D32-F81D-41DF-B094-AAC66FA85D41}">
      <dgm:prSet/>
      <dgm:spPr/>
      <dgm:t>
        <a:bodyPr/>
        <a:lstStyle/>
        <a:p>
          <a:endParaRPr lang="en-US"/>
        </a:p>
      </dgm:t>
    </dgm:pt>
    <dgm:pt modelId="{06EC79E6-EA38-4E4E-81CE-F3C2F71D1540}">
      <dgm:prSet/>
      <dgm:spPr/>
      <dgm:t>
        <a:bodyPr/>
        <a:lstStyle/>
        <a:p>
          <a:r>
            <a:rPr lang="en-US"/>
            <a:t>This kind of a misnomer also exists with pipeline architecture being classified as MISD</a:t>
          </a:r>
        </a:p>
      </dgm:t>
    </dgm:pt>
    <dgm:pt modelId="{A7DD23FF-D0FF-43A5-8BC1-6D16546071E0}" type="parTrans" cxnId="{17DE8ED4-1AE3-4B58-9B55-1296EA444AC3}">
      <dgm:prSet/>
      <dgm:spPr/>
      <dgm:t>
        <a:bodyPr/>
        <a:lstStyle/>
        <a:p>
          <a:endParaRPr lang="en-US"/>
        </a:p>
      </dgm:t>
    </dgm:pt>
    <dgm:pt modelId="{68FB70ED-AEF6-4D07-89C3-0C7C5D841E0D}" type="sibTrans" cxnId="{17DE8ED4-1AE3-4B58-9B55-1296EA444AC3}">
      <dgm:prSet/>
      <dgm:spPr/>
      <dgm:t>
        <a:bodyPr/>
        <a:lstStyle/>
        <a:p>
          <a:endParaRPr lang="en-US"/>
        </a:p>
      </dgm:t>
    </dgm:pt>
    <dgm:pt modelId="{4E91A143-2CAF-485A-BDC8-11A1903F3E45}" type="pres">
      <dgm:prSet presAssocID="{A48DE4C4-F211-44A5-961A-AB9060887393}" presName="vert0" presStyleCnt="0">
        <dgm:presLayoutVars>
          <dgm:dir/>
          <dgm:animOne val="branch"/>
          <dgm:animLvl val="lvl"/>
        </dgm:presLayoutVars>
      </dgm:prSet>
      <dgm:spPr/>
    </dgm:pt>
    <dgm:pt modelId="{88B8B852-4F30-4DB0-B56E-6DBE08FB501A}" type="pres">
      <dgm:prSet presAssocID="{9E5D6D46-5D46-4372-A9C6-C6FCC6D330D3}" presName="thickLine" presStyleLbl="alignNode1" presStyleIdx="0" presStyleCnt="4"/>
      <dgm:spPr/>
    </dgm:pt>
    <dgm:pt modelId="{E1BDC802-3CFD-45C3-9CE0-81C78806EC43}" type="pres">
      <dgm:prSet presAssocID="{9E5D6D46-5D46-4372-A9C6-C6FCC6D330D3}" presName="horz1" presStyleCnt="0"/>
      <dgm:spPr/>
    </dgm:pt>
    <dgm:pt modelId="{2055328C-5CA1-4FFB-B1AC-9F9435EC0B98}" type="pres">
      <dgm:prSet presAssocID="{9E5D6D46-5D46-4372-A9C6-C6FCC6D330D3}" presName="tx1" presStyleLbl="revTx" presStyleIdx="0" presStyleCnt="4"/>
      <dgm:spPr/>
    </dgm:pt>
    <dgm:pt modelId="{9C5FC495-680F-4970-AB4C-4DCEDFEE5C68}" type="pres">
      <dgm:prSet presAssocID="{9E5D6D46-5D46-4372-A9C6-C6FCC6D330D3}" presName="vert1" presStyleCnt="0"/>
      <dgm:spPr/>
    </dgm:pt>
    <dgm:pt modelId="{6C2A4B4D-2E19-4AD4-B72F-61E9299FCFEB}" type="pres">
      <dgm:prSet presAssocID="{ED56DB50-044F-4A50-98A7-31D6A1F71DA9}" presName="thickLine" presStyleLbl="alignNode1" presStyleIdx="1" presStyleCnt="4"/>
      <dgm:spPr/>
    </dgm:pt>
    <dgm:pt modelId="{773B4698-847F-4636-A93C-58E98674DCC6}" type="pres">
      <dgm:prSet presAssocID="{ED56DB50-044F-4A50-98A7-31D6A1F71DA9}" presName="horz1" presStyleCnt="0"/>
      <dgm:spPr/>
    </dgm:pt>
    <dgm:pt modelId="{15848A7C-D434-4A76-AE31-20A83C9ABEFB}" type="pres">
      <dgm:prSet presAssocID="{ED56DB50-044F-4A50-98A7-31D6A1F71DA9}" presName="tx1" presStyleLbl="revTx" presStyleIdx="1" presStyleCnt="4"/>
      <dgm:spPr/>
    </dgm:pt>
    <dgm:pt modelId="{2A944AD9-32D4-415E-B460-8488BA88DB7E}" type="pres">
      <dgm:prSet presAssocID="{ED56DB50-044F-4A50-98A7-31D6A1F71DA9}" presName="vert1" presStyleCnt="0"/>
      <dgm:spPr/>
    </dgm:pt>
    <dgm:pt modelId="{17EE1617-A49A-4F72-B589-A16FBC145B02}" type="pres">
      <dgm:prSet presAssocID="{49980DE2-D534-4A9B-8B3B-96101BA62C77}" presName="thickLine" presStyleLbl="alignNode1" presStyleIdx="2" presStyleCnt="4"/>
      <dgm:spPr/>
    </dgm:pt>
    <dgm:pt modelId="{B7930F68-7D93-43C0-BAAD-5FF946E3001C}" type="pres">
      <dgm:prSet presAssocID="{49980DE2-D534-4A9B-8B3B-96101BA62C77}" presName="horz1" presStyleCnt="0"/>
      <dgm:spPr/>
    </dgm:pt>
    <dgm:pt modelId="{80EEE199-7896-442B-92F4-6A1991DB0E9A}" type="pres">
      <dgm:prSet presAssocID="{49980DE2-D534-4A9B-8B3B-96101BA62C77}" presName="tx1" presStyleLbl="revTx" presStyleIdx="2" presStyleCnt="4"/>
      <dgm:spPr/>
    </dgm:pt>
    <dgm:pt modelId="{2661622B-3D20-4FAD-99EF-AEDEF2F9A46C}" type="pres">
      <dgm:prSet presAssocID="{49980DE2-D534-4A9B-8B3B-96101BA62C77}" presName="vert1" presStyleCnt="0"/>
      <dgm:spPr/>
    </dgm:pt>
    <dgm:pt modelId="{FDA95487-2E49-4F1B-810D-491ABB3B45F9}" type="pres">
      <dgm:prSet presAssocID="{06EC79E6-EA38-4E4E-81CE-F3C2F71D1540}" presName="thickLine" presStyleLbl="alignNode1" presStyleIdx="3" presStyleCnt="4"/>
      <dgm:spPr/>
    </dgm:pt>
    <dgm:pt modelId="{47C0A768-347B-41F3-83BE-166C829F241B}" type="pres">
      <dgm:prSet presAssocID="{06EC79E6-EA38-4E4E-81CE-F3C2F71D1540}" presName="horz1" presStyleCnt="0"/>
      <dgm:spPr/>
    </dgm:pt>
    <dgm:pt modelId="{CB9DDA5A-66B8-441A-A101-F7FC39E10239}" type="pres">
      <dgm:prSet presAssocID="{06EC79E6-EA38-4E4E-81CE-F3C2F71D1540}" presName="tx1" presStyleLbl="revTx" presStyleIdx="3" presStyleCnt="4"/>
      <dgm:spPr/>
    </dgm:pt>
    <dgm:pt modelId="{E64115E2-5B86-4F95-86C7-90B4ADBF8600}" type="pres">
      <dgm:prSet presAssocID="{06EC79E6-EA38-4E4E-81CE-F3C2F71D1540}" presName="vert1" presStyleCnt="0"/>
      <dgm:spPr/>
    </dgm:pt>
  </dgm:ptLst>
  <dgm:cxnLst>
    <dgm:cxn modelId="{C35B7504-21EB-486E-8AA3-98E4CA1DEF4A}" type="presOf" srcId="{06EC79E6-EA38-4E4E-81CE-F3C2F71D1540}" destId="{CB9DDA5A-66B8-441A-A101-F7FC39E10239}" srcOrd="0" destOrd="0" presId="urn:microsoft.com/office/officeart/2008/layout/LinedList"/>
    <dgm:cxn modelId="{CD524106-9FE4-4A5E-A8AF-1953E94A0806}" srcId="{A48DE4C4-F211-44A5-961A-AB9060887393}" destId="{ED56DB50-044F-4A50-98A7-31D6A1F71DA9}" srcOrd="1" destOrd="0" parTransId="{B8A582FA-A328-4530-88F8-1072F88306DD}" sibTransId="{918027FB-F9FA-4FE1-939F-B522315E0977}"/>
    <dgm:cxn modelId="{5D807220-07D8-4F5A-BC33-31E746964F2E}" type="presOf" srcId="{ED56DB50-044F-4A50-98A7-31D6A1F71DA9}" destId="{15848A7C-D434-4A76-AE31-20A83C9ABEFB}" srcOrd="0" destOrd="0" presId="urn:microsoft.com/office/officeart/2008/layout/LinedList"/>
    <dgm:cxn modelId="{60C28D32-F81D-41DF-B094-AAC66FA85D41}" srcId="{A48DE4C4-F211-44A5-961A-AB9060887393}" destId="{49980DE2-D534-4A9B-8B3B-96101BA62C77}" srcOrd="2" destOrd="0" parTransId="{372EAACA-5982-4C2A-AFD1-C7734192FF5F}" sibTransId="{039E484D-DD92-45B4-A400-E146704C4DE7}"/>
    <dgm:cxn modelId="{835CB138-A0B0-4F3C-9E31-2C208C18FA05}" type="presOf" srcId="{49980DE2-D534-4A9B-8B3B-96101BA62C77}" destId="{80EEE199-7896-442B-92F4-6A1991DB0E9A}" srcOrd="0" destOrd="0" presId="urn:microsoft.com/office/officeart/2008/layout/LinedList"/>
    <dgm:cxn modelId="{5721223C-E469-471D-82F0-72F8303F58E5}" srcId="{A48DE4C4-F211-44A5-961A-AB9060887393}" destId="{9E5D6D46-5D46-4372-A9C6-C6FCC6D330D3}" srcOrd="0" destOrd="0" parTransId="{930842C4-5933-4C63-8239-B5E5E5C25327}" sibTransId="{8DA0A07B-6C19-4714-9011-6AE15DF2AED0}"/>
    <dgm:cxn modelId="{2876944F-94B8-4929-B770-2E12F799144F}" type="presOf" srcId="{A48DE4C4-F211-44A5-961A-AB9060887393}" destId="{4E91A143-2CAF-485A-BDC8-11A1903F3E45}" srcOrd="0" destOrd="0" presId="urn:microsoft.com/office/officeart/2008/layout/LinedList"/>
    <dgm:cxn modelId="{E62C7CC4-DA34-4549-B300-CA0EDA40C6EE}" type="presOf" srcId="{9E5D6D46-5D46-4372-A9C6-C6FCC6D330D3}" destId="{2055328C-5CA1-4FFB-B1AC-9F9435EC0B98}" srcOrd="0" destOrd="0" presId="urn:microsoft.com/office/officeart/2008/layout/LinedList"/>
    <dgm:cxn modelId="{17DE8ED4-1AE3-4B58-9B55-1296EA444AC3}" srcId="{A48DE4C4-F211-44A5-961A-AB9060887393}" destId="{06EC79E6-EA38-4E4E-81CE-F3C2F71D1540}" srcOrd="3" destOrd="0" parTransId="{A7DD23FF-D0FF-43A5-8BC1-6D16546071E0}" sibTransId="{68FB70ED-AEF6-4D07-89C3-0C7C5D841E0D}"/>
    <dgm:cxn modelId="{6F536460-A085-4D7F-B127-364225CCB53C}" type="presParOf" srcId="{4E91A143-2CAF-485A-BDC8-11A1903F3E45}" destId="{88B8B852-4F30-4DB0-B56E-6DBE08FB501A}" srcOrd="0" destOrd="0" presId="urn:microsoft.com/office/officeart/2008/layout/LinedList"/>
    <dgm:cxn modelId="{30FDF54B-B5C2-46FB-B2BE-10B36111358D}" type="presParOf" srcId="{4E91A143-2CAF-485A-BDC8-11A1903F3E45}" destId="{E1BDC802-3CFD-45C3-9CE0-81C78806EC43}" srcOrd="1" destOrd="0" presId="urn:microsoft.com/office/officeart/2008/layout/LinedList"/>
    <dgm:cxn modelId="{B6CC854E-60AD-4B15-BC56-1AEF26B5A1C7}" type="presParOf" srcId="{E1BDC802-3CFD-45C3-9CE0-81C78806EC43}" destId="{2055328C-5CA1-4FFB-B1AC-9F9435EC0B98}" srcOrd="0" destOrd="0" presId="urn:microsoft.com/office/officeart/2008/layout/LinedList"/>
    <dgm:cxn modelId="{FBBAC04E-AE98-40C8-BCBC-8A428747318B}" type="presParOf" srcId="{E1BDC802-3CFD-45C3-9CE0-81C78806EC43}" destId="{9C5FC495-680F-4970-AB4C-4DCEDFEE5C68}" srcOrd="1" destOrd="0" presId="urn:microsoft.com/office/officeart/2008/layout/LinedList"/>
    <dgm:cxn modelId="{76CEF611-55B6-42DF-A21E-B4D932CC76EE}" type="presParOf" srcId="{4E91A143-2CAF-485A-BDC8-11A1903F3E45}" destId="{6C2A4B4D-2E19-4AD4-B72F-61E9299FCFEB}" srcOrd="2" destOrd="0" presId="urn:microsoft.com/office/officeart/2008/layout/LinedList"/>
    <dgm:cxn modelId="{CA875EFD-0379-4B0B-B9B7-0E1BB3F45A5A}" type="presParOf" srcId="{4E91A143-2CAF-485A-BDC8-11A1903F3E45}" destId="{773B4698-847F-4636-A93C-58E98674DCC6}" srcOrd="3" destOrd="0" presId="urn:microsoft.com/office/officeart/2008/layout/LinedList"/>
    <dgm:cxn modelId="{F54D4640-5E1B-4D43-A82F-62F8D45AD49B}" type="presParOf" srcId="{773B4698-847F-4636-A93C-58E98674DCC6}" destId="{15848A7C-D434-4A76-AE31-20A83C9ABEFB}" srcOrd="0" destOrd="0" presId="urn:microsoft.com/office/officeart/2008/layout/LinedList"/>
    <dgm:cxn modelId="{16CD96E9-8112-44DF-9FF2-31CBE2993AEF}" type="presParOf" srcId="{773B4698-847F-4636-A93C-58E98674DCC6}" destId="{2A944AD9-32D4-415E-B460-8488BA88DB7E}" srcOrd="1" destOrd="0" presId="urn:microsoft.com/office/officeart/2008/layout/LinedList"/>
    <dgm:cxn modelId="{913B32A3-7D04-4DD5-A9BD-3F4978DC3134}" type="presParOf" srcId="{4E91A143-2CAF-485A-BDC8-11A1903F3E45}" destId="{17EE1617-A49A-4F72-B589-A16FBC145B02}" srcOrd="4" destOrd="0" presId="urn:microsoft.com/office/officeart/2008/layout/LinedList"/>
    <dgm:cxn modelId="{D827D2DE-8C34-45FA-B7E5-1AC2A9BFE2E8}" type="presParOf" srcId="{4E91A143-2CAF-485A-BDC8-11A1903F3E45}" destId="{B7930F68-7D93-43C0-BAAD-5FF946E3001C}" srcOrd="5" destOrd="0" presId="urn:microsoft.com/office/officeart/2008/layout/LinedList"/>
    <dgm:cxn modelId="{68CBAE0F-B3DD-40E8-A094-F964387CF535}" type="presParOf" srcId="{B7930F68-7D93-43C0-BAAD-5FF946E3001C}" destId="{80EEE199-7896-442B-92F4-6A1991DB0E9A}" srcOrd="0" destOrd="0" presId="urn:microsoft.com/office/officeart/2008/layout/LinedList"/>
    <dgm:cxn modelId="{EC14F1E6-FCA2-45D1-B0DD-1FF41D4D375C}" type="presParOf" srcId="{B7930F68-7D93-43C0-BAAD-5FF946E3001C}" destId="{2661622B-3D20-4FAD-99EF-AEDEF2F9A46C}" srcOrd="1" destOrd="0" presId="urn:microsoft.com/office/officeart/2008/layout/LinedList"/>
    <dgm:cxn modelId="{F475C9A6-CEBD-444F-922D-E60E7E0F5F8E}" type="presParOf" srcId="{4E91A143-2CAF-485A-BDC8-11A1903F3E45}" destId="{FDA95487-2E49-4F1B-810D-491ABB3B45F9}" srcOrd="6" destOrd="0" presId="urn:microsoft.com/office/officeart/2008/layout/LinedList"/>
    <dgm:cxn modelId="{00862569-5ECA-43BD-8530-ED8E6C2DBA88}" type="presParOf" srcId="{4E91A143-2CAF-485A-BDC8-11A1903F3E45}" destId="{47C0A768-347B-41F3-83BE-166C829F241B}" srcOrd="7" destOrd="0" presId="urn:microsoft.com/office/officeart/2008/layout/LinedList"/>
    <dgm:cxn modelId="{F0473688-6A73-4843-8E17-42C8D48C03E8}" type="presParOf" srcId="{47C0A768-347B-41F3-83BE-166C829F241B}" destId="{CB9DDA5A-66B8-441A-A101-F7FC39E10239}" srcOrd="0" destOrd="0" presId="urn:microsoft.com/office/officeart/2008/layout/LinedList"/>
    <dgm:cxn modelId="{7E7F139A-8B4E-4DC4-B4F8-34284D6F3BD3}" type="presParOf" srcId="{47C0A768-347B-41F3-83BE-166C829F241B}" destId="{E64115E2-5B86-4F95-86C7-90B4ADBF86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7AEC7B1-E26F-48A6-9BBA-DA1EB023F9DF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F7FCBBD7-CE28-40D8-B324-CEA7AD453CFF}">
      <dgm:prSet/>
      <dgm:spPr/>
      <dgm:t>
        <a:bodyPr/>
        <a:lstStyle/>
        <a:p>
          <a:r>
            <a:rPr lang="en-US"/>
            <a:t>Technically, every standard desktop computer today is an MIMD system, with each core/processor being SISD or SIMD</a:t>
          </a:r>
        </a:p>
      </dgm:t>
    </dgm:pt>
    <dgm:pt modelId="{0B6F6027-CE1F-42E8-AF93-B34629D5AC31}" type="parTrans" cxnId="{CD4A211E-70FF-4B7D-9A65-274DC1E79087}">
      <dgm:prSet/>
      <dgm:spPr/>
      <dgm:t>
        <a:bodyPr/>
        <a:lstStyle/>
        <a:p>
          <a:endParaRPr lang="en-US"/>
        </a:p>
      </dgm:t>
    </dgm:pt>
    <dgm:pt modelId="{ABFD4511-F502-41E5-9B2F-E222F93D51AB}" type="sibTrans" cxnId="{CD4A211E-70FF-4B7D-9A65-274DC1E79087}">
      <dgm:prSet/>
      <dgm:spPr/>
      <dgm:t>
        <a:bodyPr/>
        <a:lstStyle/>
        <a:p>
          <a:endParaRPr lang="en-US"/>
        </a:p>
      </dgm:t>
    </dgm:pt>
    <dgm:pt modelId="{31182FC1-544C-4FC2-A252-F902B93C6E05}">
      <dgm:prSet/>
      <dgm:spPr/>
      <dgm:t>
        <a:bodyPr/>
        <a:lstStyle/>
        <a:p>
          <a:r>
            <a:rPr lang="en-US"/>
            <a:t>But </a:t>
          </a:r>
          <a:r>
            <a:rPr lang="en-US" b="1"/>
            <a:t>purists </a:t>
          </a:r>
          <a:r>
            <a:rPr lang="en-US"/>
            <a:t>argue for MIMD as only when parallelism is implemented at the hardware level(with thousands of cores/processors)</a:t>
          </a:r>
        </a:p>
      </dgm:t>
    </dgm:pt>
    <dgm:pt modelId="{BCBAB621-EA21-4037-8746-3C09BFAD1B09}" type="parTrans" cxnId="{D16FC004-72E5-48EE-A022-76E2B36203AE}">
      <dgm:prSet/>
      <dgm:spPr/>
      <dgm:t>
        <a:bodyPr/>
        <a:lstStyle/>
        <a:p>
          <a:endParaRPr lang="en-US"/>
        </a:p>
      </dgm:t>
    </dgm:pt>
    <dgm:pt modelId="{519F61F0-1C16-485C-8048-99F974547448}" type="sibTrans" cxnId="{D16FC004-72E5-48EE-A022-76E2B36203AE}">
      <dgm:prSet/>
      <dgm:spPr/>
      <dgm:t>
        <a:bodyPr/>
        <a:lstStyle/>
        <a:p>
          <a:endParaRPr lang="en-US"/>
        </a:p>
      </dgm:t>
    </dgm:pt>
    <dgm:pt modelId="{99D7D90F-EF19-4F1B-9DB8-A7BFDDD8BBEC}">
      <dgm:prSet/>
      <dgm:spPr/>
      <dgm:t>
        <a:bodyPr/>
        <a:lstStyle/>
        <a:p>
          <a:r>
            <a:rPr lang="en-US"/>
            <a:t>But such types of systems are not commercially available in any market, and only exist as research projects</a:t>
          </a:r>
        </a:p>
      </dgm:t>
    </dgm:pt>
    <dgm:pt modelId="{EF7CE609-C094-4B08-BCFC-47A383D7F5E4}" type="parTrans" cxnId="{0FBBFDE1-6594-42CD-9407-E4E323A06F11}">
      <dgm:prSet/>
      <dgm:spPr/>
      <dgm:t>
        <a:bodyPr/>
        <a:lstStyle/>
        <a:p>
          <a:endParaRPr lang="en-US"/>
        </a:p>
      </dgm:t>
    </dgm:pt>
    <dgm:pt modelId="{E1631C63-9114-4B0C-9241-C4D1D101D565}" type="sibTrans" cxnId="{0FBBFDE1-6594-42CD-9407-E4E323A06F11}">
      <dgm:prSet/>
      <dgm:spPr/>
      <dgm:t>
        <a:bodyPr/>
        <a:lstStyle/>
        <a:p>
          <a:endParaRPr lang="en-US"/>
        </a:p>
      </dgm:t>
    </dgm:pt>
    <dgm:pt modelId="{B34E7FD2-3045-4EF7-B88E-4D79AD8D3142}" type="pres">
      <dgm:prSet presAssocID="{17AEC7B1-E26F-48A6-9BBA-DA1EB023F9DF}" presName="linear" presStyleCnt="0">
        <dgm:presLayoutVars>
          <dgm:animLvl val="lvl"/>
          <dgm:resizeHandles val="exact"/>
        </dgm:presLayoutVars>
      </dgm:prSet>
      <dgm:spPr/>
    </dgm:pt>
    <dgm:pt modelId="{B10BF4EB-09F3-4869-AE78-5B4ECEB40500}" type="pres">
      <dgm:prSet presAssocID="{F7FCBBD7-CE28-40D8-B324-CEA7AD453C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48C46F-37A7-4AE4-8BBC-66EA59A605C6}" type="pres">
      <dgm:prSet presAssocID="{ABFD4511-F502-41E5-9B2F-E222F93D51AB}" presName="spacer" presStyleCnt="0"/>
      <dgm:spPr/>
    </dgm:pt>
    <dgm:pt modelId="{9CA40660-DE6E-43C9-885A-380798933EF7}" type="pres">
      <dgm:prSet presAssocID="{31182FC1-544C-4FC2-A252-F902B93C6E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DC9592-0169-4DD0-864E-6064F561B6CB}" type="pres">
      <dgm:prSet presAssocID="{519F61F0-1C16-485C-8048-99F974547448}" presName="spacer" presStyleCnt="0"/>
      <dgm:spPr/>
    </dgm:pt>
    <dgm:pt modelId="{44E0B13D-EF48-41E5-98CE-A6B0F7F46D63}" type="pres">
      <dgm:prSet presAssocID="{99D7D90F-EF19-4F1B-9DB8-A7BFDDD8BBE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16FC004-72E5-48EE-A022-76E2B36203AE}" srcId="{17AEC7B1-E26F-48A6-9BBA-DA1EB023F9DF}" destId="{31182FC1-544C-4FC2-A252-F902B93C6E05}" srcOrd="1" destOrd="0" parTransId="{BCBAB621-EA21-4037-8746-3C09BFAD1B09}" sibTransId="{519F61F0-1C16-485C-8048-99F974547448}"/>
    <dgm:cxn modelId="{CD4A211E-70FF-4B7D-9A65-274DC1E79087}" srcId="{17AEC7B1-E26F-48A6-9BBA-DA1EB023F9DF}" destId="{F7FCBBD7-CE28-40D8-B324-CEA7AD453CFF}" srcOrd="0" destOrd="0" parTransId="{0B6F6027-CE1F-42E8-AF93-B34629D5AC31}" sibTransId="{ABFD4511-F502-41E5-9B2F-E222F93D51AB}"/>
    <dgm:cxn modelId="{4D41B985-28BC-497D-AA62-F0678A5CFD97}" type="presOf" srcId="{F7FCBBD7-CE28-40D8-B324-CEA7AD453CFF}" destId="{B10BF4EB-09F3-4869-AE78-5B4ECEB40500}" srcOrd="0" destOrd="0" presId="urn:microsoft.com/office/officeart/2005/8/layout/vList2"/>
    <dgm:cxn modelId="{97C605CA-A795-4D8F-8530-FADDB8745CAB}" type="presOf" srcId="{31182FC1-544C-4FC2-A252-F902B93C6E05}" destId="{9CA40660-DE6E-43C9-885A-380798933EF7}" srcOrd="0" destOrd="0" presId="urn:microsoft.com/office/officeart/2005/8/layout/vList2"/>
    <dgm:cxn modelId="{06973CD0-52DB-46DF-945C-2E37F4335A26}" type="presOf" srcId="{17AEC7B1-E26F-48A6-9BBA-DA1EB023F9DF}" destId="{B34E7FD2-3045-4EF7-B88E-4D79AD8D3142}" srcOrd="0" destOrd="0" presId="urn:microsoft.com/office/officeart/2005/8/layout/vList2"/>
    <dgm:cxn modelId="{0FBBFDE1-6594-42CD-9407-E4E323A06F11}" srcId="{17AEC7B1-E26F-48A6-9BBA-DA1EB023F9DF}" destId="{99D7D90F-EF19-4F1B-9DB8-A7BFDDD8BBEC}" srcOrd="2" destOrd="0" parTransId="{EF7CE609-C094-4B08-BCFC-47A383D7F5E4}" sibTransId="{E1631C63-9114-4B0C-9241-C4D1D101D565}"/>
    <dgm:cxn modelId="{484DF0E6-1EC5-4B4B-A1D9-F5168262893C}" type="presOf" srcId="{99D7D90F-EF19-4F1B-9DB8-A7BFDDD8BBEC}" destId="{44E0B13D-EF48-41E5-98CE-A6B0F7F46D63}" srcOrd="0" destOrd="0" presId="urn:microsoft.com/office/officeart/2005/8/layout/vList2"/>
    <dgm:cxn modelId="{88B698D0-0AAF-4A49-8172-74B2FDD9CD22}" type="presParOf" srcId="{B34E7FD2-3045-4EF7-B88E-4D79AD8D3142}" destId="{B10BF4EB-09F3-4869-AE78-5B4ECEB40500}" srcOrd="0" destOrd="0" presId="urn:microsoft.com/office/officeart/2005/8/layout/vList2"/>
    <dgm:cxn modelId="{D8020921-2E6A-4092-AC3E-DC3F1442CA86}" type="presParOf" srcId="{B34E7FD2-3045-4EF7-B88E-4D79AD8D3142}" destId="{7548C46F-37A7-4AE4-8BBC-66EA59A605C6}" srcOrd="1" destOrd="0" presId="urn:microsoft.com/office/officeart/2005/8/layout/vList2"/>
    <dgm:cxn modelId="{14E33E54-1B0B-41EE-B90C-00F1FA4F48D1}" type="presParOf" srcId="{B34E7FD2-3045-4EF7-B88E-4D79AD8D3142}" destId="{9CA40660-DE6E-43C9-885A-380798933EF7}" srcOrd="2" destOrd="0" presId="urn:microsoft.com/office/officeart/2005/8/layout/vList2"/>
    <dgm:cxn modelId="{8102CEDF-995F-4BF2-9256-1AD62EF7E6D1}" type="presParOf" srcId="{B34E7FD2-3045-4EF7-B88E-4D79AD8D3142}" destId="{6FDC9592-0169-4DD0-864E-6064F561B6CB}" srcOrd="3" destOrd="0" presId="urn:microsoft.com/office/officeart/2005/8/layout/vList2"/>
    <dgm:cxn modelId="{75969716-00C5-4515-9CB9-6B1146D06F99}" type="presParOf" srcId="{B34E7FD2-3045-4EF7-B88E-4D79AD8D3142}" destId="{44E0B13D-EF48-41E5-98CE-A6B0F7F46D6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C285337-239C-4485-9268-B4F888FA947C}" type="doc">
      <dgm:prSet loTypeId="urn:microsoft.com/office/officeart/2005/8/layout/hierarchy1" loCatId="hierarchy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720378AC-E281-4B72-8F6B-18AD17055267}">
      <dgm:prSet/>
      <dgm:spPr/>
      <dgm:t>
        <a:bodyPr/>
        <a:lstStyle/>
        <a:p>
          <a:r>
            <a:rPr lang="en-US" dirty="0"/>
            <a:t>Modern </a:t>
          </a:r>
          <a:r>
            <a:rPr lang="en-US" b="1" dirty="0"/>
            <a:t>desktop computers</a:t>
          </a:r>
          <a:r>
            <a:rPr lang="en-US" dirty="0"/>
            <a:t> are multiprocessor MIMD computers where each processor executes short-vector SIMD instructions</a:t>
          </a:r>
        </a:p>
      </dgm:t>
    </dgm:pt>
    <dgm:pt modelId="{BF5856DB-F92F-426D-8A35-6E62C82DF120}" type="parTrans" cxnId="{9D332F81-E8AE-4DA1-A5BF-50FD39EE8602}">
      <dgm:prSet/>
      <dgm:spPr/>
      <dgm:t>
        <a:bodyPr/>
        <a:lstStyle/>
        <a:p>
          <a:endParaRPr lang="en-US"/>
        </a:p>
      </dgm:t>
    </dgm:pt>
    <dgm:pt modelId="{CB88D0C9-1090-4F56-B29B-7C36BB763CB5}" type="sibTrans" cxnId="{9D332F81-E8AE-4DA1-A5BF-50FD39EE8602}">
      <dgm:prSet/>
      <dgm:spPr/>
      <dgm:t>
        <a:bodyPr/>
        <a:lstStyle/>
        <a:p>
          <a:endParaRPr lang="en-US"/>
        </a:p>
      </dgm:t>
    </dgm:pt>
    <dgm:pt modelId="{596E7D77-D8F0-4127-9280-758BF8C5A46F}">
      <dgm:prSet/>
      <dgm:spPr/>
      <dgm:t>
        <a:bodyPr/>
        <a:lstStyle/>
        <a:p>
          <a:r>
            <a:rPr lang="en-US" dirty="0"/>
            <a:t>Modern </a:t>
          </a:r>
          <a:r>
            <a:rPr lang="en-US" b="1" dirty="0"/>
            <a:t>supercomputers </a:t>
          </a:r>
          <a:r>
            <a:rPr lang="en-US" dirty="0"/>
            <a:t>are a cluster of MIMD computers, each implementing short-vector SIMD instructions</a:t>
          </a:r>
        </a:p>
      </dgm:t>
    </dgm:pt>
    <dgm:pt modelId="{EC1DF4C1-B91D-410C-B13C-8C2CF664E22C}" type="parTrans" cxnId="{D468D462-268A-45C2-B122-4816A36B4608}">
      <dgm:prSet/>
      <dgm:spPr/>
      <dgm:t>
        <a:bodyPr/>
        <a:lstStyle/>
        <a:p>
          <a:endParaRPr lang="en-US"/>
        </a:p>
      </dgm:t>
    </dgm:pt>
    <dgm:pt modelId="{A459E2D2-9C4D-4CE5-9505-870DA187C82D}" type="sibTrans" cxnId="{D468D462-268A-45C2-B122-4816A36B4608}">
      <dgm:prSet/>
      <dgm:spPr/>
      <dgm:t>
        <a:bodyPr/>
        <a:lstStyle/>
        <a:p>
          <a:endParaRPr lang="en-US"/>
        </a:p>
      </dgm:t>
    </dgm:pt>
    <dgm:pt modelId="{1F4D132B-FDE3-498A-9AC5-B241743A7595}" type="pres">
      <dgm:prSet presAssocID="{1C285337-239C-4485-9268-B4F888FA94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949F82-5CE4-4D5F-822D-8C338DD4F381}" type="pres">
      <dgm:prSet presAssocID="{720378AC-E281-4B72-8F6B-18AD17055267}" presName="hierRoot1" presStyleCnt="0"/>
      <dgm:spPr/>
    </dgm:pt>
    <dgm:pt modelId="{5017E728-7452-4E09-875D-75376BDB2888}" type="pres">
      <dgm:prSet presAssocID="{720378AC-E281-4B72-8F6B-18AD17055267}" presName="composite" presStyleCnt="0"/>
      <dgm:spPr/>
    </dgm:pt>
    <dgm:pt modelId="{520FD53D-F5A0-4CC4-B22F-1CDC12814AA0}" type="pres">
      <dgm:prSet presAssocID="{720378AC-E281-4B72-8F6B-18AD17055267}" presName="background" presStyleLbl="node0" presStyleIdx="0" presStyleCnt="2"/>
      <dgm:spPr/>
    </dgm:pt>
    <dgm:pt modelId="{7EBDCA22-11C0-47EB-A649-A22FAA529A73}" type="pres">
      <dgm:prSet presAssocID="{720378AC-E281-4B72-8F6B-18AD17055267}" presName="text" presStyleLbl="fgAcc0" presStyleIdx="0" presStyleCnt="2">
        <dgm:presLayoutVars>
          <dgm:chPref val="3"/>
        </dgm:presLayoutVars>
      </dgm:prSet>
      <dgm:spPr/>
    </dgm:pt>
    <dgm:pt modelId="{7F2400C5-4588-4509-B501-38F4004A4A35}" type="pres">
      <dgm:prSet presAssocID="{720378AC-E281-4B72-8F6B-18AD17055267}" presName="hierChild2" presStyleCnt="0"/>
      <dgm:spPr/>
    </dgm:pt>
    <dgm:pt modelId="{B0AEED02-DC4C-423D-8DB6-F011C610B9B6}" type="pres">
      <dgm:prSet presAssocID="{596E7D77-D8F0-4127-9280-758BF8C5A46F}" presName="hierRoot1" presStyleCnt="0"/>
      <dgm:spPr/>
    </dgm:pt>
    <dgm:pt modelId="{99ECD7F5-6808-4150-B9A1-4E0CCA8CD564}" type="pres">
      <dgm:prSet presAssocID="{596E7D77-D8F0-4127-9280-758BF8C5A46F}" presName="composite" presStyleCnt="0"/>
      <dgm:spPr/>
    </dgm:pt>
    <dgm:pt modelId="{45DBF537-B449-4B4E-8776-78E4D90B8A51}" type="pres">
      <dgm:prSet presAssocID="{596E7D77-D8F0-4127-9280-758BF8C5A46F}" presName="background" presStyleLbl="node0" presStyleIdx="1" presStyleCnt="2"/>
      <dgm:spPr/>
    </dgm:pt>
    <dgm:pt modelId="{34FE63AE-C7C1-452E-9948-925F0E6463A4}" type="pres">
      <dgm:prSet presAssocID="{596E7D77-D8F0-4127-9280-758BF8C5A46F}" presName="text" presStyleLbl="fgAcc0" presStyleIdx="1" presStyleCnt="2">
        <dgm:presLayoutVars>
          <dgm:chPref val="3"/>
        </dgm:presLayoutVars>
      </dgm:prSet>
      <dgm:spPr/>
    </dgm:pt>
    <dgm:pt modelId="{7B2AE71F-E960-4FEC-81A9-AD95BADF919F}" type="pres">
      <dgm:prSet presAssocID="{596E7D77-D8F0-4127-9280-758BF8C5A46F}" presName="hierChild2" presStyleCnt="0"/>
      <dgm:spPr/>
    </dgm:pt>
  </dgm:ptLst>
  <dgm:cxnLst>
    <dgm:cxn modelId="{D468D462-268A-45C2-B122-4816A36B4608}" srcId="{1C285337-239C-4485-9268-B4F888FA947C}" destId="{596E7D77-D8F0-4127-9280-758BF8C5A46F}" srcOrd="1" destOrd="0" parTransId="{EC1DF4C1-B91D-410C-B13C-8C2CF664E22C}" sibTransId="{A459E2D2-9C4D-4CE5-9505-870DA187C82D}"/>
    <dgm:cxn modelId="{9D332F81-E8AE-4DA1-A5BF-50FD39EE8602}" srcId="{1C285337-239C-4485-9268-B4F888FA947C}" destId="{720378AC-E281-4B72-8F6B-18AD17055267}" srcOrd="0" destOrd="0" parTransId="{BF5856DB-F92F-426D-8A35-6E62C82DF120}" sibTransId="{CB88D0C9-1090-4F56-B29B-7C36BB763CB5}"/>
    <dgm:cxn modelId="{46F2718A-83BD-4066-909B-EE847B204F14}" type="presOf" srcId="{720378AC-E281-4B72-8F6B-18AD17055267}" destId="{7EBDCA22-11C0-47EB-A649-A22FAA529A73}" srcOrd="0" destOrd="0" presId="urn:microsoft.com/office/officeart/2005/8/layout/hierarchy1"/>
    <dgm:cxn modelId="{BF962FA2-AB78-45A4-BF1A-EEC9E93C199A}" type="presOf" srcId="{1C285337-239C-4485-9268-B4F888FA947C}" destId="{1F4D132B-FDE3-498A-9AC5-B241743A7595}" srcOrd="0" destOrd="0" presId="urn:microsoft.com/office/officeart/2005/8/layout/hierarchy1"/>
    <dgm:cxn modelId="{FCA146DB-32D6-409D-A293-980F9937BF31}" type="presOf" srcId="{596E7D77-D8F0-4127-9280-758BF8C5A46F}" destId="{34FE63AE-C7C1-452E-9948-925F0E6463A4}" srcOrd="0" destOrd="0" presId="urn:microsoft.com/office/officeart/2005/8/layout/hierarchy1"/>
    <dgm:cxn modelId="{8B51F5EB-D0D9-4BCF-A2DD-10D7C9BD3359}" type="presParOf" srcId="{1F4D132B-FDE3-498A-9AC5-B241743A7595}" destId="{49949F82-5CE4-4D5F-822D-8C338DD4F381}" srcOrd="0" destOrd="0" presId="urn:microsoft.com/office/officeart/2005/8/layout/hierarchy1"/>
    <dgm:cxn modelId="{0EE54CC5-C762-4D48-934C-F9D7038CCF16}" type="presParOf" srcId="{49949F82-5CE4-4D5F-822D-8C338DD4F381}" destId="{5017E728-7452-4E09-875D-75376BDB2888}" srcOrd="0" destOrd="0" presId="urn:microsoft.com/office/officeart/2005/8/layout/hierarchy1"/>
    <dgm:cxn modelId="{B82EDFC4-5850-4644-B614-909031017F10}" type="presParOf" srcId="{5017E728-7452-4E09-875D-75376BDB2888}" destId="{520FD53D-F5A0-4CC4-B22F-1CDC12814AA0}" srcOrd="0" destOrd="0" presId="urn:microsoft.com/office/officeart/2005/8/layout/hierarchy1"/>
    <dgm:cxn modelId="{999FDED8-7165-4938-8668-CEBCADF86D9D}" type="presParOf" srcId="{5017E728-7452-4E09-875D-75376BDB2888}" destId="{7EBDCA22-11C0-47EB-A649-A22FAA529A73}" srcOrd="1" destOrd="0" presId="urn:microsoft.com/office/officeart/2005/8/layout/hierarchy1"/>
    <dgm:cxn modelId="{644D7995-0384-4365-AE0E-48ADFA1037CF}" type="presParOf" srcId="{49949F82-5CE4-4D5F-822D-8C338DD4F381}" destId="{7F2400C5-4588-4509-B501-38F4004A4A35}" srcOrd="1" destOrd="0" presId="urn:microsoft.com/office/officeart/2005/8/layout/hierarchy1"/>
    <dgm:cxn modelId="{8DA927B5-6723-43E9-8DB1-C65D635F3DF0}" type="presParOf" srcId="{1F4D132B-FDE3-498A-9AC5-B241743A7595}" destId="{B0AEED02-DC4C-423D-8DB6-F011C610B9B6}" srcOrd="1" destOrd="0" presId="urn:microsoft.com/office/officeart/2005/8/layout/hierarchy1"/>
    <dgm:cxn modelId="{53C13530-AF0D-435D-B345-EBF9F5697A3B}" type="presParOf" srcId="{B0AEED02-DC4C-423D-8DB6-F011C610B9B6}" destId="{99ECD7F5-6808-4150-B9A1-4E0CCA8CD564}" srcOrd="0" destOrd="0" presId="urn:microsoft.com/office/officeart/2005/8/layout/hierarchy1"/>
    <dgm:cxn modelId="{DE121E1C-66AB-49C8-8E19-0E37639B2924}" type="presParOf" srcId="{99ECD7F5-6808-4150-B9A1-4E0CCA8CD564}" destId="{45DBF537-B449-4B4E-8776-78E4D90B8A51}" srcOrd="0" destOrd="0" presId="urn:microsoft.com/office/officeart/2005/8/layout/hierarchy1"/>
    <dgm:cxn modelId="{ECE37404-3023-4008-A5EB-613D3BC48C80}" type="presParOf" srcId="{99ECD7F5-6808-4150-B9A1-4E0CCA8CD564}" destId="{34FE63AE-C7C1-452E-9948-925F0E6463A4}" srcOrd="1" destOrd="0" presId="urn:microsoft.com/office/officeart/2005/8/layout/hierarchy1"/>
    <dgm:cxn modelId="{48C2C07E-CA3E-4A6B-9108-AB171D85A12B}" type="presParOf" srcId="{B0AEED02-DC4C-423D-8DB6-F011C610B9B6}" destId="{7B2AE71F-E960-4FEC-81A9-AD95BADF91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6A488A5-2C1C-419F-BE5B-2CF90C47BCF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585AF8-E585-4262-9AD2-ED424AC17316}">
      <dgm:prSet/>
      <dgm:spPr/>
      <dgm:t>
        <a:bodyPr/>
        <a:lstStyle/>
        <a:p>
          <a:r>
            <a:rPr lang="en-US" dirty="0"/>
            <a:t>Shore – Based on how computer is organized from its constituent parts. 6 different types distinguished by a numerical designator</a:t>
          </a:r>
        </a:p>
      </dgm:t>
    </dgm:pt>
    <dgm:pt modelId="{20CA1D56-ECD3-4079-A0BA-5E012E8F12CE}" type="parTrans" cxnId="{897A861D-86E7-4C21-9500-A825369460AF}">
      <dgm:prSet/>
      <dgm:spPr/>
      <dgm:t>
        <a:bodyPr/>
        <a:lstStyle/>
        <a:p>
          <a:endParaRPr lang="en-US"/>
        </a:p>
      </dgm:t>
    </dgm:pt>
    <dgm:pt modelId="{1A7E3CAF-827C-4787-BDA4-BC088756B3C9}" type="sibTrans" cxnId="{897A861D-86E7-4C21-9500-A825369460AF}">
      <dgm:prSet/>
      <dgm:spPr/>
      <dgm:t>
        <a:bodyPr/>
        <a:lstStyle/>
        <a:p>
          <a:endParaRPr lang="en-US"/>
        </a:p>
      </dgm:t>
    </dgm:pt>
    <dgm:pt modelId="{2DB1E443-8E7D-4D2C-AC33-9B530FAD084D}">
      <dgm:prSet/>
      <dgm:spPr/>
      <dgm:t>
        <a:bodyPr/>
        <a:lstStyle/>
        <a:p>
          <a:r>
            <a:rPr lang="en-US" dirty="0"/>
            <a:t>Bell – A taxonomy exclusive for MIMD machines</a:t>
          </a:r>
        </a:p>
      </dgm:t>
    </dgm:pt>
    <dgm:pt modelId="{A1A35DFE-1375-44DC-956F-B307889A24CA}" type="parTrans" cxnId="{CE03661F-3736-4DE0-AA7D-A3D56F6D9FA5}">
      <dgm:prSet/>
      <dgm:spPr/>
      <dgm:t>
        <a:bodyPr/>
        <a:lstStyle/>
        <a:p>
          <a:endParaRPr lang="en-US"/>
        </a:p>
      </dgm:t>
    </dgm:pt>
    <dgm:pt modelId="{568DA407-1413-4861-8E1F-A43FCF8E3DD8}" type="sibTrans" cxnId="{CE03661F-3736-4DE0-AA7D-A3D56F6D9FA5}">
      <dgm:prSet/>
      <dgm:spPr/>
      <dgm:t>
        <a:bodyPr/>
        <a:lstStyle/>
        <a:p>
          <a:endParaRPr lang="en-US"/>
        </a:p>
      </dgm:t>
    </dgm:pt>
    <dgm:pt modelId="{E747B3AE-F6B7-4627-92ED-89298019BFD9}">
      <dgm:prSet/>
      <dgm:spPr/>
      <dgm:t>
        <a:bodyPr/>
        <a:lstStyle/>
        <a:p>
          <a:r>
            <a:rPr lang="en-US" dirty="0"/>
            <a:t>Feng – Based on the number of bits processed simultaneously</a:t>
          </a:r>
        </a:p>
      </dgm:t>
    </dgm:pt>
    <dgm:pt modelId="{9C2A221A-9A4E-41F2-A43B-F65E8D1E117B}" type="parTrans" cxnId="{5407F22A-C13E-4419-9FBD-6587A8AD019D}">
      <dgm:prSet/>
      <dgm:spPr/>
      <dgm:t>
        <a:bodyPr/>
        <a:lstStyle/>
        <a:p>
          <a:endParaRPr lang="en-US"/>
        </a:p>
      </dgm:t>
    </dgm:pt>
    <dgm:pt modelId="{ECF7DA1E-40C1-4BEA-97F2-B5D1B9CECFA1}" type="sibTrans" cxnId="{5407F22A-C13E-4419-9FBD-6587A8AD019D}">
      <dgm:prSet/>
      <dgm:spPr/>
      <dgm:t>
        <a:bodyPr/>
        <a:lstStyle/>
        <a:p>
          <a:endParaRPr lang="en-US"/>
        </a:p>
      </dgm:t>
    </dgm:pt>
    <dgm:pt modelId="{83069257-00EE-4874-828C-29C95807E02D}">
      <dgm:prSet/>
      <dgm:spPr/>
      <dgm:t>
        <a:bodyPr/>
        <a:lstStyle/>
        <a:p>
          <a:pPr rtl="0"/>
          <a:r>
            <a:rPr lang="en-US" dirty="0"/>
            <a:t>Hockney and </a:t>
          </a:r>
          <a:r>
            <a:rPr lang="en-US" dirty="0" err="1"/>
            <a:t>Jesshope</a:t>
          </a:r>
          <a:r>
            <a:rPr lang="en-US" dirty="0"/>
            <a:t> – Most ambitious taxonomy where processors where classified similar to chemical notation for organic compounds. Was </a:t>
          </a:r>
          <a:r>
            <a:rPr lang="en-US" dirty="0">
              <a:latin typeface="Tw Cen MT" panose="020F0302020204030204"/>
            </a:rPr>
            <a:t>successfully exhaustive</a:t>
          </a:r>
          <a:r>
            <a:rPr lang="en-US" dirty="0"/>
            <a:t> of all systems but too complex</a:t>
          </a:r>
        </a:p>
      </dgm:t>
    </dgm:pt>
    <dgm:pt modelId="{EB4AE79A-631A-4749-8296-0E3371D825A7}" type="parTrans" cxnId="{AF959808-FA8D-4B7C-9BBA-E5F34D1EF306}">
      <dgm:prSet/>
      <dgm:spPr/>
      <dgm:t>
        <a:bodyPr/>
        <a:lstStyle/>
        <a:p>
          <a:endParaRPr lang="en-US"/>
        </a:p>
      </dgm:t>
    </dgm:pt>
    <dgm:pt modelId="{45093D4F-DD89-449F-939A-FFA4DC7DA514}" type="sibTrans" cxnId="{AF959808-FA8D-4B7C-9BBA-E5F34D1EF306}">
      <dgm:prSet/>
      <dgm:spPr/>
      <dgm:t>
        <a:bodyPr/>
        <a:lstStyle/>
        <a:p>
          <a:endParaRPr lang="en-US"/>
        </a:p>
      </dgm:t>
    </dgm:pt>
    <dgm:pt modelId="{AA1FE48C-F411-49C4-B404-4EA00414E60C}" type="pres">
      <dgm:prSet presAssocID="{F6A488A5-2C1C-419F-BE5B-2CF90C47BCF4}" presName="vert0" presStyleCnt="0">
        <dgm:presLayoutVars>
          <dgm:dir/>
          <dgm:animOne val="branch"/>
          <dgm:animLvl val="lvl"/>
        </dgm:presLayoutVars>
      </dgm:prSet>
      <dgm:spPr/>
    </dgm:pt>
    <dgm:pt modelId="{49E2BFF0-B3AA-44A0-9665-DB79D144D197}" type="pres">
      <dgm:prSet presAssocID="{FC585AF8-E585-4262-9AD2-ED424AC17316}" presName="thickLine" presStyleLbl="alignNode1" presStyleIdx="0" presStyleCnt="4"/>
      <dgm:spPr/>
    </dgm:pt>
    <dgm:pt modelId="{9121155B-E0D1-4358-9B53-566C0626BB53}" type="pres">
      <dgm:prSet presAssocID="{FC585AF8-E585-4262-9AD2-ED424AC17316}" presName="horz1" presStyleCnt="0"/>
      <dgm:spPr/>
    </dgm:pt>
    <dgm:pt modelId="{A44D57D5-88A1-4CE6-83B4-41C03820655B}" type="pres">
      <dgm:prSet presAssocID="{FC585AF8-E585-4262-9AD2-ED424AC17316}" presName="tx1" presStyleLbl="revTx" presStyleIdx="0" presStyleCnt="4"/>
      <dgm:spPr/>
    </dgm:pt>
    <dgm:pt modelId="{559B11C7-931E-44E6-823A-AF7BBE63BA36}" type="pres">
      <dgm:prSet presAssocID="{FC585AF8-E585-4262-9AD2-ED424AC17316}" presName="vert1" presStyleCnt="0"/>
      <dgm:spPr/>
    </dgm:pt>
    <dgm:pt modelId="{0C9A9E00-9AED-49F1-B78B-058FEA2E7C6F}" type="pres">
      <dgm:prSet presAssocID="{2DB1E443-8E7D-4D2C-AC33-9B530FAD084D}" presName="thickLine" presStyleLbl="alignNode1" presStyleIdx="1" presStyleCnt="4"/>
      <dgm:spPr/>
    </dgm:pt>
    <dgm:pt modelId="{1FA3D793-0327-4DAA-BC4A-7E93F81963BD}" type="pres">
      <dgm:prSet presAssocID="{2DB1E443-8E7D-4D2C-AC33-9B530FAD084D}" presName="horz1" presStyleCnt="0"/>
      <dgm:spPr/>
    </dgm:pt>
    <dgm:pt modelId="{D2C3459E-1D80-4DBB-A952-3E7705533180}" type="pres">
      <dgm:prSet presAssocID="{2DB1E443-8E7D-4D2C-AC33-9B530FAD084D}" presName="tx1" presStyleLbl="revTx" presStyleIdx="1" presStyleCnt="4"/>
      <dgm:spPr/>
    </dgm:pt>
    <dgm:pt modelId="{999C11A7-1A81-4630-B8FF-A58D8AF6FFED}" type="pres">
      <dgm:prSet presAssocID="{2DB1E443-8E7D-4D2C-AC33-9B530FAD084D}" presName="vert1" presStyleCnt="0"/>
      <dgm:spPr/>
    </dgm:pt>
    <dgm:pt modelId="{8055254F-2B21-412A-A542-56C9D4895640}" type="pres">
      <dgm:prSet presAssocID="{E747B3AE-F6B7-4627-92ED-89298019BFD9}" presName="thickLine" presStyleLbl="alignNode1" presStyleIdx="2" presStyleCnt="4"/>
      <dgm:spPr/>
    </dgm:pt>
    <dgm:pt modelId="{F0C85750-C7B9-44FF-9959-422C8AF83856}" type="pres">
      <dgm:prSet presAssocID="{E747B3AE-F6B7-4627-92ED-89298019BFD9}" presName="horz1" presStyleCnt="0"/>
      <dgm:spPr/>
    </dgm:pt>
    <dgm:pt modelId="{554B46ED-DC45-4046-97CC-2DADEA00DF5F}" type="pres">
      <dgm:prSet presAssocID="{E747B3AE-F6B7-4627-92ED-89298019BFD9}" presName="tx1" presStyleLbl="revTx" presStyleIdx="2" presStyleCnt="4"/>
      <dgm:spPr/>
    </dgm:pt>
    <dgm:pt modelId="{158E158A-435E-4701-A463-175536495E77}" type="pres">
      <dgm:prSet presAssocID="{E747B3AE-F6B7-4627-92ED-89298019BFD9}" presName="vert1" presStyleCnt="0"/>
      <dgm:spPr/>
    </dgm:pt>
    <dgm:pt modelId="{3B5B837D-4EF1-4B69-A456-656867ED4457}" type="pres">
      <dgm:prSet presAssocID="{83069257-00EE-4874-828C-29C95807E02D}" presName="thickLine" presStyleLbl="alignNode1" presStyleIdx="3" presStyleCnt="4"/>
      <dgm:spPr/>
    </dgm:pt>
    <dgm:pt modelId="{E5C985E3-5C70-4A18-AE92-E5928D25FEA2}" type="pres">
      <dgm:prSet presAssocID="{83069257-00EE-4874-828C-29C95807E02D}" presName="horz1" presStyleCnt="0"/>
      <dgm:spPr/>
    </dgm:pt>
    <dgm:pt modelId="{438978E6-5FED-469D-87CD-6AB7B2A2B9CA}" type="pres">
      <dgm:prSet presAssocID="{83069257-00EE-4874-828C-29C95807E02D}" presName="tx1" presStyleLbl="revTx" presStyleIdx="3" presStyleCnt="4"/>
      <dgm:spPr/>
    </dgm:pt>
    <dgm:pt modelId="{57F4AE41-1387-4F39-B66B-85FD763DDDF6}" type="pres">
      <dgm:prSet presAssocID="{83069257-00EE-4874-828C-29C95807E02D}" presName="vert1" presStyleCnt="0"/>
      <dgm:spPr/>
    </dgm:pt>
  </dgm:ptLst>
  <dgm:cxnLst>
    <dgm:cxn modelId="{AF959808-FA8D-4B7C-9BBA-E5F34D1EF306}" srcId="{F6A488A5-2C1C-419F-BE5B-2CF90C47BCF4}" destId="{83069257-00EE-4874-828C-29C95807E02D}" srcOrd="3" destOrd="0" parTransId="{EB4AE79A-631A-4749-8296-0E3371D825A7}" sibTransId="{45093D4F-DD89-449F-939A-FFA4DC7DA514}"/>
    <dgm:cxn modelId="{268C7C11-CC7B-41EF-AC5B-C5CABF7F3880}" type="presOf" srcId="{FC585AF8-E585-4262-9AD2-ED424AC17316}" destId="{A44D57D5-88A1-4CE6-83B4-41C03820655B}" srcOrd="0" destOrd="0" presId="urn:microsoft.com/office/officeart/2008/layout/LinedList"/>
    <dgm:cxn modelId="{897A861D-86E7-4C21-9500-A825369460AF}" srcId="{F6A488A5-2C1C-419F-BE5B-2CF90C47BCF4}" destId="{FC585AF8-E585-4262-9AD2-ED424AC17316}" srcOrd="0" destOrd="0" parTransId="{20CA1D56-ECD3-4079-A0BA-5E012E8F12CE}" sibTransId="{1A7E3CAF-827C-4787-BDA4-BC088756B3C9}"/>
    <dgm:cxn modelId="{CE03661F-3736-4DE0-AA7D-A3D56F6D9FA5}" srcId="{F6A488A5-2C1C-419F-BE5B-2CF90C47BCF4}" destId="{2DB1E443-8E7D-4D2C-AC33-9B530FAD084D}" srcOrd="1" destOrd="0" parTransId="{A1A35DFE-1375-44DC-956F-B307889A24CA}" sibTransId="{568DA407-1413-4861-8E1F-A43FCF8E3DD8}"/>
    <dgm:cxn modelId="{B23AC31F-ADA3-402B-86EA-8AB88B9104BB}" type="presOf" srcId="{2DB1E443-8E7D-4D2C-AC33-9B530FAD084D}" destId="{D2C3459E-1D80-4DBB-A952-3E7705533180}" srcOrd="0" destOrd="0" presId="urn:microsoft.com/office/officeart/2008/layout/LinedList"/>
    <dgm:cxn modelId="{5407F22A-C13E-4419-9FBD-6587A8AD019D}" srcId="{F6A488A5-2C1C-419F-BE5B-2CF90C47BCF4}" destId="{E747B3AE-F6B7-4627-92ED-89298019BFD9}" srcOrd="2" destOrd="0" parTransId="{9C2A221A-9A4E-41F2-A43B-F65E8D1E117B}" sibTransId="{ECF7DA1E-40C1-4BEA-97F2-B5D1B9CECFA1}"/>
    <dgm:cxn modelId="{A603F270-7511-4E44-BEBD-E5FF99EF0683}" type="presOf" srcId="{83069257-00EE-4874-828C-29C95807E02D}" destId="{438978E6-5FED-469D-87CD-6AB7B2A2B9CA}" srcOrd="0" destOrd="0" presId="urn:microsoft.com/office/officeart/2008/layout/LinedList"/>
    <dgm:cxn modelId="{88244B8B-73BF-4D3D-BBDE-6DFD664D0567}" type="presOf" srcId="{F6A488A5-2C1C-419F-BE5B-2CF90C47BCF4}" destId="{AA1FE48C-F411-49C4-B404-4EA00414E60C}" srcOrd="0" destOrd="0" presId="urn:microsoft.com/office/officeart/2008/layout/LinedList"/>
    <dgm:cxn modelId="{6F02DBB6-BCAD-43C3-8D1B-61C145814D84}" type="presOf" srcId="{E747B3AE-F6B7-4627-92ED-89298019BFD9}" destId="{554B46ED-DC45-4046-97CC-2DADEA00DF5F}" srcOrd="0" destOrd="0" presId="urn:microsoft.com/office/officeart/2008/layout/LinedList"/>
    <dgm:cxn modelId="{B9148758-B279-4C86-8145-B1C53A12557B}" type="presParOf" srcId="{AA1FE48C-F411-49C4-B404-4EA00414E60C}" destId="{49E2BFF0-B3AA-44A0-9665-DB79D144D197}" srcOrd="0" destOrd="0" presId="urn:microsoft.com/office/officeart/2008/layout/LinedList"/>
    <dgm:cxn modelId="{5F477AE5-F844-4912-BB9F-04689A60D445}" type="presParOf" srcId="{AA1FE48C-F411-49C4-B404-4EA00414E60C}" destId="{9121155B-E0D1-4358-9B53-566C0626BB53}" srcOrd="1" destOrd="0" presId="urn:microsoft.com/office/officeart/2008/layout/LinedList"/>
    <dgm:cxn modelId="{22AB01CF-200F-4259-BDD1-BC5993673237}" type="presParOf" srcId="{9121155B-E0D1-4358-9B53-566C0626BB53}" destId="{A44D57D5-88A1-4CE6-83B4-41C03820655B}" srcOrd="0" destOrd="0" presId="urn:microsoft.com/office/officeart/2008/layout/LinedList"/>
    <dgm:cxn modelId="{833E315C-5F77-485B-80C1-BF22B78C37B3}" type="presParOf" srcId="{9121155B-E0D1-4358-9B53-566C0626BB53}" destId="{559B11C7-931E-44E6-823A-AF7BBE63BA36}" srcOrd="1" destOrd="0" presId="urn:microsoft.com/office/officeart/2008/layout/LinedList"/>
    <dgm:cxn modelId="{05801AA5-EF3C-421F-A42A-71C8893795EF}" type="presParOf" srcId="{AA1FE48C-F411-49C4-B404-4EA00414E60C}" destId="{0C9A9E00-9AED-49F1-B78B-058FEA2E7C6F}" srcOrd="2" destOrd="0" presId="urn:microsoft.com/office/officeart/2008/layout/LinedList"/>
    <dgm:cxn modelId="{1BA41ACF-CDBB-4EFC-BF5E-DC7062D5EB00}" type="presParOf" srcId="{AA1FE48C-F411-49C4-B404-4EA00414E60C}" destId="{1FA3D793-0327-4DAA-BC4A-7E93F81963BD}" srcOrd="3" destOrd="0" presId="urn:microsoft.com/office/officeart/2008/layout/LinedList"/>
    <dgm:cxn modelId="{B7097C82-8770-4A7F-A3CD-3CC783918991}" type="presParOf" srcId="{1FA3D793-0327-4DAA-BC4A-7E93F81963BD}" destId="{D2C3459E-1D80-4DBB-A952-3E7705533180}" srcOrd="0" destOrd="0" presId="urn:microsoft.com/office/officeart/2008/layout/LinedList"/>
    <dgm:cxn modelId="{364B3CE3-53C0-4D07-B56F-F4C3B8E0D0A4}" type="presParOf" srcId="{1FA3D793-0327-4DAA-BC4A-7E93F81963BD}" destId="{999C11A7-1A81-4630-B8FF-A58D8AF6FFED}" srcOrd="1" destOrd="0" presId="urn:microsoft.com/office/officeart/2008/layout/LinedList"/>
    <dgm:cxn modelId="{53785A6E-9E3F-4E40-88A1-B4D62A0BF00E}" type="presParOf" srcId="{AA1FE48C-F411-49C4-B404-4EA00414E60C}" destId="{8055254F-2B21-412A-A542-56C9D4895640}" srcOrd="4" destOrd="0" presId="urn:microsoft.com/office/officeart/2008/layout/LinedList"/>
    <dgm:cxn modelId="{119C11BC-CDF3-4EFC-9FC5-57A9EA439068}" type="presParOf" srcId="{AA1FE48C-F411-49C4-B404-4EA00414E60C}" destId="{F0C85750-C7B9-44FF-9959-422C8AF83856}" srcOrd="5" destOrd="0" presId="urn:microsoft.com/office/officeart/2008/layout/LinedList"/>
    <dgm:cxn modelId="{71592A4F-A5EF-44CF-BF18-21F9A70CEBE9}" type="presParOf" srcId="{F0C85750-C7B9-44FF-9959-422C8AF83856}" destId="{554B46ED-DC45-4046-97CC-2DADEA00DF5F}" srcOrd="0" destOrd="0" presId="urn:microsoft.com/office/officeart/2008/layout/LinedList"/>
    <dgm:cxn modelId="{DBE0F6AA-F1D6-4FA9-B457-63DC6301E355}" type="presParOf" srcId="{F0C85750-C7B9-44FF-9959-422C8AF83856}" destId="{158E158A-435E-4701-A463-175536495E77}" srcOrd="1" destOrd="0" presId="urn:microsoft.com/office/officeart/2008/layout/LinedList"/>
    <dgm:cxn modelId="{1073A43A-C884-448F-947D-7B70925C97F2}" type="presParOf" srcId="{AA1FE48C-F411-49C4-B404-4EA00414E60C}" destId="{3B5B837D-4EF1-4B69-A456-656867ED4457}" srcOrd="6" destOrd="0" presId="urn:microsoft.com/office/officeart/2008/layout/LinedList"/>
    <dgm:cxn modelId="{180675A7-6910-413B-824E-6FE3F0635AA9}" type="presParOf" srcId="{AA1FE48C-F411-49C4-B404-4EA00414E60C}" destId="{E5C985E3-5C70-4A18-AE92-E5928D25FEA2}" srcOrd="7" destOrd="0" presId="urn:microsoft.com/office/officeart/2008/layout/LinedList"/>
    <dgm:cxn modelId="{1B99DADC-708D-495E-8CB9-1A5814F9A863}" type="presParOf" srcId="{E5C985E3-5C70-4A18-AE92-E5928D25FEA2}" destId="{438978E6-5FED-469D-87CD-6AB7B2A2B9CA}" srcOrd="0" destOrd="0" presId="urn:microsoft.com/office/officeart/2008/layout/LinedList"/>
    <dgm:cxn modelId="{D913E5A6-7B77-4494-8161-79FC5CA44A1E}" type="presParOf" srcId="{E5C985E3-5C70-4A18-AE92-E5928D25FEA2}" destId="{57F4AE41-1387-4F39-B66B-85FD763DDD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5F0C71-7428-4964-A6BF-3630B24033C8}" type="doc">
      <dgm:prSet loTypeId="urn:microsoft.com/office/officeart/2005/8/layout/hierarchy1" loCatId="hierarchy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US"/>
        </a:p>
      </dgm:t>
    </dgm:pt>
    <dgm:pt modelId="{67461D95-0B19-42B2-B41D-58C01C5A5C36}">
      <dgm:prSet/>
      <dgm:spPr/>
      <dgm:t>
        <a:bodyPr/>
        <a:lstStyle/>
        <a:p>
          <a:r>
            <a:rPr lang="en-US"/>
            <a:t>Help understand pertinent issues raised by parallel computing hardware</a:t>
          </a:r>
        </a:p>
      </dgm:t>
    </dgm:pt>
    <dgm:pt modelId="{6C4BD650-453C-4B74-BE89-E81A0748CF5C}" type="parTrans" cxnId="{4CE8FA75-92B1-4617-9E09-2497E915AE88}">
      <dgm:prSet/>
      <dgm:spPr/>
      <dgm:t>
        <a:bodyPr/>
        <a:lstStyle/>
        <a:p>
          <a:endParaRPr lang="en-US"/>
        </a:p>
      </dgm:t>
    </dgm:pt>
    <dgm:pt modelId="{E2784491-5442-43A5-B8D5-2EFAB6538F18}" type="sibTrans" cxnId="{4CE8FA75-92B1-4617-9E09-2497E915AE88}">
      <dgm:prSet/>
      <dgm:spPr/>
      <dgm:t>
        <a:bodyPr/>
        <a:lstStyle/>
        <a:p>
          <a:endParaRPr lang="en-US"/>
        </a:p>
      </dgm:t>
    </dgm:pt>
    <dgm:pt modelId="{CB63DA20-DFF8-4A19-A821-FA7BFAD60721}">
      <dgm:prSet/>
      <dgm:spPr/>
      <dgm:t>
        <a:bodyPr/>
        <a:lstStyle/>
        <a:p>
          <a:r>
            <a:rPr lang="en-US"/>
            <a:t>Quantify completeness of argument – By analyzing every leaf in a taxonomy, we can quantify completeness of argument(in applicability of technology,etc.)</a:t>
          </a:r>
        </a:p>
      </dgm:t>
    </dgm:pt>
    <dgm:pt modelId="{EF84F50D-C93A-464C-8064-FD33034B89CB}" type="parTrans" cxnId="{B5883DB1-6E8B-40DF-B106-1E71B88A0F15}">
      <dgm:prSet/>
      <dgm:spPr/>
      <dgm:t>
        <a:bodyPr/>
        <a:lstStyle/>
        <a:p>
          <a:endParaRPr lang="en-US"/>
        </a:p>
      </dgm:t>
    </dgm:pt>
    <dgm:pt modelId="{663B9090-3EAA-4F8A-8D7E-B83FB91353F0}" type="sibTrans" cxnId="{B5883DB1-6E8B-40DF-B106-1E71B88A0F15}">
      <dgm:prSet/>
      <dgm:spPr/>
      <dgm:t>
        <a:bodyPr/>
        <a:lstStyle/>
        <a:p>
          <a:endParaRPr lang="en-US"/>
        </a:p>
      </dgm:t>
    </dgm:pt>
    <dgm:pt modelId="{69F86109-13AF-4DF2-B43F-DB4BD0A48BBC}" type="pres">
      <dgm:prSet presAssocID="{4E5F0C71-7428-4964-A6BF-3630B24033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EB8E30-1267-454F-BCC0-4034978E3B52}" type="pres">
      <dgm:prSet presAssocID="{67461D95-0B19-42B2-B41D-58C01C5A5C36}" presName="hierRoot1" presStyleCnt="0"/>
      <dgm:spPr/>
    </dgm:pt>
    <dgm:pt modelId="{F6B5CAFB-25D4-41B0-A5D2-D7FA7AB0BF74}" type="pres">
      <dgm:prSet presAssocID="{67461D95-0B19-42B2-B41D-58C01C5A5C36}" presName="composite" presStyleCnt="0"/>
      <dgm:spPr/>
    </dgm:pt>
    <dgm:pt modelId="{1540DBA3-EB26-4249-9D32-51B30D632A83}" type="pres">
      <dgm:prSet presAssocID="{67461D95-0B19-42B2-B41D-58C01C5A5C36}" presName="background" presStyleLbl="node0" presStyleIdx="0" presStyleCnt="2"/>
      <dgm:spPr/>
    </dgm:pt>
    <dgm:pt modelId="{45662FF9-7F5D-48EE-868C-AA51E70FB12F}" type="pres">
      <dgm:prSet presAssocID="{67461D95-0B19-42B2-B41D-58C01C5A5C36}" presName="text" presStyleLbl="fgAcc0" presStyleIdx="0" presStyleCnt="2">
        <dgm:presLayoutVars>
          <dgm:chPref val="3"/>
        </dgm:presLayoutVars>
      </dgm:prSet>
      <dgm:spPr/>
    </dgm:pt>
    <dgm:pt modelId="{C15EF7FA-9794-4315-AFCC-30747A5D65CC}" type="pres">
      <dgm:prSet presAssocID="{67461D95-0B19-42B2-B41D-58C01C5A5C36}" presName="hierChild2" presStyleCnt="0"/>
      <dgm:spPr/>
    </dgm:pt>
    <dgm:pt modelId="{5D70BE39-44B0-4C7A-8983-774CBC65DF42}" type="pres">
      <dgm:prSet presAssocID="{CB63DA20-DFF8-4A19-A821-FA7BFAD60721}" presName="hierRoot1" presStyleCnt="0"/>
      <dgm:spPr/>
    </dgm:pt>
    <dgm:pt modelId="{E85B3D86-E338-4871-886A-E9A4C885C239}" type="pres">
      <dgm:prSet presAssocID="{CB63DA20-DFF8-4A19-A821-FA7BFAD60721}" presName="composite" presStyleCnt="0"/>
      <dgm:spPr/>
    </dgm:pt>
    <dgm:pt modelId="{F3822675-641C-4269-A9F1-C505F623280E}" type="pres">
      <dgm:prSet presAssocID="{CB63DA20-DFF8-4A19-A821-FA7BFAD60721}" presName="background" presStyleLbl="node0" presStyleIdx="1" presStyleCnt="2"/>
      <dgm:spPr/>
    </dgm:pt>
    <dgm:pt modelId="{714B39CA-0392-461A-AF64-83A58BC659C3}" type="pres">
      <dgm:prSet presAssocID="{CB63DA20-DFF8-4A19-A821-FA7BFAD60721}" presName="text" presStyleLbl="fgAcc0" presStyleIdx="1" presStyleCnt="2">
        <dgm:presLayoutVars>
          <dgm:chPref val="3"/>
        </dgm:presLayoutVars>
      </dgm:prSet>
      <dgm:spPr/>
    </dgm:pt>
    <dgm:pt modelId="{9B6DA986-EACC-4EBF-B1B1-61355DBF251C}" type="pres">
      <dgm:prSet presAssocID="{CB63DA20-DFF8-4A19-A821-FA7BFAD60721}" presName="hierChild2" presStyleCnt="0"/>
      <dgm:spPr/>
    </dgm:pt>
  </dgm:ptLst>
  <dgm:cxnLst>
    <dgm:cxn modelId="{94F69F43-BC19-45B2-80F2-4826C7144C3B}" type="presOf" srcId="{67461D95-0B19-42B2-B41D-58C01C5A5C36}" destId="{45662FF9-7F5D-48EE-868C-AA51E70FB12F}" srcOrd="0" destOrd="0" presId="urn:microsoft.com/office/officeart/2005/8/layout/hierarchy1"/>
    <dgm:cxn modelId="{4CE8FA75-92B1-4617-9E09-2497E915AE88}" srcId="{4E5F0C71-7428-4964-A6BF-3630B24033C8}" destId="{67461D95-0B19-42B2-B41D-58C01C5A5C36}" srcOrd="0" destOrd="0" parTransId="{6C4BD650-453C-4B74-BE89-E81A0748CF5C}" sibTransId="{E2784491-5442-43A5-B8D5-2EFAB6538F18}"/>
    <dgm:cxn modelId="{D53AC899-13DB-44E1-A941-20E7AA319609}" type="presOf" srcId="{CB63DA20-DFF8-4A19-A821-FA7BFAD60721}" destId="{714B39CA-0392-461A-AF64-83A58BC659C3}" srcOrd="0" destOrd="0" presId="urn:microsoft.com/office/officeart/2005/8/layout/hierarchy1"/>
    <dgm:cxn modelId="{B5883DB1-6E8B-40DF-B106-1E71B88A0F15}" srcId="{4E5F0C71-7428-4964-A6BF-3630B24033C8}" destId="{CB63DA20-DFF8-4A19-A821-FA7BFAD60721}" srcOrd="1" destOrd="0" parTransId="{EF84F50D-C93A-464C-8064-FD33034B89CB}" sibTransId="{663B9090-3EAA-4F8A-8D7E-B83FB91353F0}"/>
    <dgm:cxn modelId="{BBF34ED6-C637-4076-9AD2-26FD91EE0E8C}" type="presOf" srcId="{4E5F0C71-7428-4964-A6BF-3630B24033C8}" destId="{69F86109-13AF-4DF2-B43F-DB4BD0A48BBC}" srcOrd="0" destOrd="0" presId="urn:microsoft.com/office/officeart/2005/8/layout/hierarchy1"/>
    <dgm:cxn modelId="{652ED5D1-19F1-43F0-8FA3-E9136FE3BB5C}" type="presParOf" srcId="{69F86109-13AF-4DF2-B43F-DB4BD0A48BBC}" destId="{51EB8E30-1267-454F-BCC0-4034978E3B52}" srcOrd="0" destOrd="0" presId="urn:microsoft.com/office/officeart/2005/8/layout/hierarchy1"/>
    <dgm:cxn modelId="{56551614-5512-4268-8B5E-6AE08F95BE40}" type="presParOf" srcId="{51EB8E30-1267-454F-BCC0-4034978E3B52}" destId="{F6B5CAFB-25D4-41B0-A5D2-D7FA7AB0BF74}" srcOrd="0" destOrd="0" presId="urn:microsoft.com/office/officeart/2005/8/layout/hierarchy1"/>
    <dgm:cxn modelId="{716B869C-0119-46ED-A39B-2B86555B444D}" type="presParOf" srcId="{F6B5CAFB-25D4-41B0-A5D2-D7FA7AB0BF74}" destId="{1540DBA3-EB26-4249-9D32-51B30D632A83}" srcOrd="0" destOrd="0" presId="urn:microsoft.com/office/officeart/2005/8/layout/hierarchy1"/>
    <dgm:cxn modelId="{54E9B965-394B-4DEF-948C-0898D35F6EF5}" type="presParOf" srcId="{F6B5CAFB-25D4-41B0-A5D2-D7FA7AB0BF74}" destId="{45662FF9-7F5D-48EE-868C-AA51E70FB12F}" srcOrd="1" destOrd="0" presId="urn:microsoft.com/office/officeart/2005/8/layout/hierarchy1"/>
    <dgm:cxn modelId="{3AD0E60D-2F27-41AA-8BFD-489604FE1206}" type="presParOf" srcId="{51EB8E30-1267-454F-BCC0-4034978E3B52}" destId="{C15EF7FA-9794-4315-AFCC-30747A5D65CC}" srcOrd="1" destOrd="0" presId="urn:microsoft.com/office/officeart/2005/8/layout/hierarchy1"/>
    <dgm:cxn modelId="{8D7DA908-60A4-4BB9-A3C0-5D23EFC1482C}" type="presParOf" srcId="{69F86109-13AF-4DF2-B43F-DB4BD0A48BBC}" destId="{5D70BE39-44B0-4C7A-8983-774CBC65DF42}" srcOrd="1" destOrd="0" presId="urn:microsoft.com/office/officeart/2005/8/layout/hierarchy1"/>
    <dgm:cxn modelId="{CD0CEADD-4B95-4CBD-861B-467822F0E1F2}" type="presParOf" srcId="{5D70BE39-44B0-4C7A-8983-774CBC65DF42}" destId="{E85B3D86-E338-4871-886A-E9A4C885C239}" srcOrd="0" destOrd="0" presId="urn:microsoft.com/office/officeart/2005/8/layout/hierarchy1"/>
    <dgm:cxn modelId="{7A686D74-BA2E-48E1-AA51-18F5F95B3527}" type="presParOf" srcId="{E85B3D86-E338-4871-886A-E9A4C885C239}" destId="{F3822675-641C-4269-A9F1-C505F623280E}" srcOrd="0" destOrd="0" presId="urn:microsoft.com/office/officeart/2005/8/layout/hierarchy1"/>
    <dgm:cxn modelId="{B3E457F9-A012-4AFC-94F4-72D4877BC579}" type="presParOf" srcId="{E85B3D86-E338-4871-886A-E9A4C885C239}" destId="{714B39CA-0392-461A-AF64-83A58BC659C3}" srcOrd="1" destOrd="0" presId="urn:microsoft.com/office/officeart/2005/8/layout/hierarchy1"/>
    <dgm:cxn modelId="{26C50555-E1B2-475E-BCD3-5BBD7270CD1C}" type="presParOf" srcId="{5D70BE39-44B0-4C7A-8983-774CBC65DF42}" destId="{9B6DA986-EACC-4EBF-B1B1-61355DBF25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1453303-A579-4207-8BE8-4BCC96B2665E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5FF974E4-8B7A-4CCE-A533-EFA7EDF87ECF}">
      <dgm:prSet/>
      <dgm:spPr/>
      <dgm:t>
        <a:bodyPr/>
        <a:lstStyle/>
        <a:p>
          <a:r>
            <a:rPr lang="en-US" dirty="0"/>
            <a:t>It is an exhaustive taxonomy</a:t>
          </a:r>
        </a:p>
      </dgm:t>
    </dgm:pt>
    <dgm:pt modelId="{9C961C2C-7FB0-46C3-B637-47CBB66C3E91}" type="parTrans" cxnId="{72DECA22-0A20-4608-AE47-27AB48737F03}">
      <dgm:prSet/>
      <dgm:spPr/>
      <dgm:t>
        <a:bodyPr/>
        <a:lstStyle/>
        <a:p>
          <a:endParaRPr lang="en-US"/>
        </a:p>
      </dgm:t>
    </dgm:pt>
    <dgm:pt modelId="{EB82971A-9B49-493A-9B62-1142E8A5158C}" type="sibTrans" cxnId="{72DECA22-0A20-4608-AE47-27AB48737F03}">
      <dgm:prSet/>
      <dgm:spPr/>
      <dgm:t>
        <a:bodyPr/>
        <a:lstStyle/>
        <a:p>
          <a:endParaRPr lang="en-US"/>
        </a:p>
      </dgm:t>
    </dgm:pt>
    <dgm:pt modelId="{5C995A4F-B957-4C5E-B469-C79EF1A75112}">
      <dgm:prSet/>
      <dgm:spPr/>
      <dgm:t>
        <a:bodyPr/>
        <a:lstStyle/>
        <a:p>
          <a:r>
            <a:rPr lang="en-US" dirty="0"/>
            <a:t>When computing systems could not be accommodated within, it could be expanded incrementally without modifying the core basis</a:t>
          </a:r>
          <a:r>
            <a:rPr lang="en-US" dirty="0">
              <a:latin typeface="Tw Cen MT" panose="020F0302020204030204"/>
            </a:rPr>
            <a:t>(</a:t>
          </a:r>
          <a:r>
            <a:rPr lang="en-US" dirty="0"/>
            <a:t>SPMD/MPMD</a:t>
          </a:r>
          <a:r>
            <a:rPr lang="en-US" dirty="0">
              <a:latin typeface="Tw Cen MT" panose="020F0302020204030204"/>
            </a:rPr>
            <a:t>)</a:t>
          </a:r>
          <a:endParaRPr lang="en-US" dirty="0"/>
        </a:p>
      </dgm:t>
    </dgm:pt>
    <dgm:pt modelId="{5B0AC54F-B55A-4CE5-B525-BA22F5616B9C}" type="parTrans" cxnId="{2C0FD29A-325D-4188-94EF-646EDEC2034E}">
      <dgm:prSet/>
      <dgm:spPr/>
      <dgm:t>
        <a:bodyPr/>
        <a:lstStyle/>
        <a:p>
          <a:endParaRPr lang="en-US"/>
        </a:p>
      </dgm:t>
    </dgm:pt>
    <dgm:pt modelId="{E4B635FB-D80F-4699-8C3B-37A3C2884924}" type="sibTrans" cxnId="{2C0FD29A-325D-4188-94EF-646EDEC2034E}">
      <dgm:prSet/>
      <dgm:spPr/>
      <dgm:t>
        <a:bodyPr/>
        <a:lstStyle/>
        <a:p>
          <a:endParaRPr lang="en-US"/>
        </a:p>
      </dgm:t>
    </dgm:pt>
    <dgm:pt modelId="{D8D1C7CA-9F4E-4A38-A31D-8621BEBCF5E5}">
      <dgm:prSet/>
      <dgm:spPr/>
      <dgm:t>
        <a:bodyPr/>
        <a:lstStyle/>
        <a:p>
          <a:r>
            <a:rPr lang="en-US" dirty="0"/>
            <a:t>It is a fairly simple taxonomy, easy to understand</a:t>
          </a:r>
        </a:p>
      </dgm:t>
    </dgm:pt>
    <dgm:pt modelId="{EE43F13F-89BB-4655-8062-24F2E3948067}" type="parTrans" cxnId="{8B0E7265-40D0-4679-BBDD-E1A0AAE09F36}">
      <dgm:prSet/>
      <dgm:spPr/>
      <dgm:t>
        <a:bodyPr/>
        <a:lstStyle/>
        <a:p>
          <a:endParaRPr lang="en-US"/>
        </a:p>
      </dgm:t>
    </dgm:pt>
    <dgm:pt modelId="{6D2A542C-7C1C-412F-91AD-978046E2542E}" type="sibTrans" cxnId="{8B0E7265-40D0-4679-BBDD-E1A0AAE09F36}">
      <dgm:prSet/>
      <dgm:spPr/>
      <dgm:t>
        <a:bodyPr/>
        <a:lstStyle/>
        <a:p>
          <a:endParaRPr lang="en-US"/>
        </a:p>
      </dgm:t>
    </dgm:pt>
    <dgm:pt modelId="{39BFEFBD-B5CC-457C-9B08-43A8008A2FD5}">
      <dgm:prSet/>
      <dgm:spPr/>
      <dgm:t>
        <a:bodyPr/>
        <a:lstStyle/>
        <a:p>
          <a:r>
            <a:rPr lang="en-US" dirty="0"/>
            <a:t>It is very well established and most widely used</a:t>
          </a:r>
        </a:p>
      </dgm:t>
    </dgm:pt>
    <dgm:pt modelId="{2557A228-B1F2-47BF-A9D7-8C759C23E767}" type="parTrans" cxnId="{D2B0663D-5346-4B91-8651-36081964A1A8}">
      <dgm:prSet/>
      <dgm:spPr/>
      <dgm:t>
        <a:bodyPr/>
        <a:lstStyle/>
        <a:p>
          <a:endParaRPr lang="en-US"/>
        </a:p>
      </dgm:t>
    </dgm:pt>
    <dgm:pt modelId="{EE3997FD-1FB3-4F07-8717-3BAD55BD9619}" type="sibTrans" cxnId="{D2B0663D-5346-4B91-8651-36081964A1A8}">
      <dgm:prSet/>
      <dgm:spPr/>
      <dgm:t>
        <a:bodyPr/>
        <a:lstStyle/>
        <a:p>
          <a:endParaRPr lang="en-US"/>
        </a:p>
      </dgm:t>
    </dgm:pt>
    <dgm:pt modelId="{56059B1A-3406-407C-ABE8-37680976058F}" type="pres">
      <dgm:prSet presAssocID="{E1453303-A579-4207-8BE8-4BCC96B2665E}" presName="linear" presStyleCnt="0">
        <dgm:presLayoutVars>
          <dgm:animLvl val="lvl"/>
          <dgm:resizeHandles val="exact"/>
        </dgm:presLayoutVars>
      </dgm:prSet>
      <dgm:spPr/>
    </dgm:pt>
    <dgm:pt modelId="{5BCDDF88-85CA-4F25-A5C1-1BBBF3F2067A}" type="pres">
      <dgm:prSet presAssocID="{5FF974E4-8B7A-4CCE-A533-EFA7EDF87E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E1EFE0-828D-423C-9D5B-4EC04CE756E8}" type="pres">
      <dgm:prSet presAssocID="{EB82971A-9B49-493A-9B62-1142E8A5158C}" presName="spacer" presStyleCnt="0"/>
      <dgm:spPr/>
    </dgm:pt>
    <dgm:pt modelId="{DA766522-7697-41D3-99F3-F720D9C3710E}" type="pres">
      <dgm:prSet presAssocID="{5C995A4F-B957-4C5E-B469-C79EF1A751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680B48-4ACE-4D92-B93A-87A7D9CEE75A}" type="pres">
      <dgm:prSet presAssocID="{E4B635FB-D80F-4699-8C3B-37A3C2884924}" presName="spacer" presStyleCnt="0"/>
      <dgm:spPr/>
    </dgm:pt>
    <dgm:pt modelId="{3EEB6F91-F262-40B5-98DD-A5178160CB61}" type="pres">
      <dgm:prSet presAssocID="{D8D1C7CA-9F4E-4A38-A31D-8621BEBCF5E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CFA744B-8301-454A-BA7F-2E247E64A72F}" type="pres">
      <dgm:prSet presAssocID="{6D2A542C-7C1C-412F-91AD-978046E2542E}" presName="spacer" presStyleCnt="0"/>
      <dgm:spPr/>
    </dgm:pt>
    <dgm:pt modelId="{15AFFCE7-49AE-4F4B-86DC-6AEB9532EF7F}" type="pres">
      <dgm:prSet presAssocID="{39BFEFBD-B5CC-457C-9B08-43A8008A2F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2DECA22-0A20-4608-AE47-27AB48737F03}" srcId="{E1453303-A579-4207-8BE8-4BCC96B2665E}" destId="{5FF974E4-8B7A-4CCE-A533-EFA7EDF87ECF}" srcOrd="0" destOrd="0" parTransId="{9C961C2C-7FB0-46C3-B637-47CBB66C3E91}" sibTransId="{EB82971A-9B49-493A-9B62-1142E8A5158C}"/>
    <dgm:cxn modelId="{D2B0663D-5346-4B91-8651-36081964A1A8}" srcId="{E1453303-A579-4207-8BE8-4BCC96B2665E}" destId="{39BFEFBD-B5CC-457C-9B08-43A8008A2FD5}" srcOrd="3" destOrd="0" parTransId="{2557A228-B1F2-47BF-A9D7-8C759C23E767}" sibTransId="{EE3997FD-1FB3-4F07-8717-3BAD55BD9619}"/>
    <dgm:cxn modelId="{8B0E7265-40D0-4679-BBDD-E1A0AAE09F36}" srcId="{E1453303-A579-4207-8BE8-4BCC96B2665E}" destId="{D8D1C7CA-9F4E-4A38-A31D-8621BEBCF5E5}" srcOrd="2" destOrd="0" parTransId="{EE43F13F-89BB-4655-8062-24F2E3948067}" sibTransId="{6D2A542C-7C1C-412F-91AD-978046E2542E}"/>
    <dgm:cxn modelId="{438F2550-454F-493D-B589-3E0B359ABB21}" type="presOf" srcId="{E1453303-A579-4207-8BE8-4BCC96B2665E}" destId="{56059B1A-3406-407C-ABE8-37680976058F}" srcOrd="0" destOrd="0" presId="urn:microsoft.com/office/officeart/2005/8/layout/vList2"/>
    <dgm:cxn modelId="{2C0FD29A-325D-4188-94EF-646EDEC2034E}" srcId="{E1453303-A579-4207-8BE8-4BCC96B2665E}" destId="{5C995A4F-B957-4C5E-B469-C79EF1A75112}" srcOrd="1" destOrd="0" parTransId="{5B0AC54F-B55A-4CE5-B525-BA22F5616B9C}" sibTransId="{E4B635FB-D80F-4699-8C3B-37A3C2884924}"/>
    <dgm:cxn modelId="{CBE4B2B6-2452-46F2-8198-661AA679722D}" type="presOf" srcId="{5C995A4F-B957-4C5E-B469-C79EF1A75112}" destId="{DA766522-7697-41D3-99F3-F720D9C3710E}" srcOrd="0" destOrd="0" presId="urn:microsoft.com/office/officeart/2005/8/layout/vList2"/>
    <dgm:cxn modelId="{DBD02DDF-56FC-4985-B136-6E4FFBDC30C5}" type="presOf" srcId="{39BFEFBD-B5CC-457C-9B08-43A8008A2FD5}" destId="{15AFFCE7-49AE-4F4B-86DC-6AEB9532EF7F}" srcOrd="0" destOrd="0" presId="urn:microsoft.com/office/officeart/2005/8/layout/vList2"/>
    <dgm:cxn modelId="{C023C3EC-7CF8-4C3C-8923-5DB8D83DB5D8}" type="presOf" srcId="{5FF974E4-8B7A-4CCE-A533-EFA7EDF87ECF}" destId="{5BCDDF88-85CA-4F25-A5C1-1BBBF3F2067A}" srcOrd="0" destOrd="0" presId="urn:microsoft.com/office/officeart/2005/8/layout/vList2"/>
    <dgm:cxn modelId="{222B46F7-C74D-48B1-A80E-10ADDBD6F23F}" type="presOf" srcId="{D8D1C7CA-9F4E-4A38-A31D-8621BEBCF5E5}" destId="{3EEB6F91-F262-40B5-98DD-A5178160CB61}" srcOrd="0" destOrd="0" presId="urn:microsoft.com/office/officeart/2005/8/layout/vList2"/>
    <dgm:cxn modelId="{71A1B162-25EE-448C-9E0C-2186757A36D6}" type="presParOf" srcId="{56059B1A-3406-407C-ABE8-37680976058F}" destId="{5BCDDF88-85CA-4F25-A5C1-1BBBF3F2067A}" srcOrd="0" destOrd="0" presId="urn:microsoft.com/office/officeart/2005/8/layout/vList2"/>
    <dgm:cxn modelId="{56D00CDC-9B6F-42EA-A5B3-2002D7193DAE}" type="presParOf" srcId="{56059B1A-3406-407C-ABE8-37680976058F}" destId="{34E1EFE0-828D-423C-9D5B-4EC04CE756E8}" srcOrd="1" destOrd="0" presId="urn:microsoft.com/office/officeart/2005/8/layout/vList2"/>
    <dgm:cxn modelId="{B61B5AFB-0888-4330-B8FE-14896E48B1EB}" type="presParOf" srcId="{56059B1A-3406-407C-ABE8-37680976058F}" destId="{DA766522-7697-41D3-99F3-F720D9C3710E}" srcOrd="2" destOrd="0" presId="urn:microsoft.com/office/officeart/2005/8/layout/vList2"/>
    <dgm:cxn modelId="{065C7B6D-AE19-4B8D-8F9E-E0CED7D76B69}" type="presParOf" srcId="{56059B1A-3406-407C-ABE8-37680976058F}" destId="{8C680B48-4ACE-4D92-B93A-87A7D9CEE75A}" srcOrd="3" destOrd="0" presId="urn:microsoft.com/office/officeart/2005/8/layout/vList2"/>
    <dgm:cxn modelId="{6CDCC8A7-FFF2-4E58-92FC-23EC27E01A2A}" type="presParOf" srcId="{56059B1A-3406-407C-ABE8-37680976058F}" destId="{3EEB6F91-F262-40B5-98DD-A5178160CB61}" srcOrd="4" destOrd="0" presId="urn:microsoft.com/office/officeart/2005/8/layout/vList2"/>
    <dgm:cxn modelId="{F4D3CE49-EBFF-4416-B789-623420835DD7}" type="presParOf" srcId="{56059B1A-3406-407C-ABE8-37680976058F}" destId="{FCFA744B-8301-454A-BA7F-2E247E64A72F}" srcOrd="5" destOrd="0" presId="urn:microsoft.com/office/officeart/2005/8/layout/vList2"/>
    <dgm:cxn modelId="{814E4E2F-96B0-4498-BF67-F7ADB3DBDAA9}" type="presParOf" srcId="{56059B1A-3406-407C-ABE8-37680976058F}" destId="{15AFFCE7-49AE-4F4B-86DC-6AEB9532EF7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6EA6C0-8D5B-4790-BC05-77D1B18D656A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B84E3FB-6EA0-4EC5-932F-8C3596ACB87D}">
      <dgm:prSet/>
      <dgm:spPr/>
      <dgm:t>
        <a:bodyPr/>
        <a:lstStyle/>
        <a:p>
          <a:r>
            <a:rPr lang="en-US"/>
            <a:t>SISD</a:t>
          </a:r>
        </a:p>
      </dgm:t>
    </dgm:pt>
    <dgm:pt modelId="{13202816-18C3-43DF-97A5-67EE05B96640}" type="parTrans" cxnId="{B7602C5A-4D1E-493B-AC4D-631DE21EE0EF}">
      <dgm:prSet/>
      <dgm:spPr/>
      <dgm:t>
        <a:bodyPr/>
        <a:lstStyle/>
        <a:p>
          <a:endParaRPr lang="en-US"/>
        </a:p>
      </dgm:t>
    </dgm:pt>
    <dgm:pt modelId="{94E9E165-ABFE-4FB7-8B0C-07B0CC251E39}" type="sibTrans" cxnId="{B7602C5A-4D1E-493B-AC4D-631DE21EE0EF}">
      <dgm:prSet/>
      <dgm:spPr/>
      <dgm:t>
        <a:bodyPr/>
        <a:lstStyle/>
        <a:p>
          <a:endParaRPr lang="en-US"/>
        </a:p>
      </dgm:t>
    </dgm:pt>
    <dgm:pt modelId="{279CA4A8-A871-4131-A0FA-0839863D5EE2}">
      <dgm:prSet/>
      <dgm:spPr/>
      <dgm:t>
        <a:bodyPr/>
        <a:lstStyle/>
        <a:p>
          <a:r>
            <a:rPr lang="en-US"/>
            <a:t>SIMD</a:t>
          </a:r>
        </a:p>
      </dgm:t>
    </dgm:pt>
    <dgm:pt modelId="{EB8BAD13-B04C-4E0F-99A6-7298E658E783}" type="parTrans" cxnId="{5369EBE7-979A-40B5-A471-EDAB871AAAC6}">
      <dgm:prSet/>
      <dgm:spPr/>
      <dgm:t>
        <a:bodyPr/>
        <a:lstStyle/>
        <a:p>
          <a:endParaRPr lang="en-US"/>
        </a:p>
      </dgm:t>
    </dgm:pt>
    <dgm:pt modelId="{464776F8-B2B8-4557-89F1-96F9F478B9A4}" type="sibTrans" cxnId="{5369EBE7-979A-40B5-A471-EDAB871AAAC6}">
      <dgm:prSet/>
      <dgm:spPr/>
      <dgm:t>
        <a:bodyPr/>
        <a:lstStyle/>
        <a:p>
          <a:endParaRPr lang="en-US"/>
        </a:p>
      </dgm:t>
    </dgm:pt>
    <dgm:pt modelId="{C61E0E51-2510-4396-91C9-A65241DE0DA8}">
      <dgm:prSet/>
      <dgm:spPr/>
      <dgm:t>
        <a:bodyPr/>
        <a:lstStyle/>
        <a:p>
          <a:r>
            <a:rPr lang="en-US"/>
            <a:t>MISD</a:t>
          </a:r>
        </a:p>
      </dgm:t>
    </dgm:pt>
    <dgm:pt modelId="{0C02F02B-7821-42F3-BE1E-A73F3C78B9D0}" type="parTrans" cxnId="{3448FC17-3B31-4A24-9EC1-AA32802DE543}">
      <dgm:prSet/>
      <dgm:spPr/>
      <dgm:t>
        <a:bodyPr/>
        <a:lstStyle/>
        <a:p>
          <a:endParaRPr lang="en-US"/>
        </a:p>
      </dgm:t>
    </dgm:pt>
    <dgm:pt modelId="{84C5949A-7520-40F6-BDE5-738BED741E1C}" type="sibTrans" cxnId="{3448FC17-3B31-4A24-9EC1-AA32802DE543}">
      <dgm:prSet/>
      <dgm:spPr/>
      <dgm:t>
        <a:bodyPr/>
        <a:lstStyle/>
        <a:p>
          <a:endParaRPr lang="en-US"/>
        </a:p>
      </dgm:t>
    </dgm:pt>
    <dgm:pt modelId="{6968FF50-31BF-4788-8972-ADDBFC1BAE84}">
      <dgm:prSet/>
      <dgm:spPr/>
      <dgm:t>
        <a:bodyPr/>
        <a:lstStyle/>
        <a:p>
          <a:r>
            <a:rPr lang="en-US"/>
            <a:t>MIMD</a:t>
          </a:r>
        </a:p>
      </dgm:t>
    </dgm:pt>
    <dgm:pt modelId="{6D7AF717-88D6-40BC-9DE6-B9F87FB5C846}" type="parTrans" cxnId="{96F60FBB-3B70-4C5B-AC60-FEE836F90AC4}">
      <dgm:prSet/>
      <dgm:spPr/>
      <dgm:t>
        <a:bodyPr/>
        <a:lstStyle/>
        <a:p>
          <a:endParaRPr lang="en-US"/>
        </a:p>
      </dgm:t>
    </dgm:pt>
    <dgm:pt modelId="{A606A56A-C44E-45FF-8A62-2994DD5BDECB}" type="sibTrans" cxnId="{96F60FBB-3B70-4C5B-AC60-FEE836F90AC4}">
      <dgm:prSet/>
      <dgm:spPr/>
      <dgm:t>
        <a:bodyPr/>
        <a:lstStyle/>
        <a:p>
          <a:endParaRPr lang="en-US"/>
        </a:p>
      </dgm:t>
    </dgm:pt>
    <dgm:pt modelId="{6D665BCA-F31E-4FAB-9DCC-D3C02D612432}" type="pres">
      <dgm:prSet presAssocID="{AC6EA6C0-8D5B-4790-BC05-77D1B18D656A}" presName="linear" presStyleCnt="0">
        <dgm:presLayoutVars>
          <dgm:dir/>
          <dgm:animLvl val="lvl"/>
          <dgm:resizeHandles val="exact"/>
        </dgm:presLayoutVars>
      </dgm:prSet>
      <dgm:spPr/>
    </dgm:pt>
    <dgm:pt modelId="{9DEBCCBC-ED47-4EB9-B212-C26D890951B7}" type="pres">
      <dgm:prSet presAssocID="{6B84E3FB-6EA0-4EC5-932F-8C3596ACB87D}" presName="parentLin" presStyleCnt="0"/>
      <dgm:spPr/>
    </dgm:pt>
    <dgm:pt modelId="{D9E5EBBC-A786-4942-8FFB-6E859C676653}" type="pres">
      <dgm:prSet presAssocID="{6B84E3FB-6EA0-4EC5-932F-8C3596ACB87D}" presName="parentLeftMargin" presStyleLbl="node1" presStyleIdx="0" presStyleCnt="4"/>
      <dgm:spPr/>
    </dgm:pt>
    <dgm:pt modelId="{D5CB7C63-B315-4813-83F5-95FE9BFC6CD2}" type="pres">
      <dgm:prSet presAssocID="{6B84E3FB-6EA0-4EC5-932F-8C3596ACB8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F00CE0-9B58-4B60-B8E6-3CA4027A2981}" type="pres">
      <dgm:prSet presAssocID="{6B84E3FB-6EA0-4EC5-932F-8C3596ACB87D}" presName="negativeSpace" presStyleCnt="0"/>
      <dgm:spPr/>
    </dgm:pt>
    <dgm:pt modelId="{39AE8300-6D0E-4F8D-9A8C-1A8EE9353B08}" type="pres">
      <dgm:prSet presAssocID="{6B84E3FB-6EA0-4EC5-932F-8C3596ACB87D}" presName="childText" presStyleLbl="conFgAcc1" presStyleIdx="0" presStyleCnt="4">
        <dgm:presLayoutVars>
          <dgm:bulletEnabled val="1"/>
        </dgm:presLayoutVars>
      </dgm:prSet>
      <dgm:spPr/>
    </dgm:pt>
    <dgm:pt modelId="{F07AAA28-13A2-4BA3-ADF3-582C94DC833F}" type="pres">
      <dgm:prSet presAssocID="{94E9E165-ABFE-4FB7-8B0C-07B0CC251E39}" presName="spaceBetweenRectangles" presStyleCnt="0"/>
      <dgm:spPr/>
    </dgm:pt>
    <dgm:pt modelId="{42289787-DBAA-4DF6-BCC5-F3EE11DC4888}" type="pres">
      <dgm:prSet presAssocID="{279CA4A8-A871-4131-A0FA-0839863D5EE2}" presName="parentLin" presStyleCnt="0"/>
      <dgm:spPr/>
    </dgm:pt>
    <dgm:pt modelId="{22901ADB-772B-410D-B421-EC80C162FE0B}" type="pres">
      <dgm:prSet presAssocID="{279CA4A8-A871-4131-A0FA-0839863D5EE2}" presName="parentLeftMargin" presStyleLbl="node1" presStyleIdx="0" presStyleCnt="4"/>
      <dgm:spPr/>
    </dgm:pt>
    <dgm:pt modelId="{EE9172D0-87F8-4711-AFC0-33830A6FD320}" type="pres">
      <dgm:prSet presAssocID="{279CA4A8-A871-4131-A0FA-0839863D5E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039B9F-6206-4560-BBDB-68363ACA8EAB}" type="pres">
      <dgm:prSet presAssocID="{279CA4A8-A871-4131-A0FA-0839863D5EE2}" presName="negativeSpace" presStyleCnt="0"/>
      <dgm:spPr/>
    </dgm:pt>
    <dgm:pt modelId="{55326CD1-0DD1-4EBD-B8BB-57E6BD81E2BC}" type="pres">
      <dgm:prSet presAssocID="{279CA4A8-A871-4131-A0FA-0839863D5EE2}" presName="childText" presStyleLbl="conFgAcc1" presStyleIdx="1" presStyleCnt="4">
        <dgm:presLayoutVars>
          <dgm:bulletEnabled val="1"/>
        </dgm:presLayoutVars>
      </dgm:prSet>
      <dgm:spPr/>
    </dgm:pt>
    <dgm:pt modelId="{433E3DA4-B96E-4987-B3A1-8A9CDF78537E}" type="pres">
      <dgm:prSet presAssocID="{464776F8-B2B8-4557-89F1-96F9F478B9A4}" presName="spaceBetweenRectangles" presStyleCnt="0"/>
      <dgm:spPr/>
    </dgm:pt>
    <dgm:pt modelId="{85B13275-21E7-4C97-B7FF-5416DD67C2CB}" type="pres">
      <dgm:prSet presAssocID="{C61E0E51-2510-4396-91C9-A65241DE0DA8}" presName="parentLin" presStyleCnt="0"/>
      <dgm:spPr/>
    </dgm:pt>
    <dgm:pt modelId="{714135A1-D57C-47DB-9FA0-3DFC36A264EE}" type="pres">
      <dgm:prSet presAssocID="{C61E0E51-2510-4396-91C9-A65241DE0DA8}" presName="parentLeftMargin" presStyleLbl="node1" presStyleIdx="1" presStyleCnt="4"/>
      <dgm:spPr/>
    </dgm:pt>
    <dgm:pt modelId="{360833D3-DBDA-4C44-B35D-1A8765A0BC0A}" type="pres">
      <dgm:prSet presAssocID="{C61E0E51-2510-4396-91C9-A65241DE0D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75C337-6FA7-40BF-A2D0-78E701A304D7}" type="pres">
      <dgm:prSet presAssocID="{C61E0E51-2510-4396-91C9-A65241DE0DA8}" presName="negativeSpace" presStyleCnt="0"/>
      <dgm:spPr/>
    </dgm:pt>
    <dgm:pt modelId="{9610D155-91FB-42BD-8376-3FC0AA71CA1A}" type="pres">
      <dgm:prSet presAssocID="{C61E0E51-2510-4396-91C9-A65241DE0DA8}" presName="childText" presStyleLbl="conFgAcc1" presStyleIdx="2" presStyleCnt="4">
        <dgm:presLayoutVars>
          <dgm:bulletEnabled val="1"/>
        </dgm:presLayoutVars>
      </dgm:prSet>
      <dgm:spPr/>
    </dgm:pt>
    <dgm:pt modelId="{9A3FB15C-B516-4BA7-BAD1-D61CF14F0A23}" type="pres">
      <dgm:prSet presAssocID="{84C5949A-7520-40F6-BDE5-738BED741E1C}" presName="spaceBetweenRectangles" presStyleCnt="0"/>
      <dgm:spPr/>
    </dgm:pt>
    <dgm:pt modelId="{5C1A618C-F7EF-4BB5-B14B-49D8C62FA9E1}" type="pres">
      <dgm:prSet presAssocID="{6968FF50-31BF-4788-8972-ADDBFC1BAE84}" presName="parentLin" presStyleCnt="0"/>
      <dgm:spPr/>
    </dgm:pt>
    <dgm:pt modelId="{51479290-2685-42FC-8353-57AB9F06749C}" type="pres">
      <dgm:prSet presAssocID="{6968FF50-31BF-4788-8972-ADDBFC1BAE84}" presName="parentLeftMargin" presStyleLbl="node1" presStyleIdx="2" presStyleCnt="4"/>
      <dgm:spPr/>
    </dgm:pt>
    <dgm:pt modelId="{BC87A550-902E-4D9F-968B-4E310063B3AB}" type="pres">
      <dgm:prSet presAssocID="{6968FF50-31BF-4788-8972-ADDBFC1BAE8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219C021-16DD-4AD0-90ED-6EDA9E11691A}" type="pres">
      <dgm:prSet presAssocID="{6968FF50-31BF-4788-8972-ADDBFC1BAE84}" presName="negativeSpace" presStyleCnt="0"/>
      <dgm:spPr/>
    </dgm:pt>
    <dgm:pt modelId="{12E4F8DF-4FC0-45F5-9312-086CA84E5E28}" type="pres">
      <dgm:prSet presAssocID="{6968FF50-31BF-4788-8972-ADDBFC1BAE8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CE68E16-86E3-45E6-819D-41E161990946}" type="presOf" srcId="{C61E0E51-2510-4396-91C9-A65241DE0DA8}" destId="{714135A1-D57C-47DB-9FA0-3DFC36A264EE}" srcOrd="0" destOrd="0" presId="urn:microsoft.com/office/officeart/2005/8/layout/list1"/>
    <dgm:cxn modelId="{3448FC17-3B31-4A24-9EC1-AA32802DE543}" srcId="{AC6EA6C0-8D5B-4790-BC05-77D1B18D656A}" destId="{C61E0E51-2510-4396-91C9-A65241DE0DA8}" srcOrd="2" destOrd="0" parTransId="{0C02F02B-7821-42F3-BE1E-A73F3C78B9D0}" sibTransId="{84C5949A-7520-40F6-BDE5-738BED741E1C}"/>
    <dgm:cxn modelId="{E67CB839-1A62-4187-9A17-B9EA53BCA24A}" type="presOf" srcId="{6968FF50-31BF-4788-8972-ADDBFC1BAE84}" destId="{BC87A550-902E-4D9F-968B-4E310063B3AB}" srcOrd="1" destOrd="0" presId="urn:microsoft.com/office/officeart/2005/8/layout/list1"/>
    <dgm:cxn modelId="{6776333D-DE50-4B00-9377-22ECD6BD2FE4}" type="presOf" srcId="{AC6EA6C0-8D5B-4790-BC05-77D1B18D656A}" destId="{6D665BCA-F31E-4FAB-9DCC-D3C02D612432}" srcOrd="0" destOrd="0" presId="urn:microsoft.com/office/officeart/2005/8/layout/list1"/>
    <dgm:cxn modelId="{60EF933F-59B0-4E32-B67A-F63AD49966B5}" type="presOf" srcId="{6B84E3FB-6EA0-4EC5-932F-8C3596ACB87D}" destId="{D5CB7C63-B315-4813-83F5-95FE9BFC6CD2}" srcOrd="1" destOrd="0" presId="urn:microsoft.com/office/officeart/2005/8/layout/list1"/>
    <dgm:cxn modelId="{79695F60-A6E6-4BA9-AAD6-E6320AEABFFF}" type="presOf" srcId="{6B84E3FB-6EA0-4EC5-932F-8C3596ACB87D}" destId="{D9E5EBBC-A786-4942-8FFB-6E859C676653}" srcOrd="0" destOrd="0" presId="urn:microsoft.com/office/officeart/2005/8/layout/list1"/>
    <dgm:cxn modelId="{B0D6F447-8BA9-4BB6-93C9-7784289EE993}" type="presOf" srcId="{6968FF50-31BF-4788-8972-ADDBFC1BAE84}" destId="{51479290-2685-42FC-8353-57AB9F06749C}" srcOrd="0" destOrd="0" presId="urn:microsoft.com/office/officeart/2005/8/layout/list1"/>
    <dgm:cxn modelId="{B7602C5A-4D1E-493B-AC4D-631DE21EE0EF}" srcId="{AC6EA6C0-8D5B-4790-BC05-77D1B18D656A}" destId="{6B84E3FB-6EA0-4EC5-932F-8C3596ACB87D}" srcOrd="0" destOrd="0" parTransId="{13202816-18C3-43DF-97A5-67EE05B96640}" sibTransId="{94E9E165-ABFE-4FB7-8B0C-07B0CC251E39}"/>
    <dgm:cxn modelId="{CBCC85B2-A1B5-414B-8F96-AE91D044E830}" type="presOf" srcId="{279CA4A8-A871-4131-A0FA-0839863D5EE2}" destId="{22901ADB-772B-410D-B421-EC80C162FE0B}" srcOrd="0" destOrd="0" presId="urn:microsoft.com/office/officeart/2005/8/layout/list1"/>
    <dgm:cxn modelId="{96F60FBB-3B70-4C5B-AC60-FEE836F90AC4}" srcId="{AC6EA6C0-8D5B-4790-BC05-77D1B18D656A}" destId="{6968FF50-31BF-4788-8972-ADDBFC1BAE84}" srcOrd="3" destOrd="0" parTransId="{6D7AF717-88D6-40BC-9DE6-B9F87FB5C846}" sibTransId="{A606A56A-C44E-45FF-8A62-2994DD5BDECB}"/>
    <dgm:cxn modelId="{415B43BC-A1C9-4A3A-8852-F26F01640B44}" type="presOf" srcId="{C61E0E51-2510-4396-91C9-A65241DE0DA8}" destId="{360833D3-DBDA-4C44-B35D-1A8765A0BC0A}" srcOrd="1" destOrd="0" presId="urn:microsoft.com/office/officeart/2005/8/layout/list1"/>
    <dgm:cxn modelId="{5369EBE7-979A-40B5-A471-EDAB871AAAC6}" srcId="{AC6EA6C0-8D5B-4790-BC05-77D1B18D656A}" destId="{279CA4A8-A871-4131-A0FA-0839863D5EE2}" srcOrd="1" destOrd="0" parTransId="{EB8BAD13-B04C-4E0F-99A6-7298E658E783}" sibTransId="{464776F8-B2B8-4557-89F1-96F9F478B9A4}"/>
    <dgm:cxn modelId="{2BF4FDE8-5BE1-4A3E-B5BC-810828416B0A}" type="presOf" srcId="{279CA4A8-A871-4131-A0FA-0839863D5EE2}" destId="{EE9172D0-87F8-4711-AFC0-33830A6FD320}" srcOrd="1" destOrd="0" presId="urn:microsoft.com/office/officeart/2005/8/layout/list1"/>
    <dgm:cxn modelId="{FEFCCBC5-C847-46D3-A5A4-2A4E42C0EEED}" type="presParOf" srcId="{6D665BCA-F31E-4FAB-9DCC-D3C02D612432}" destId="{9DEBCCBC-ED47-4EB9-B212-C26D890951B7}" srcOrd="0" destOrd="0" presId="urn:microsoft.com/office/officeart/2005/8/layout/list1"/>
    <dgm:cxn modelId="{844502DE-41E0-4F78-A03D-EAA8AFE57442}" type="presParOf" srcId="{9DEBCCBC-ED47-4EB9-B212-C26D890951B7}" destId="{D9E5EBBC-A786-4942-8FFB-6E859C676653}" srcOrd="0" destOrd="0" presId="urn:microsoft.com/office/officeart/2005/8/layout/list1"/>
    <dgm:cxn modelId="{63BB8421-7762-4C7D-B4DF-5381D9AD1678}" type="presParOf" srcId="{9DEBCCBC-ED47-4EB9-B212-C26D890951B7}" destId="{D5CB7C63-B315-4813-83F5-95FE9BFC6CD2}" srcOrd="1" destOrd="0" presId="urn:microsoft.com/office/officeart/2005/8/layout/list1"/>
    <dgm:cxn modelId="{5588E62A-061B-4CAD-8A66-166F6390FCCD}" type="presParOf" srcId="{6D665BCA-F31E-4FAB-9DCC-D3C02D612432}" destId="{88F00CE0-9B58-4B60-B8E6-3CA4027A2981}" srcOrd="1" destOrd="0" presId="urn:microsoft.com/office/officeart/2005/8/layout/list1"/>
    <dgm:cxn modelId="{BE7CB5B4-2C5C-4BF6-8BA3-64CBFCDBE55F}" type="presParOf" srcId="{6D665BCA-F31E-4FAB-9DCC-D3C02D612432}" destId="{39AE8300-6D0E-4F8D-9A8C-1A8EE9353B08}" srcOrd="2" destOrd="0" presId="urn:microsoft.com/office/officeart/2005/8/layout/list1"/>
    <dgm:cxn modelId="{85096264-7BBA-4260-A00D-CFE0D8D5B991}" type="presParOf" srcId="{6D665BCA-F31E-4FAB-9DCC-D3C02D612432}" destId="{F07AAA28-13A2-4BA3-ADF3-582C94DC833F}" srcOrd="3" destOrd="0" presId="urn:microsoft.com/office/officeart/2005/8/layout/list1"/>
    <dgm:cxn modelId="{B689FC18-D275-4861-9630-5FCA72288625}" type="presParOf" srcId="{6D665BCA-F31E-4FAB-9DCC-D3C02D612432}" destId="{42289787-DBAA-4DF6-BCC5-F3EE11DC4888}" srcOrd="4" destOrd="0" presId="urn:microsoft.com/office/officeart/2005/8/layout/list1"/>
    <dgm:cxn modelId="{EB962BF8-822F-4FF9-83EC-5BF618C8F860}" type="presParOf" srcId="{42289787-DBAA-4DF6-BCC5-F3EE11DC4888}" destId="{22901ADB-772B-410D-B421-EC80C162FE0B}" srcOrd="0" destOrd="0" presId="urn:microsoft.com/office/officeart/2005/8/layout/list1"/>
    <dgm:cxn modelId="{93C438EB-E3B1-45A9-AC47-AC29041AA374}" type="presParOf" srcId="{42289787-DBAA-4DF6-BCC5-F3EE11DC4888}" destId="{EE9172D0-87F8-4711-AFC0-33830A6FD320}" srcOrd="1" destOrd="0" presId="urn:microsoft.com/office/officeart/2005/8/layout/list1"/>
    <dgm:cxn modelId="{F164741F-5920-4B69-A447-DF8059F0676E}" type="presParOf" srcId="{6D665BCA-F31E-4FAB-9DCC-D3C02D612432}" destId="{8F039B9F-6206-4560-BBDB-68363ACA8EAB}" srcOrd="5" destOrd="0" presId="urn:microsoft.com/office/officeart/2005/8/layout/list1"/>
    <dgm:cxn modelId="{54D104DF-4F06-479A-9CC4-D64452EC60AA}" type="presParOf" srcId="{6D665BCA-F31E-4FAB-9DCC-D3C02D612432}" destId="{55326CD1-0DD1-4EBD-B8BB-57E6BD81E2BC}" srcOrd="6" destOrd="0" presId="urn:microsoft.com/office/officeart/2005/8/layout/list1"/>
    <dgm:cxn modelId="{D73E73B0-1E71-4445-9676-695A981CF65B}" type="presParOf" srcId="{6D665BCA-F31E-4FAB-9DCC-D3C02D612432}" destId="{433E3DA4-B96E-4987-B3A1-8A9CDF78537E}" srcOrd="7" destOrd="0" presId="urn:microsoft.com/office/officeart/2005/8/layout/list1"/>
    <dgm:cxn modelId="{C2ADF3C7-3252-466C-AC4B-D97E21A59E60}" type="presParOf" srcId="{6D665BCA-F31E-4FAB-9DCC-D3C02D612432}" destId="{85B13275-21E7-4C97-B7FF-5416DD67C2CB}" srcOrd="8" destOrd="0" presId="urn:microsoft.com/office/officeart/2005/8/layout/list1"/>
    <dgm:cxn modelId="{FD827458-8103-4B92-A0CA-E458B03338EA}" type="presParOf" srcId="{85B13275-21E7-4C97-B7FF-5416DD67C2CB}" destId="{714135A1-D57C-47DB-9FA0-3DFC36A264EE}" srcOrd="0" destOrd="0" presId="urn:microsoft.com/office/officeart/2005/8/layout/list1"/>
    <dgm:cxn modelId="{0BBCB775-0473-40D4-B957-592A18384573}" type="presParOf" srcId="{85B13275-21E7-4C97-B7FF-5416DD67C2CB}" destId="{360833D3-DBDA-4C44-B35D-1A8765A0BC0A}" srcOrd="1" destOrd="0" presId="urn:microsoft.com/office/officeart/2005/8/layout/list1"/>
    <dgm:cxn modelId="{1692D8CE-AAEE-427A-A48D-47AC7BB5AFBD}" type="presParOf" srcId="{6D665BCA-F31E-4FAB-9DCC-D3C02D612432}" destId="{DE75C337-6FA7-40BF-A2D0-78E701A304D7}" srcOrd="9" destOrd="0" presId="urn:microsoft.com/office/officeart/2005/8/layout/list1"/>
    <dgm:cxn modelId="{3FF71BB4-FEB3-4BF6-A63F-B2A52C0ABE86}" type="presParOf" srcId="{6D665BCA-F31E-4FAB-9DCC-D3C02D612432}" destId="{9610D155-91FB-42BD-8376-3FC0AA71CA1A}" srcOrd="10" destOrd="0" presId="urn:microsoft.com/office/officeart/2005/8/layout/list1"/>
    <dgm:cxn modelId="{2CDA290B-79B2-4C5A-B04E-C42E2129ECF4}" type="presParOf" srcId="{6D665BCA-F31E-4FAB-9DCC-D3C02D612432}" destId="{9A3FB15C-B516-4BA7-BAD1-D61CF14F0A23}" srcOrd="11" destOrd="0" presId="urn:microsoft.com/office/officeart/2005/8/layout/list1"/>
    <dgm:cxn modelId="{639B2BEE-094F-4D34-BF2B-150F98FC85D1}" type="presParOf" srcId="{6D665BCA-F31E-4FAB-9DCC-D3C02D612432}" destId="{5C1A618C-F7EF-4BB5-B14B-49D8C62FA9E1}" srcOrd="12" destOrd="0" presId="urn:microsoft.com/office/officeart/2005/8/layout/list1"/>
    <dgm:cxn modelId="{0B289758-53FA-45E1-9167-1C1182B8C7D2}" type="presParOf" srcId="{5C1A618C-F7EF-4BB5-B14B-49D8C62FA9E1}" destId="{51479290-2685-42FC-8353-57AB9F06749C}" srcOrd="0" destOrd="0" presId="urn:microsoft.com/office/officeart/2005/8/layout/list1"/>
    <dgm:cxn modelId="{974171C3-3849-4B26-98FB-7A4F869CD4D7}" type="presParOf" srcId="{5C1A618C-F7EF-4BB5-B14B-49D8C62FA9E1}" destId="{BC87A550-902E-4D9F-968B-4E310063B3AB}" srcOrd="1" destOrd="0" presId="urn:microsoft.com/office/officeart/2005/8/layout/list1"/>
    <dgm:cxn modelId="{3F3ED357-D36B-4494-9BC1-AA2578D220EB}" type="presParOf" srcId="{6D665BCA-F31E-4FAB-9DCC-D3C02D612432}" destId="{1219C021-16DD-4AD0-90ED-6EDA9E11691A}" srcOrd="13" destOrd="0" presId="urn:microsoft.com/office/officeart/2005/8/layout/list1"/>
    <dgm:cxn modelId="{7FE4ED5B-E82A-4CA3-81E9-40593394B169}" type="presParOf" srcId="{6D665BCA-F31E-4FAB-9DCC-D3C02D612432}" destId="{12E4F8DF-4FC0-45F5-9312-086CA84E5E2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D45257-12C8-49D5-9B8F-605F05FBDE38}" type="doc">
      <dgm:prSet loTypeId="urn:microsoft.com/office/officeart/2005/8/layout/vProcess5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3991D69-6EEE-4648-B1B9-B9534B512C4A}">
      <dgm:prSet/>
      <dgm:spPr/>
      <dgm:t>
        <a:bodyPr/>
        <a:lstStyle/>
        <a:p>
          <a:r>
            <a:rPr lang="en-US"/>
            <a:t>Instead of concurrency, SIMD machines exploit</a:t>
          </a:r>
          <a:r>
            <a:rPr lang="en-US" b="0" u="sng"/>
            <a:t> data-level parallelism</a:t>
          </a:r>
        </a:p>
      </dgm:t>
    </dgm:pt>
    <dgm:pt modelId="{3275A23E-87A8-4E8C-AC22-6CABFF6C78A6}" type="parTrans" cxnId="{8AE80ADD-5F65-4826-82FC-E7BBBDC6F9A8}">
      <dgm:prSet/>
      <dgm:spPr/>
      <dgm:t>
        <a:bodyPr/>
        <a:lstStyle/>
        <a:p>
          <a:endParaRPr lang="en-US"/>
        </a:p>
      </dgm:t>
    </dgm:pt>
    <dgm:pt modelId="{0A3320C0-54C3-4D55-9C7D-4859B89F40BE}" type="sibTrans" cxnId="{8AE80ADD-5F65-4826-82FC-E7BBBDC6F9A8}">
      <dgm:prSet/>
      <dgm:spPr/>
      <dgm:t>
        <a:bodyPr/>
        <a:lstStyle/>
        <a:p>
          <a:endParaRPr lang="en-US"/>
        </a:p>
      </dgm:t>
    </dgm:pt>
    <dgm:pt modelId="{7B889C39-073E-4F99-A3CE-E16E3D7788FE}">
      <dgm:prSet/>
      <dgm:spPr/>
      <dgm:t>
        <a:bodyPr/>
        <a:lstStyle/>
        <a:p>
          <a:r>
            <a:rPr lang="en-US"/>
            <a:t>Data-level parallelism is a form of parallel computing where data is distributed across different parallel nodes for simultaneous computation</a:t>
          </a:r>
        </a:p>
      </dgm:t>
    </dgm:pt>
    <dgm:pt modelId="{B2BDE4D6-F025-4906-8E7C-46475299304C}" type="parTrans" cxnId="{ED52AF15-E292-457F-92D8-6B52E62802A6}">
      <dgm:prSet/>
      <dgm:spPr/>
      <dgm:t>
        <a:bodyPr/>
        <a:lstStyle/>
        <a:p>
          <a:endParaRPr lang="en-US"/>
        </a:p>
      </dgm:t>
    </dgm:pt>
    <dgm:pt modelId="{58FF1A1E-03DA-4607-B65C-230A07C36E62}" type="sibTrans" cxnId="{ED52AF15-E292-457F-92D8-6B52E62802A6}">
      <dgm:prSet/>
      <dgm:spPr/>
      <dgm:t>
        <a:bodyPr/>
        <a:lstStyle/>
        <a:p>
          <a:endParaRPr lang="en-US"/>
        </a:p>
      </dgm:t>
    </dgm:pt>
    <dgm:pt modelId="{7DA2B956-BDB3-492E-8825-1FBA458D7610}">
      <dgm:prSet/>
      <dgm:spPr/>
      <dgm:t>
        <a:bodyPr/>
        <a:lstStyle/>
        <a:p>
          <a:r>
            <a:rPr lang="en-US"/>
            <a:t>Since only one instruction is executed across multiple data, it is used prevalently in audio/image processing, improving performance in multimedia usage, etc.</a:t>
          </a:r>
        </a:p>
      </dgm:t>
    </dgm:pt>
    <dgm:pt modelId="{B17DC266-C165-4FBD-9744-4DD6375F8904}" type="parTrans" cxnId="{85D24244-3BEE-499B-9643-08F14D4F76E8}">
      <dgm:prSet/>
      <dgm:spPr/>
      <dgm:t>
        <a:bodyPr/>
        <a:lstStyle/>
        <a:p>
          <a:endParaRPr lang="en-US"/>
        </a:p>
      </dgm:t>
    </dgm:pt>
    <dgm:pt modelId="{23106C7A-B535-4136-9AD9-237684AEA6F5}" type="sibTrans" cxnId="{85D24244-3BEE-499B-9643-08F14D4F76E8}">
      <dgm:prSet/>
      <dgm:spPr/>
      <dgm:t>
        <a:bodyPr/>
        <a:lstStyle/>
        <a:p>
          <a:endParaRPr lang="en-US"/>
        </a:p>
      </dgm:t>
    </dgm:pt>
    <dgm:pt modelId="{A65685CE-FAEF-4460-AC6F-05D97F5358C2}" type="pres">
      <dgm:prSet presAssocID="{90D45257-12C8-49D5-9B8F-605F05FBDE38}" presName="outerComposite" presStyleCnt="0">
        <dgm:presLayoutVars>
          <dgm:chMax val="5"/>
          <dgm:dir/>
          <dgm:resizeHandles val="exact"/>
        </dgm:presLayoutVars>
      </dgm:prSet>
      <dgm:spPr/>
    </dgm:pt>
    <dgm:pt modelId="{34F10FD2-0AAA-44D5-A9EB-F362C5F07D98}" type="pres">
      <dgm:prSet presAssocID="{90D45257-12C8-49D5-9B8F-605F05FBDE38}" presName="dummyMaxCanvas" presStyleCnt="0">
        <dgm:presLayoutVars/>
      </dgm:prSet>
      <dgm:spPr/>
    </dgm:pt>
    <dgm:pt modelId="{FFA7B4CF-AE0F-48D0-8798-C342FF811EB6}" type="pres">
      <dgm:prSet presAssocID="{90D45257-12C8-49D5-9B8F-605F05FBDE38}" presName="ThreeNodes_1" presStyleLbl="node1" presStyleIdx="0" presStyleCnt="3">
        <dgm:presLayoutVars>
          <dgm:bulletEnabled val="1"/>
        </dgm:presLayoutVars>
      </dgm:prSet>
      <dgm:spPr/>
    </dgm:pt>
    <dgm:pt modelId="{0801C528-D503-4B48-83D6-5EAA49FB11A2}" type="pres">
      <dgm:prSet presAssocID="{90D45257-12C8-49D5-9B8F-605F05FBDE38}" presName="ThreeNodes_2" presStyleLbl="node1" presStyleIdx="1" presStyleCnt="3">
        <dgm:presLayoutVars>
          <dgm:bulletEnabled val="1"/>
        </dgm:presLayoutVars>
      </dgm:prSet>
      <dgm:spPr/>
    </dgm:pt>
    <dgm:pt modelId="{67B3C4CA-7FB1-4DC5-AB3F-FC9E45D526C7}" type="pres">
      <dgm:prSet presAssocID="{90D45257-12C8-49D5-9B8F-605F05FBDE38}" presName="ThreeNodes_3" presStyleLbl="node1" presStyleIdx="2" presStyleCnt="3">
        <dgm:presLayoutVars>
          <dgm:bulletEnabled val="1"/>
        </dgm:presLayoutVars>
      </dgm:prSet>
      <dgm:spPr/>
    </dgm:pt>
    <dgm:pt modelId="{53E015CD-9073-4E5A-99D2-08B74AC08D47}" type="pres">
      <dgm:prSet presAssocID="{90D45257-12C8-49D5-9B8F-605F05FBDE38}" presName="ThreeConn_1-2" presStyleLbl="fgAccFollowNode1" presStyleIdx="0" presStyleCnt="2">
        <dgm:presLayoutVars>
          <dgm:bulletEnabled val="1"/>
        </dgm:presLayoutVars>
      </dgm:prSet>
      <dgm:spPr/>
    </dgm:pt>
    <dgm:pt modelId="{9AF9F19D-51FA-4C92-998D-89D91453A8A1}" type="pres">
      <dgm:prSet presAssocID="{90D45257-12C8-49D5-9B8F-605F05FBDE38}" presName="ThreeConn_2-3" presStyleLbl="fgAccFollowNode1" presStyleIdx="1" presStyleCnt="2">
        <dgm:presLayoutVars>
          <dgm:bulletEnabled val="1"/>
        </dgm:presLayoutVars>
      </dgm:prSet>
      <dgm:spPr/>
    </dgm:pt>
    <dgm:pt modelId="{CDFB6431-8977-4144-94A3-2065F64482C9}" type="pres">
      <dgm:prSet presAssocID="{90D45257-12C8-49D5-9B8F-605F05FBDE38}" presName="ThreeNodes_1_text" presStyleLbl="node1" presStyleIdx="2" presStyleCnt="3">
        <dgm:presLayoutVars>
          <dgm:bulletEnabled val="1"/>
        </dgm:presLayoutVars>
      </dgm:prSet>
      <dgm:spPr/>
    </dgm:pt>
    <dgm:pt modelId="{DBA36838-078D-41CE-83DE-65C756EA68A1}" type="pres">
      <dgm:prSet presAssocID="{90D45257-12C8-49D5-9B8F-605F05FBDE38}" presName="ThreeNodes_2_text" presStyleLbl="node1" presStyleIdx="2" presStyleCnt="3">
        <dgm:presLayoutVars>
          <dgm:bulletEnabled val="1"/>
        </dgm:presLayoutVars>
      </dgm:prSet>
      <dgm:spPr/>
    </dgm:pt>
    <dgm:pt modelId="{3EBDEC85-1C8D-48AC-B9B3-7F26CA4B1240}" type="pres">
      <dgm:prSet presAssocID="{90D45257-12C8-49D5-9B8F-605F05FBDE3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D52AF15-E292-457F-92D8-6B52E62802A6}" srcId="{90D45257-12C8-49D5-9B8F-605F05FBDE38}" destId="{7B889C39-073E-4F99-A3CE-E16E3D7788FE}" srcOrd="1" destOrd="0" parTransId="{B2BDE4D6-F025-4906-8E7C-46475299304C}" sibTransId="{58FF1A1E-03DA-4607-B65C-230A07C36E62}"/>
    <dgm:cxn modelId="{C8930E20-893A-4213-825A-E1C693679A84}" type="presOf" srcId="{0A3320C0-54C3-4D55-9C7D-4859B89F40BE}" destId="{53E015CD-9073-4E5A-99D2-08B74AC08D47}" srcOrd="0" destOrd="0" presId="urn:microsoft.com/office/officeart/2005/8/layout/vProcess5"/>
    <dgm:cxn modelId="{A4CF3131-DD27-4A05-912C-734F1B4D0400}" type="presOf" srcId="{23991D69-6EEE-4648-B1B9-B9534B512C4A}" destId="{FFA7B4CF-AE0F-48D0-8798-C342FF811EB6}" srcOrd="0" destOrd="0" presId="urn:microsoft.com/office/officeart/2005/8/layout/vProcess5"/>
    <dgm:cxn modelId="{85D24244-3BEE-499B-9643-08F14D4F76E8}" srcId="{90D45257-12C8-49D5-9B8F-605F05FBDE38}" destId="{7DA2B956-BDB3-492E-8825-1FBA458D7610}" srcOrd="2" destOrd="0" parTransId="{B17DC266-C165-4FBD-9744-4DD6375F8904}" sibTransId="{23106C7A-B535-4136-9AD9-237684AEA6F5}"/>
    <dgm:cxn modelId="{F7AE1F51-ADC0-4F08-86B3-C62FF2E5B3CB}" type="presOf" srcId="{7DA2B956-BDB3-492E-8825-1FBA458D7610}" destId="{67B3C4CA-7FB1-4DC5-AB3F-FC9E45D526C7}" srcOrd="0" destOrd="0" presId="urn:microsoft.com/office/officeart/2005/8/layout/vProcess5"/>
    <dgm:cxn modelId="{9DB1B69B-1CA6-40D5-8746-11E244562F30}" type="presOf" srcId="{7B889C39-073E-4F99-A3CE-E16E3D7788FE}" destId="{0801C528-D503-4B48-83D6-5EAA49FB11A2}" srcOrd="0" destOrd="0" presId="urn:microsoft.com/office/officeart/2005/8/layout/vProcess5"/>
    <dgm:cxn modelId="{44646BA0-3BA1-4DCA-87FD-5EA1E5545139}" type="presOf" srcId="{7B889C39-073E-4F99-A3CE-E16E3D7788FE}" destId="{DBA36838-078D-41CE-83DE-65C756EA68A1}" srcOrd="1" destOrd="0" presId="urn:microsoft.com/office/officeart/2005/8/layout/vProcess5"/>
    <dgm:cxn modelId="{491841B5-6C8E-477C-BFA3-02AEBCC3A80E}" type="presOf" srcId="{90D45257-12C8-49D5-9B8F-605F05FBDE38}" destId="{A65685CE-FAEF-4460-AC6F-05D97F5358C2}" srcOrd="0" destOrd="0" presId="urn:microsoft.com/office/officeart/2005/8/layout/vProcess5"/>
    <dgm:cxn modelId="{0ED187D7-948E-4364-BABA-C0386102A4CE}" type="presOf" srcId="{7DA2B956-BDB3-492E-8825-1FBA458D7610}" destId="{3EBDEC85-1C8D-48AC-B9B3-7F26CA4B1240}" srcOrd="1" destOrd="0" presId="urn:microsoft.com/office/officeart/2005/8/layout/vProcess5"/>
    <dgm:cxn modelId="{8AE80ADD-5F65-4826-82FC-E7BBBDC6F9A8}" srcId="{90D45257-12C8-49D5-9B8F-605F05FBDE38}" destId="{23991D69-6EEE-4648-B1B9-B9534B512C4A}" srcOrd="0" destOrd="0" parTransId="{3275A23E-87A8-4E8C-AC22-6CABFF6C78A6}" sibTransId="{0A3320C0-54C3-4D55-9C7D-4859B89F40BE}"/>
    <dgm:cxn modelId="{2D571BEE-9D0B-49DB-B409-2F623C3D01B2}" type="presOf" srcId="{23991D69-6EEE-4648-B1B9-B9534B512C4A}" destId="{CDFB6431-8977-4144-94A3-2065F64482C9}" srcOrd="1" destOrd="0" presId="urn:microsoft.com/office/officeart/2005/8/layout/vProcess5"/>
    <dgm:cxn modelId="{C0A07DF0-431C-410F-91C9-4FF2E9D57F4B}" type="presOf" srcId="{58FF1A1E-03DA-4607-B65C-230A07C36E62}" destId="{9AF9F19D-51FA-4C92-998D-89D91453A8A1}" srcOrd="0" destOrd="0" presId="urn:microsoft.com/office/officeart/2005/8/layout/vProcess5"/>
    <dgm:cxn modelId="{B3F19811-D9F7-4312-95F0-CF52D7FB2491}" type="presParOf" srcId="{A65685CE-FAEF-4460-AC6F-05D97F5358C2}" destId="{34F10FD2-0AAA-44D5-A9EB-F362C5F07D98}" srcOrd="0" destOrd="0" presId="urn:microsoft.com/office/officeart/2005/8/layout/vProcess5"/>
    <dgm:cxn modelId="{645222CB-17F3-41D1-AF68-CE71FFF00F16}" type="presParOf" srcId="{A65685CE-FAEF-4460-AC6F-05D97F5358C2}" destId="{FFA7B4CF-AE0F-48D0-8798-C342FF811EB6}" srcOrd="1" destOrd="0" presId="urn:microsoft.com/office/officeart/2005/8/layout/vProcess5"/>
    <dgm:cxn modelId="{5F12EF86-7FE5-4474-97ED-344F3FE1EA03}" type="presParOf" srcId="{A65685CE-FAEF-4460-AC6F-05D97F5358C2}" destId="{0801C528-D503-4B48-83D6-5EAA49FB11A2}" srcOrd="2" destOrd="0" presId="urn:microsoft.com/office/officeart/2005/8/layout/vProcess5"/>
    <dgm:cxn modelId="{0190EAD9-4996-4834-8B71-A094DB7C4CEE}" type="presParOf" srcId="{A65685CE-FAEF-4460-AC6F-05D97F5358C2}" destId="{67B3C4CA-7FB1-4DC5-AB3F-FC9E45D526C7}" srcOrd="3" destOrd="0" presId="urn:microsoft.com/office/officeart/2005/8/layout/vProcess5"/>
    <dgm:cxn modelId="{365789D1-5D53-464E-9348-935C167668E5}" type="presParOf" srcId="{A65685CE-FAEF-4460-AC6F-05D97F5358C2}" destId="{53E015CD-9073-4E5A-99D2-08B74AC08D47}" srcOrd="4" destOrd="0" presId="urn:microsoft.com/office/officeart/2005/8/layout/vProcess5"/>
    <dgm:cxn modelId="{7391F6D7-511A-4357-AF3B-021E4601D807}" type="presParOf" srcId="{A65685CE-FAEF-4460-AC6F-05D97F5358C2}" destId="{9AF9F19D-51FA-4C92-998D-89D91453A8A1}" srcOrd="5" destOrd="0" presId="urn:microsoft.com/office/officeart/2005/8/layout/vProcess5"/>
    <dgm:cxn modelId="{5A4681FA-1277-42BC-878E-2C6E3D3A1306}" type="presParOf" srcId="{A65685CE-FAEF-4460-AC6F-05D97F5358C2}" destId="{CDFB6431-8977-4144-94A3-2065F64482C9}" srcOrd="6" destOrd="0" presId="urn:microsoft.com/office/officeart/2005/8/layout/vProcess5"/>
    <dgm:cxn modelId="{747140FD-9826-48E6-B164-CF22E7B92C7A}" type="presParOf" srcId="{A65685CE-FAEF-4460-AC6F-05D97F5358C2}" destId="{DBA36838-078D-41CE-83DE-65C756EA68A1}" srcOrd="7" destOrd="0" presId="urn:microsoft.com/office/officeart/2005/8/layout/vProcess5"/>
    <dgm:cxn modelId="{790DF933-9ECB-4511-A217-D13873BBCA8D}" type="presParOf" srcId="{A65685CE-FAEF-4460-AC6F-05D97F5358C2}" destId="{3EBDEC85-1C8D-48AC-B9B3-7F26CA4B124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6A737-C7C2-4B06-90FB-A862047F807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B44F1E3-0B34-4B0E-A5ED-12AFE5089647}">
      <dgm:prSet/>
      <dgm:spPr/>
      <dgm:t>
        <a:bodyPr/>
        <a:lstStyle/>
        <a:p>
          <a:r>
            <a:rPr lang="en-US"/>
            <a:t>Shared-Memory MIMD</a:t>
          </a:r>
        </a:p>
      </dgm:t>
    </dgm:pt>
    <dgm:pt modelId="{21C4BC19-FD1F-4FC5-9B70-AF3D260A653A}" type="parTrans" cxnId="{49B56945-8AE0-4374-A721-D6AB2E45D896}">
      <dgm:prSet/>
      <dgm:spPr/>
      <dgm:t>
        <a:bodyPr/>
        <a:lstStyle/>
        <a:p>
          <a:endParaRPr lang="en-US"/>
        </a:p>
      </dgm:t>
    </dgm:pt>
    <dgm:pt modelId="{C77813E0-82EC-45DF-A2D2-DECF6DF6727C}" type="sibTrans" cxnId="{49B56945-8AE0-4374-A721-D6AB2E45D896}">
      <dgm:prSet/>
      <dgm:spPr/>
      <dgm:t>
        <a:bodyPr/>
        <a:lstStyle/>
        <a:p>
          <a:endParaRPr lang="en-US"/>
        </a:p>
      </dgm:t>
    </dgm:pt>
    <dgm:pt modelId="{6594A174-959B-409D-BC33-AB7C911B192E}">
      <dgm:prSet/>
      <dgm:spPr/>
      <dgm:t>
        <a:bodyPr/>
        <a:lstStyle/>
        <a:p>
          <a:r>
            <a:rPr lang="en-US"/>
            <a:t>Distributed Memory MIMD</a:t>
          </a:r>
        </a:p>
      </dgm:t>
    </dgm:pt>
    <dgm:pt modelId="{3E6FD49A-857F-4788-AECD-74B4B1A3D2A3}" type="parTrans" cxnId="{93190C20-53FB-454D-9C2E-B793D5E59319}">
      <dgm:prSet/>
      <dgm:spPr/>
      <dgm:t>
        <a:bodyPr/>
        <a:lstStyle/>
        <a:p>
          <a:endParaRPr lang="en-US"/>
        </a:p>
      </dgm:t>
    </dgm:pt>
    <dgm:pt modelId="{B69E7D2C-9F31-46CB-A331-4345CD68B70B}" type="sibTrans" cxnId="{93190C20-53FB-454D-9C2E-B793D5E59319}">
      <dgm:prSet/>
      <dgm:spPr/>
      <dgm:t>
        <a:bodyPr/>
        <a:lstStyle/>
        <a:p>
          <a:endParaRPr lang="en-US"/>
        </a:p>
      </dgm:t>
    </dgm:pt>
    <dgm:pt modelId="{8EF85B06-4E96-43BF-8209-4276D8A5A734}" type="pres">
      <dgm:prSet presAssocID="{31A6A737-C7C2-4B06-90FB-A862047F8074}" presName="diagram" presStyleCnt="0">
        <dgm:presLayoutVars>
          <dgm:dir/>
          <dgm:resizeHandles val="exact"/>
        </dgm:presLayoutVars>
      </dgm:prSet>
      <dgm:spPr/>
    </dgm:pt>
    <dgm:pt modelId="{60813322-EDB7-49A3-AD59-96610BC2D929}" type="pres">
      <dgm:prSet presAssocID="{2B44F1E3-0B34-4B0E-A5ED-12AFE5089647}" presName="node" presStyleLbl="node1" presStyleIdx="0" presStyleCnt="2">
        <dgm:presLayoutVars>
          <dgm:bulletEnabled val="1"/>
        </dgm:presLayoutVars>
      </dgm:prSet>
      <dgm:spPr/>
    </dgm:pt>
    <dgm:pt modelId="{A41AABAD-AD0E-459F-863C-A65519F0E56A}" type="pres">
      <dgm:prSet presAssocID="{C77813E0-82EC-45DF-A2D2-DECF6DF6727C}" presName="sibTrans" presStyleCnt="0"/>
      <dgm:spPr/>
    </dgm:pt>
    <dgm:pt modelId="{0B223DBB-4497-444C-A97B-908419588770}" type="pres">
      <dgm:prSet presAssocID="{6594A174-959B-409D-BC33-AB7C911B192E}" presName="node" presStyleLbl="node1" presStyleIdx="1" presStyleCnt="2">
        <dgm:presLayoutVars>
          <dgm:bulletEnabled val="1"/>
        </dgm:presLayoutVars>
      </dgm:prSet>
      <dgm:spPr/>
    </dgm:pt>
  </dgm:ptLst>
  <dgm:cxnLst>
    <dgm:cxn modelId="{D00C3008-E6EF-4D7E-827C-0B7097D971A8}" type="presOf" srcId="{31A6A737-C7C2-4B06-90FB-A862047F8074}" destId="{8EF85B06-4E96-43BF-8209-4276D8A5A734}" srcOrd="0" destOrd="0" presId="urn:microsoft.com/office/officeart/2005/8/layout/default"/>
    <dgm:cxn modelId="{93190C20-53FB-454D-9C2E-B793D5E59319}" srcId="{31A6A737-C7C2-4B06-90FB-A862047F8074}" destId="{6594A174-959B-409D-BC33-AB7C911B192E}" srcOrd="1" destOrd="0" parTransId="{3E6FD49A-857F-4788-AECD-74B4B1A3D2A3}" sibTransId="{B69E7D2C-9F31-46CB-A331-4345CD68B70B}"/>
    <dgm:cxn modelId="{49B56945-8AE0-4374-A721-D6AB2E45D896}" srcId="{31A6A737-C7C2-4B06-90FB-A862047F8074}" destId="{2B44F1E3-0B34-4B0E-A5ED-12AFE5089647}" srcOrd="0" destOrd="0" parTransId="{21C4BC19-FD1F-4FC5-9B70-AF3D260A653A}" sibTransId="{C77813E0-82EC-45DF-A2D2-DECF6DF6727C}"/>
    <dgm:cxn modelId="{944B46E2-ED41-4630-AFDB-E7E608343CFC}" type="presOf" srcId="{6594A174-959B-409D-BC33-AB7C911B192E}" destId="{0B223DBB-4497-444C-A97B-908419588770}" srcOrd="0" destOrd="0" presId="urn:microsoft.com/office/officeart/2005/8/layout/default"/>
    <dgm:cxn modelId="{595AF6E7-D793-485B-B940-3C0BF3F600AF}" type="presOf" srcId="{2B44F1E3-0B34-4B0E-A5ED-12AFE5089647}" destId="{60813322-EDB7-49A3-AD59-96610BC2D929}" srcOrd="0" destOrd="0" presId="urn:microsoft.com/office/officeart/2005/8/layout/default"/>
    <dgm:cxn modelId="{F53BDEAD-9A4A-42C0-AD6F-DE0E469F7CD4}" type="presParOf" srcId="{8EF85B06-4E96-43BF-8209-4276D8A5A734}" destId="{60813322-EDB7-49A3-AD59-96610BC2D929}" srcOrd="0" destOrd="0" presId="urn:microsoft.com/office/officeart/2005/8/layout/default"/>
    <dgm:cxn modelId="{7CAD0EBE-235B-475C-B503-53D888EC7190}" type="presParOf" srcId="{8EF85B06-4E96-43BF-8209-4276D8A5A734}" destId="{A41AABAD-AD0E-459F-863C-A65519F0E56A}" srcOrd="1" destOrd="0" presId="urn:microsoft.com/office/officeart/2005/8/layout/default"/>
    <dgm:cxn modelId="{0F39E823-1E4B-4F25-972D-38F3BF3F1220}" type="presParOf" srcId="{8EF85B06-4E96-43BF-8209-4276D8A5A734}" destId="{0B223DBB-4497-444C-A97B-90841958877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A6B233-49BB-422F-BB65-3003697DFCDA}" type="doc">
      <dgm:prSet loTypeId="urn:microsoft.com/office/officeart/2005/8/layout/vProcess5" loCatId="process" qsTypeId="urn:microsoft.com/office/officeart/2005/8/quickstyle/simple1" qsCatId="simple" csTypeId="urn:microsoft.com/office/officeart/2005/8/colors/accent4_3" csCatId="accent4"/>
      <dgm:spPr/>
      <dgm:t>
        <a:bodyPr/>
        <a:lstStyle/>
        <a:p>
          <a:endParaRPr lang="en-US"/>
        </a:p>
      </dgm:t>
    </dgm:pt>
    <dgm:pt modelId="{B7F5D076-9D48-49C5-9A9D-B71901598F24}">
      <dgm:prSet/>
      <dgm:spPr/>
      <dgm:t>
        <a:bodyPr/>
        <a:lstStyle/>
        <a:p>
          <a:r>
            <a:rPr lang="en-US"/>
            <a:t>Multiple processors operate independently, but share the </a:t>
          </a:r>
          <a:r>
            <a:rPr lang="en-US" u="sng"/>
            <a:t>same memory resources</a:t>
          </a:r>
          <a:endParaRPr lang="en-US"/>
        </a:p>
      </dgm:t>
    </dgm:pt>
    <dgm:pt modelId="{83AD0DEB-1AFE-4E6D-8968-E40B824FDA5B}" type="parTrans" cxnId="{365E94E1-5882-45C6-90C0-17147C42ECAF}">
      <dgm:prSet/>
      <dgm:spPr/>
      <dgm:t>
        <a:bodyPr/>
        <a:lstStyle/>
        <a:p>
          <a:endParaRPr lang="en-US"/>
        </a:p>
      </dgm:t>
    </dgm:pt>
    <dgm:pt modelId="{C2E57EC5-4FAD-410C-BEFF-FF1DE37E0F56}" type="sibTrans" cxnId="{365E94E1-5882-45C6-90C0-17147C42ECAF}">
      <dgm:prSet/>
      <dgm:spPr/>
      <dgm:t>
        <a:bodyPr/>
        <a:lstStyle/>
        <a:p>
          <a:endParaRPr lang="en-US"/>
        </a:p>
      </dgm:t>
    </dgm:pt>
    <dgm:pt modelId="{14E0608B-AF48-4DE5-BF08-D289A4725813}">
      <dgm:prSet/>
      <dgm:spPr/>
      <dgm:t>
        <a:bodyPr/>
        <a:lstStyle/>
        <a:p>
          <a:r>
            <a:rPr lang="en-US"/>
            <a:t>Changes made in a memory location by one processor is visible to all other processors</a:t>
          </a:r>
        </a:p>
      </dgm:t>
    </dgm:pt>
    <dgm:pt modelId="{8C3BEE11-99D2-4E57-8174-FEC27BE4C657}" type="parTrans" cxnId="{89D2B65A-0835-4252-9C3B-E56D0C52C5E3}">
      <dgm:prSet/>
      <dgm:spPr/>
      <dgm:t>
        <a:bodyPr/>
        <a:lstStyle/>
        <a:p>
          <a:endParaRPr lang="en-US"/>
        </a:p>
      </dgm:t>
    </dgm:pt>
    <dgm:pt modelId="{72BDF8BF-2238-438A-8A53-1B6E12FDDDFE}" type="sibTrans" cxnId="{89D2B65A-0835-4252-9C3B-E56D0C52C5E3}">
      <dgm:prSet/>
      <dgm:spPr/>
      <dgm:t>
        <a:bodyPr/>
        <a:lstStyle/>
        <a:p>
          <a:endParaRPr lang="en-US"/>
        </a:p>
      </dgm:t>
    </dgm:pt>
    <dgm:pt modelId="{144DBC00-252B-4028-B313-61EE21EF3160}" type="pres">
      <dgm:prSet presAssocID="{0FA6B233-49BB-422F-BB65-3003697DFCDA}" presName="outerComposite" presStyleCnt="0">
        <dgm:presLayoutVars>
          <dgm:chMax val="5"/>
          <dgm:dir/>
          <dgm:resizeHandles val="exact"/>
        </dgm:presLayoutVars>
      </dgm:prSet>
      <dgm:spPr/>
    </dgm:pt>
    <dgm:pt modelId="{81B11559-DB20-4617-97EE-3124A0153982}" type="pres">
      <dgm:prSet presAssocID="{0FA6B233-49BB-422F-BB65-3003697DFCDA}" presName="dummyMaxCanvas" presStyleCnt="0">
        <dgm:presLayoutVars/>
      </dgm:prSet>
      <dgm:spPr/>
    </dgm:pt>
    <dgm:pt modelId="{9F0B154F-D3E9-4364-84A6-D95CC2F14F96}" type="pres">
      <dgm:prSet presAssocID="{0FA6B233-49BB-422F-BB65-3003697DFCDA}" presName="TwoNodes_1" presStyleLbl="node1" presStyleIdx="0" presStyleCnt="2">
        <dgm:presLayoutVars>
          <dgm:bulletEnabled val="1"/>
        </dgm:presLayoutVars>
      </dgm:prSet>
      <dgm:spPr/>
    </dgm:pt>
    <dgm:pt modelId="{79EEE02A-C87C-49D0-B0AC-B0C3246B6EE1}" type="pres">
      <dgm:prSet presAssocID="{0FA6B233-49BB-422F-BB65-3003697DFCDA}" presName="TwoNodes_2" presStyleLbl="node1" presStyleIdx="1" presStyleCnt="2">
        <dgm:presLayoutVars>
          <dgm:bulletEnabled val="1"/>
        </dgm:presLayoutVars>
      </dgm:prSet>
      <dgm:spPr/>
    </dgm:pt>
    <dgm:pt modelId="{793B08D5-E732-48AC-A532-99436AC5D0EE}" type="pres">
      <dgm:prSet presAssocID="{0FA6B233-49BB-422F-BB65-3003697DFCDA}" presName="TwoConn_1-2" presStyleLbl="fgAccFollowNode1" presStyleIdx="0" presStyleCnt="1">
        <dgm:presLayoutVars>
          <dgm:bulletEnabled val="1"/>
        </dgm:presLayoutVars>
      </dgm:prSet>
      <dgm:spPr/>
    </dgm:pt>
    <dgm:pt modelId="{175C0F0E-6549-4B41-9058-8C9DEA68589E}" type="pres">
      <dgm:prSet presAssocID="{0FA6B233-49BB-422F-BB65-3003697DFCDA}" presName="TwoNodes_1_text" presStyleLbl="node1" presStyleIdx="1" presStyleCnt="2">
        <dgm:presLayoutVars>
          <dgm:bulletEnabled val="1"/>
        </dgm:presLayoutVars>
      </dgm:prSet>
      <dgm:spPr/>
    </dgm:pt>
    <dgm:pt modelId="{AE41A6FF-A71A-43EE-9EB7-F8B956FA01BB}" type="pres">
      <dgm:prSet presAssocID="{0FA6B233-49BB-422F-BB65-3003697DFCD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5DA0E65-F300-442B-BB24-5AD00E5DBF0A}" type="presOf" srcId="{C2E57EC5-4FAD-410C-BEFF-FF1DE37E0F56}" destId="{793B08D5-E732-48AC-A532-99436AC5D0EE}" srcOrd="0" destOrd="0" presId="urn:microsoft.com/office/officeart/2005/8/layout/vProcess5"/>
    <dgm:cxn modelId="{89D2B65A-0835-4252-9C3B-E56D0C52C5E3}" srcId="{0FA6B233-49BB-422F-BB65-3003697DFCDA}" destId="{14E0608B-AF48-4DE5-BF08-D289A4725813}" srcOrd="1" destOrd="0" parTransId="{8C3BEE11-99D2-4E57-8174-FEC27BE4C657}" sibTransId="{72BDF8BF-2238-438A-8A53-1B6E12FDDDFE}"/>
    <dgm:cxn modelId="{9475A596-D55F-44FF-BDA4-2F656EAEAB73}" type="presOf" srcId="{B7F5D076-9D48-49C5-9A9D-B71901598F24}" destId="{175C0F0E-6549-4B41-9058-8C9DEA68589E}" srcOrd="1" destOrd="0" presId="urn:microsoft.com/office/officeart/2005/8/layout/vProcess5"/>
    <dgm:cxn modelId="{6713CEAA-AFC5-4DF4-B6B9-3E5DF3028306}" type="presOf" srcId="{14E0608B-AF48-4DE5-BF08-D289A4725813}" destId="{79EEE02A-C87C-49D0-B0AC-B0C3246B6EE1}" srcOrd="0" destOrd="0" presId="urn:microsoft.com/office/officeart/2005/8/layout/vProcess5"/>
    <dgm:cxn modelId="{17FE29D9-5E1C-421A-ABF4-A878425731B9}" type="presOf" srcId="{0FA6B233-49BB-422F-BB65-3003697DFCDA}" destId="{144DBC00-252B-4028-B313-61EE21EF3160}" srcOrd="0" destOrd="0" presId="urn:microsoft.com/office/officeart/2005/8/layout/vProcess5"/>
    <dgm:cxn modelId="{365E94E1-5882-45C6-90C0-17147C42ECAF}" srcId="{0FA6B233-49BB-422F-BB65-3003697DFCDA}" destId="{B7F5D076-9D48-49C5-9A9D-B71901598F24}" srcOrd="0" destOrd="0" parTransId="{83AD0DEB-1AFE-4E6D-8968-E40B824FDA5B}" sibTransId="{C2E57EC5-4FAD-410C-BEFF-FF1DE37E0F56}"/>
    <dgm:cxn modelId="{CF9572E7-CC6A-4A63-9A21-1CEABCB29EDB}" type="presOf" srcId="{14E0608B-AF48-4DE5-BF08-D289A4725813}" destId="{AE41A6FF-A71A-43EE-9EB7-F8B956FA01BB}" srcOrd="1" destOrd="0" presId="urn:microsoft.com/office/officeart/2005/8/layout/vProcess5"/>
    <dgm:cxn modelId="{E8B655F8-12BC-473A-A075-F37D11D6B823}" type="presOf" srcId="{B7F5D076-9D48-49C5-9A9D-B71901598F24}" destId="{9F0B154F-D3E9-4364-84A6-D95CC2F14F96}" srcOrd="0" destOrd="0" presId="urn:microsoft.com/office/officeart/2005/8/layout/vProcess5"/>
    <dgm:cxn modelId="{18BFC919-1426-48B7-BF0D-B48FDF8E0DE3}" type="presParOf" srcId="{144DBC00-252B-4028-B313-61EE21EF3160}" destId="{81B11559-DB20-4617-97EE-3124A0153982}" srcOrd="0" destOrd="0" presId="urn:microsoft.com/office/officeart/2005/8/layout/vProcess5"/>
    <dgm:cxn modelId="{602F9319-1094-425D-94DA-70088876281B}" type="presParOf" srcId="{144DBC00-252B-4028-B313-61EE21EF3160}" destId="{9F0B154F-D3E9-4364-84A6-D95CC2F14F96}" srcOrd="1" destOrd="0" presId="urn:microsoft.com/office/officeart/2005/8/layout/vProcess5"/>
    <dgm:cxn modelId="{BCDDD8A3-A17C-4F0F-AA02-D0E35A0DF953}" type="presParOf" srcId="{144DBC00-252B-4028-B313-61EE21EF3160}" destId="{79EEE02A-C87C-49D0-B0AC-B0C3246B6EE1}" srcOrd="2" destOrd="0" presId="urn:microsoft.com/office/officeart/2005/8/layout/vProcess5"/>
    <dgm:cxn modelId="{80C41781-9CFC-40C3-8643-ADD72E902662}" type="presParOf" srcId="{144DBC00-252B-4028-B313-61EE21EF3160}" destId="{793B08D5-E732-48AC-A532-99436AC5D0EE}" srcOrd="3" destOrd="0" presId="urn:microsoft.com/office/officeart/2005/8/layout/vProcess5"/>
    <dgm:cxn modelId="{2B124C79-61B1-477A-9073-9F85A430193C}" type="presParOf" srcId="{144DBC00-252B-4028-B313-61EE21EF3160}" destId="{175C0F0E-6549-4B41-9058-8C9DEA68589E}" srcOrd="4" destOrd="0" presId="urn:microsoft.com/office/officeart/2005/8/layout/vProcess5"/>
    <dgm:cxn modelId="{FF5A61F9-BB57-4936-99E6-4A111A8A797B}" type="presParOf" srcId="{144DBC00-252B-4028-B313-61EE21EF3160}" destId="{AE41A6FF-A71A-43EE-9EB7-F8B956FA01B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C068EF-8C51-4DBE-A791-DBF08028CF74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E9BE7CF9-8E95-4484-A552-3D659989D1EB}">
      <dgm:prSet/>
      <dgm:spPr/>
      <dgm:t>
        <a:bodyPr/>
        <a:lstStyle/>
        <a:p>
          <a:r>
            <a:rPr lang="en-US"/>
            <a:t>Uniform Memory Access (UMA)</a:t>
          </a:r>
        </a:p>
      </dgm:t>
    </dgm:pt>
    <dgm:pt modelId="{6F39B682-2888-4D11-A651-82E51E2712A1}" type="parTrans" cxnId="{71B030FF-6368-47FA-8E38-8873A4214484}">
      <dgm:prSet/>
      <dgm:spPr/>
      <dgm:t>
        <a:bodyPr/>
        <a:lstStyle/>
        <a:p>
          <a:endParaRPr lang="en-US"/>
        </a:p>
      </dgm:t>
    </dgm:pt>
    <dgm:pt modelId="{233C7B0A-DA15-417B-A1CA-84387EF6BAE1}" type="sibTrans" cxnId="{71B030FF-6368-47FA-8E38-8873A4214484}">
      <dgm:prSet/>
      <dgm:spPr/>
      <dgm:t>
        <a:bodyPr/>
        <a:lstStyle/>
        <a:p>
          <a:endParaRPr lang="en-US"/>
        </a:p>
      </dgm:t>
    </dgm:pt>
    <dgm:pt modelId="{F0988E3D-C33C-457F-B88E-08B009B60A40}">
      <dgm:prSet/>
      <dgm:spPr/>
      <dgm:t>
        <a:bodyPr/>
        <a:lstStyle/>
        <a:p>
          <a:r>
            <a:rPr lang="en-US"/>
            <a:t>Non-Uniform Memory Access (NUMA)</a:t>
          </a:r>
        </a:p>
      </dgm:t>
    </dgm:pt>
    <dgm:pt modelId="{BE2F3237-5DF9-4FB6-9E2F-7488E224B55B}" type="parTrans" cxnId="{3B032442-76B3-4A5C-9AB4-948DBF9B3FF5}">
      <dgm:prSet/>
      <dgm:spPr/>
      <dgm:t>
        <a:bodyPr/>
        <a:lstStyle/>
        <a:p>
          <a:endParaRPr lang="en-US"/>
        </a:p>
      </dgm:t>
    </dgm:pt>
    <dgm:pt modelId="{12201CF3-908C-482D-925A-9E2BE1144581}" type="sibTrans" cxnId="{3B032442-76B3-4A5C-9AB4-948DBF9B3FF5}">
      <dgm:prSet/>
      <dgm:spPr/>
      <dgm:t>
        <a:bodyPr/>
        <a:lstStyle/>
        <a:p>
          <a:endParaRPr lang="en-US"/>
        </a:p>
      </dgm:t>
    </dgm:pt>
    <dgm:pt modelId="{E1A768E3-3631-482B-BB57-46F45660316A}" type="pres">
      <dgm:prSet presAssocID="{95C068EF-8C51-4DBE-A791-DBF08028CF74}" presName="linear" presStyleCnt="0">
        <dgm:presLayoutVars>
          <dgm:animLvl val="lvl"/>
          <dgm:resizeHandles val="exact"/>
        </dgm:presLayoutVars>
      </dgm:prSet>
      <dgm:spPr/>
    </dgm:pt>
    <dgm:pt modelId="{B72A206C-3CA5-404E-9286-AA97C99F5B9E}" type="pres">
      <dgm:prSet presAssocID="{E9BE7CF9-8E95-4484-A552-3D659989D1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4C761E-6915-418D-B819-9DF28DF748A7}" type="pres">
      <dgm:prSet presAssocID="{233C7B0A-DA15-417B-A1CA-84387EF6BAE1}" presName="spacer" presStyleCnt="0"/>
      <dgm:spPr/>
    </dgm:pt>
    <dgm:pt modelId="{E821B8D2-FA18-423E-B153-CAB4A52A375A}" type="pres">
      <dgm:prSet presAssocID="{F0988E3D-C33C-457F-B88E-08B009B60A4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661EC19-4979-4904-8215-9092469C2AE8}" type="presOf" srcId="{F0988E3D-C33C-457F-B88E-08B009B60A40}" destId="{E821B8D2-FA18-423E-B153-CAB4A52A375A}" srcOrd="0" destOrd="0" presId="urn:microsoft.com/office/officeart/2005/8/layout/vList2"/>
    <dgm:cxn modelId="{03758728-7465-4DAC-8BF4-D30D73BB08DC}" type="presOf" srcId="{E9BE7CF9-8E95-4484-A552-3D659989D1EB}" destId="{B72A206C-3CA5-404E-9286-AA97C99F5B9E}" srcOrd="0" destOrd="0" presId="urn:microsoft.com/office/officeart/2005/8/layout/vList2"/>
    <dgm:cxn modelId="{3B032442-76B3-4A5C-9AB4-948DBF9B3FF5}" srcId="{95C068EF-8C51-4DBE-A791-DBF08028CF74}" destId="{F0988E3D-C33C-457F-B88E-08B009B60A40}" srcOrd="1" destOrd="0" parTransId="{BE2F3237-5DF9-4FB6-9E2F-7488E224B55B}" sibTransId="{12201CF3-908C-482D-925A-9E2BE1144581}"/>
    <dgm:cxn modelId="{A2EDF387-2195-4971-8A21-E6E09112927F}" type="presOf" srcId="{95C068EF-8C51-4DBE-A791-DBF08028CF74}" destId="{E1A768E3-3631-482B-BB57-46F45660316A}" srcOrd="0" destOrd="0" presId="urn:microsoft.com/office/officeart/2005/8/layout/vList2"/>
    <dgm:cxn modelId="{71B030FF-6368-47FA-8E38-8873A4214484}" srcId="{95C068EF-8C51-4DBE-A791-DBF08028CF74}" destId="{E9BE7CF9-8E95-4484-A552-3D659989D1EB}" srcOrd="0" destOrd="0" parTransId="{6F39B682-2888-4D11-A651-82E51E2712A1}" sibTransId="{233C7B0A-DA15-417B-A1CA-84387EF6BAE1}"/>
    <dgm:cxn modelId="{51E87896-CC61-4027-A843-7AB382DD00FD}" type="presParOf" srcId="{E1A768E3-3631-482B-BB57-46F45660316A}" destId="{B72A206C-3CA5-404E-9286-AA97C99F5B9E}" srcOrd="0" destOrd="0" presId="urn:microsoft.com/office/officeart/2005/8/layout/vList2"/>
    <dgm:cxn modelId="{9FECCC82-77D1-4704-B55B-8972FF0A6B26}" type="presParOf" srcId="{E1A768E3-3631-482B-BB57-46F45660316A}" destId="{B24C761E-6915-418D-B819-9DF28DF748A7}" srcOrd="1" destOrd="0" presId="urn:microsoft.com/office/officeart/2005/8/layout/vList2"/>
    <dgm:cxn modelId="{AD24D4E1-0452-4C22-8A2B-FE197067D9B6}" type="presParOf" srcId="{E1A768E3-3631-482B-BB57-46F45660316A}" destId="{E821B8D2-FA18-423E-B153-CAB4A52A37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C5E101-3229-460B-85AE-87C14C5EEC87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F823D1-3CB1-487B-8A0B-E29AC59F93E7}">
      <dgm:prSet phldr="0"/>
      <dgm:spPr/>
      <dgm:t>
        <a:bodyPr/>
        <a:lstStyle/>
        <a:p>
          <a:pPr rtl="0"/>
          <a:r>
            <a:rPr lang="en-US" b="0" i="0" u="none" strike="noStrike" cap="none" baseline="0" noProof="0"/>
            <a:t>Using Crossbar switches</a:t>
          </a:r>
          <a:endParaRPr lang="en-US" b="0" i="0" u="none" strike="noStrike" cap="none" baseline="0" noProof="0">
            <a:solidFill>
              <a:srgbClr val="010000"/>
            </a:solidFill>
            <a:latin typeface="Tw Cen MT"/>
          </a:endParaRPr>
        </a:p>
      </dgm:t>
    </dgm:pt>
    <dgm:pt modelId="{196FBB9C-9702-42C7-AFDB-98FB2F4AF40F}" type="parTrans" cxnId="{A0DD6F48-04F4-49C3-AC69-B1CE0FAB2143}">
      <dgm:prSet/>
      <dgm:spPr/>
      <dgm:t>
        <a:bodyPr/>
        <a:lstStyle/>
        <a:p>
          <a:endParaRPr lang="en-US"/>
        </a:p>
      </dgm:t>
    </dgm:pt>
    <dgm:pt modelId="{F7E9B054-0EEF-49D7-82D2-25C8E821F75E}" type="sibTrans" cxnId="{A0DD6F48-04F4-49C3-AC69-B1CE0FAB2143}">
      <dgm:prSet/>
      <dgm:spPr/>
      <dgm:t>
        <a:bodyPr/>
        <a:lstStyle/>
        <a:p>
          <a:endParaRPr lang="en-US"/>
        </a:p>
      </dgm:t>
    </dgm:pt>
    <dgm:pt modelId="{C091236D-BAA0-4727-8B13-7F7F574456C6}">
      <dgm:prSet/>
      <dgm:spPr/>
      <dgm:t>
        <a:bodyPr/>
        <a:lstStyle/>
        <a:p>
          <a:pPr rtl="0"/>
          <a:endParaRPr lang="en-US"/>
        </a:p>
      </dgm:t>
    </dgm:pt>
    <dgm:pt modelId="{AE72AAE7-D869-4782-B7C8-064DC7C000F8}" type="parTrans" cxnId="{98E014F5-81E4-4A59-87A8-F41843F76DEE}">
      <dgm:prSet/>
      <dgm:spPr/>
      <dgm:t>
        <a:bodyPr/>
        <a:lstStyle/>
        <a:p>
          <a:endParaRPr lang="en-US"/>
        </a:p>
      </dgm:t>
    </dgm:pt>
    <dgm:pt modelId="{02F238A2-A527-443A-B519-8FE37E01B6B3}" type="sibTrans" cxnId="{98E014F5-81E4-4A59-87A8-F41843F76DEE}">
      <dgm:prSet/>
      <dgm:spPr/>
      <dgm:t>
        <a:bodyPr/>
        <a:lstStyle/>
        <a:p>
          <a:endParaRPr lang="en-US"/>
        </a:p>
      </dgm:t>
    </dgm:pt>
    <dgm:pt modelId="{9C8D9E4D-901D-4F30-89C9-0DDF76F34070}">
      <dgm:prSet/>
      <dgm:spPr/>
      <dgm:t>
        <a:bodyPr/>
        <a:lstStyle/>
        <a:p>
          <a:pPr rtl="0"/>
          <a:endParaRPr lang="en-US"/>
        </a:p>
      </dgm:t>
    </dgm:pt>
    <dgm:pt modelId="{C6F7DC93-EC6D-43DE-AB6B-23EEE5AFC487}" type="parTrans" cxnId="{7A8673FA-7D59-42D3-8F55-A682CA942BE1}">
      <dgm:prSet/>
      <dgm:spPr/>
      <dgm:t>
        <a:bodyPr/>
        <a:lstStyle/>
        <a:p>
          <a:endParaRPr lang="en-US"/>
        </a:p>
      </dgm:t>
    </dgm:pt>
    <dgm:pt modelId="{DCB3AE1A-7BB0-43BB-A5F1-D10BDA070D18}" type="sibTrans" cxnId="{7A8673FA-7D59-42D3-8F55-A682CA942BE1}">
      <dgm:prSet/>
      <dgm:spPr/>
      <dgm:t>
        <a:bodyPr/>
        <a:lstStyle/>
        <a:p>
          <a:endParaRPr lang="en-US"/>
        </a:p>
      </dgm:t>
    </dgm:pt>
    <dgm:pt modelId="{79BF29D1-25B4-4BC3-AAFE-9A531CF6FAAF}">
      <dgm:prSet phldr="0"/>
      <dgm:spPr/>
      <dgm:t>
        <a:bodyPr/>
        <a:lstStyle/>
        <a:p>
          <a:pPr rtl="0"/>
          <a:r>
            <a:rPr lang="en-US"/>
            <a:t>Using Multistage interconnection networks</a:t>
          </a:r>
          <a:endParaRPr lang="en-US">
            <a:latin typeface="Tw Cen MT" panose="020F0302020204030204"/>
          </a:endParaRPr>
        </a:p>
      </dgm:t>
    </dgm:pt>
    <dgm:pt modelId="{2D34FB1F-99DF-46B5-B461-0D42A5B4F9A4}" type="parTrans" cxnId="{D92D4368-13AA-4257-9810-1D28C0B82319}">
      <dgm:prSet/>
      <dgm:spPr/>
    </dgm:pt>
    <dgm:pt modelId="{2DA3E5F8-7696-44B0-9B0A-9ABA035198BC}" type="sibTrans" cxnId="{D92D4368-13AA-4257-9810-1D28C0B82319}">
      <dgm:prSet/>
      <dgm:spPr/>
    </dgm:pt>
    <dgm:pt modelId="{ED1ECD77-74E7-4DD9-9855-A8AD30ED90D0}" type="pres">
      <dgm:prSet presAssocID="{1CC5E101-3229-460B-85AE-87C14C5EEC87}" presName="diagram" presStyleCnt="0">
        <dgm:presLayoutVars>
          <dgm:dir/>
          <dgm:resizeHandles val="exact"/>
        </dgm:presLayoutVars>
      </dgm:prSet>
      <dgm:spPr/>
    </dgm:pt>
    <dgm:pt modelId="{1718DD5B-1310-4B4A-9718-887A70F5E552}" type="pres">
      <dgm:prSet presAssocID="{4BF823D1-3CB1-487B-8A0B-E29AC59F93E7}" presName="node" presStyleLbl="node1" presStyleIdx="0" presStyleCnt="2">
        <dgm:presLayoutVars>
          <dgm:bulletEnabled val="1"/>
        </dgm:presLayoutVars>
      </dgm:prSet>
      <dgm:spPr/>
    </dgm:pt>
    <dgm:pt modelId="{F2BE6551-A9AA-496F-BAC0-BB5AC5A1134E}" type="pres">
      <dgm:prSet presAssocID="{F7E9B054-0EEF-49D7-82D2-25C8E821F75E}" presName="sibTrans" presStyleCnt="0"/>
      <dgm:spPr/>
    </dgm:pt>
    <dgm:pt modelId="{08978F1D-D2B0-48F8-BB78-6E20688AEC7A}" type="pres">
      <dgm:prSet presAssocID="{79BF29D1-25B4-4BC3-AAFE-9A531CF6FAAF}" presName="node" presStyleLbl="node1" presStyleIdx="1" presStyleCnt="2">
        <dgm:presLayoutVars>
          <dgm:bulletEnabled val="1"/>
        </dgm:presLayoutVars>
      </dgm:prSet>
      <dgm:spPr/>
    </dgm:pt>
  </dgm:ptLst>
  <dgm:cxnLst>
    <dgm:cxn modelId="{65A9C233-528D-43EB-9CB0-98FA54A53607}" type="presOf" srcId="{4BF823D1-3CB1-487B-8A0B-E29AC59F93E7}" destId="{1718DD5B-1310-4B4A-9718-887A70F5E552}" srcOrd="0" destOrd="0" presId="urn:microsoft.com/office/officeart/2005/8/layout/default"/>
    <dgm:cxn modelId="{D92D4368-13AA-4257-9810-1D28C0B82319}" srcId="{1CC5E101-3229-460B-85AE-87C14C5EEC87}" destId="{79BF29D1-25B4-4BC3-AAFE-9A531CF6FAAF}" srcOrd="1" destOrd="0" parTransId="{2D34FB1F-99DF-46B5-B461-0D42A5B4F9A4}" sibTransId="{2DA3E5F8-7696-44B0-9B0A-9ABA035198BC}"/>
    <dgm:cxn modelId="{A0DD6F48-04F4-49C3-AC69-B1CE0FAB2143}" srcId="{1CC5E101-3229-460B-85AE-87C14C5EEC87}" destId="{4BF823D1-3CB1-487B-8A0B-E29AC59F93E7}" srcOrd="0" destOrd="0" parTransId="{196FBB9C-9702-42C7-AFDB-98FB2F4AF40F}" sibTransId="{F7E9B054-0EEF-49D7-82D2-25C8E821F75E}"/>
    <dgm:cxn modelId="{89DA386B-7358-47A1-962F-20B97C2C6672}" type="presOf" srcId="{79BF29D1-25B4-4BC3-AAFE-9A531CF6FAAF}" destId="{08978F1D-D2B0-48F8-BB78-6E20688AEC7A}" srcOrd="0" destOrd="0" presId="urn:microsoft.com/office/officeart/2005/8/layout/default"/>
    <dgm:cxn modelId="{831ED14C-DEA8-4E39-81CC-F99D0CFF5806}" type="presOf" srcId="{9C8D9E4D-901D-4F30-89C9-0DDF76F34070}" destId="{08978F1D-D2B0-48F8-BB78-6E20688AEC7A}" srcOrd="0" destOrd="1" presId="urn:microsoft.com/office/officeart/2005/8/layout/default"/>
    <dgm:cxn modelId="{4FE85B72-CE78-4897-A809-B231411E659F}" type="presOf" srcId="{C091236D-BAA0-4727-8B13-7F7F574456C6}" destId="{1718DD5B-1310-4B4A-9718-887A70F5E552}" srcOrd="0" destOrd="1" presId="urn:microsoft.com/office/officeart/2005/8/layout/default"/>
    <dgm:cxn modelId="{F12413DC-B55D-4B1C-B8A5-5C684E9999CA}" type="presOf" srcId="{1CC5E101-3229-460B-85AE-87C14C5EEC87}" destId="{ED1ECD77-74E7-4DD9-9855-A8AD30ED90D0}" srcOrd="0" destOrd="0" presId="urn:microsoft.com/office/officeart/2005/8/layout/default"/>
    <dgm:cxn modelId="{98E014F5-81E4-4A59-87A8-F41843F76DEE}" srcId="{4BF823D1-3CB1-487B-8A0B-E29AC59F93E7}" destId="{C091236D-BAA0-4727-8B13-7F7F574456C6}" srcOrd="0" destOrd="0" parTransId="{AE72AAE7-D869-4782-B7C8-064DC7C000F8}" sibTransId="{02F238A2-A527-443A-B519-8FE37E01B6B3}"/>
    <dgm:cxn modelId="{7A8673FA-7D59-42D3-8F55-A682CA942BE1}" srcId="{79BF29D1-25B4-4BC3-AAFE-9A531CF6FAAF}" destId="{9C8D9E4D-901D-4F30-89C9-0DDF76F34070}" srcOrd="0" destOrd="0" parTransId="{C6F7DC93-EC6D-43DE-AB6B-23EEE5AFC487}" sibTransId="{DCB3AE1A-7BB0-43BB-A5F1-D10BDA070D18}"/>
    <dgm:cxn modelId="{7A34FA05-511B-42ED-B011-8B99BF81994F}" type="presParOf" srcId="{ED1ECD77-74E7-4DD9-9855-A8AD30ED90D0}" destId="{1718DD5B-1310-4B4A-9718-887A70F5E552}" srcOrd="0" destOrd="0" presId="urn:microsoft.com/office/officeart/2005/8/layout/default"/>
    <dgm:cxn modelId="{B4FFAC86-FB82-45E0-9B96-E53232352984}" type="presParOf" srcId="{ED1ECD77-74E7-4DD9-9855-A8AD30ED90D0}" destId="{F2BE6551-A9AA-496F-BAC0-BB5AC5A1134E}" srcOrd="1" destOrd="0" presId="urn:microsoft.com/office/officeart/2005/8/layout/default"/>
    <dgm:cxn modelId="{BF881C89-8B75-4D3D-8ECC-C4B24EDB4331}" type="presParOf" srcId="{ED1ECD77-74E7-4DD9-9855-A8AD30ED90D0}" destId="{08978F1D-D2B0-48F8-BB78-6E20688AEC7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0CB799-8AE6-4641-BDE3-6689D773726B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844D53D-30BF-43D0-860E-1103734E7C37}">
      <dgm:prSet/>
      <dgm:spPr/>
      <dgm:t>
        <a:bodyPr/>
        <a:lstStyle/>
        <a:p>
          <a:r>
            <a:rPr lang="en-US"/>
            <a:t>Relatively new concept, surfaced around 2013</a:t>
          </a:r>
        </a:p>
      </dgm:t>
    </dgm:pt>
    <dgm:pt modelId="{B29EBBD9-262B-4D4E-920E-B920C2E59C14}" type="parTrans" cxnId="{B43DA5BB-6578-4B56-8FFC-68FCA3A05FF7}">
      <dgm:prSet/>
      <dgm:spPr/>
      <dgm:t>
        <a:bodyPr/>
        <a:lstStyle/>
        <a:p>
          <a:endParaRPr lang="en-US"/>
        </a:p>
      </dgm:t>
    </dgm:pt>
    <dgm:pt modelId="{956881B2-361E-41E1-BA1E-E66CB9033AAF}" type="sibTrans" cxnId="{B43DA5BB-6578-4B56-8FFC-68FCA3A05FF7}">
      <dgm:prSet/>
      <dgm:spPr/>
      <dgm:t>
        <a:bodyPr/>
        <a:lstStyle/>
        <a:p>
          <a:endParaRPr lang="en-US"/>
        </a:p>
      </dgm:t>
    </dgm:pt>
    <dgm:pt modelId="{3F2823E0-0933-4E1E-A15C-A71956817C71}">
      <dgm:prSet/>
      <dgm:spPr/>
      <dgm:t>
        <a:bodyPr/>
        <a:lstStyle/>
        <a:p>
          <a:r>
            <a:rPr lang="en-US"/>
            <a:t>Refers to CPU and GPU sharing same system memory with cache coherency</a:t>
          </a:r>
        </a:p>
      </dgm:t>
    </dgm:pt>
    <dgm:pt modelId="{CC5E12B4-0293-4451-AE74-70D8225CC715}" type="parTrans" cxnId="{D48A8034-842C-4422-9539-D3D413F29235}">
      <dgm:prSet/>
      <dgm:spPr/>
      <dgm:t>
        <a:bodyPr/>
        <a:lstStyle/>
        <a:p>
          <a:endParaRPr lang="en-US"/>
        </a:p>
      </dgm:t>
    </dgm:pt>
    <dgm:pt modelId="{56B8D13F-B65E-40A0-9AF2-C081AEAD8451}" type="sibTrans" cxnId="{D48A8034-842C-4422-9539-D3D413F29235}">
      <dgm:prSet/>
      <dgm:spPr/>
      <dgm:t>
        <a:bodyPr/>
        <a:lstStyle/>
        <a:p>
          <a:endParaRPr lang="en-US"/>
        </a:p>
      </dgm:t>
    </dgm:pt>
    <dgm:pt modelId="{220479F2-B7AF-4AF8-AB94-397DCA1A32D5}">
      <dgm:prSet/>
      <dgm:spPr/>
      <dgm:t>
        <a:bodyPr/>
        <a:lstStyle/>
        <a:p>
          <a:r>
            <a:rPr lang="en-US"/>
            <a:t>Advantageous because of an easier programming model and less copying of data between memory pools</a:t>
          </a:r>
        </a:p>
      </dgm:t>
    </dgm:pt>
    <dgm:pt modelId="{6A976856-7C3C-4E0F-9E1B-14AAA94CD7EB}" type="parTrans" cxnId="{5A9EF3D3-F9C3-4089-B66F-6E4B81082382}">
      <dgm:prSet/>
      <dgm:spPr/>
      <dgm:t>
        <a:bodyPr/>
        <a:lstStyle/>
        <a:p>
          <a:endParaRPr lang="en-US"/>
        </a:p>
      </dgm:t>
    </dgm:pt>
    <dgm:pt modelId="{CCDCDE2E-EB07-491F-B825-C7E38027CFEE}" type="sibTrans" cxnId="{5A9EF3D3-F9C3-4089-B66F-6E4B81082382}">
      <dgm:prSet/>
      <dgm:spPr/>
      <dgm:t>
        <a:bodyPr/>
        <a:lstStyle/>
        <a:p>
          <a:endParaRPr lang="en-US"/>
        </a:p>
      </dgm:t>
    </dgm:pt>
    <dgm:pt modelId="{894978EC-B2CC-4D71-878B-8A5460CCA27C}" type="pres">
      <dgm:prSet presAssocID="{CA0CB799-8AE6-4641-BDE3-6689D773726B}" presName="linear" presStyleCnt="0">
        <dgm:presLayoutVars>
          <dgm:animLvl val="lvl"/>
          <dgm:resizeHandles val="exact"/>
        </dgm:presLayoutVars>
      </dgm:prSet>
      <dgm:spPr/>
    </dgm:pt>
    <dgm:pt modelId="{9B9193AC-94AF-4EB3-A5CA-EF3489DD4F42}" type="pres">
      <dgm:prSet presAssocID="{2844D53D-30BF-43D0-860E-1103734E7C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A60D83-C86A-4FA2-943D-14B46FE5DED8}" type="pres">
      <dgm:prSet presAssocID="{956881B2-361E-41E1-BA1E-E66CB9033AAF}" presName="spacer" presStyleCnt="0"/>
      <dgm:spPr/>
    </dgm:pt>
    <dgm:pt modelId="{B9BDF5B8-C66B-4A41-B2A0-A33F0EEE1E2C}" type="pres">
      <dgm:prSet presAssocID="{3F2823E0-0933-4E1E-A15C-A71956817C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4F20B7-0FD2-4580-9038-5E370D105A7E}" type="pres">
      <dgm:prSet presAssocID="{56B8D13F-B65E-40A0-9AF2-C081AEAD8451}" presName="spacer" presStyleCnt="0"/>
      <dgm:spPr/>
    </dgm:pt>
    <dgm:pt modelId="{721A94D3-D708-4F3C-B8B2-94C84E86A862}" type="pres">
      <dgm:prSet presAssocID="{220479F2-B7AF-4AF8-AB94-397DCA1A32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870204-9ED6-4D64-965E-2FE8E1370CDC}" type="presOf" srcId="{2844D53D-30BF-43D0-860E-1103734E7C37}" destId="{9B9193AC-94AF-4EB3-A5CA-EF3489DD4F42}" srcOrd="0" destOrd="0" presId="urn:microsoft.com/office/officeart/2005/8/layout/vList2"/>
    <dgm:cxn modelId="{7A20602E-163A-4573-AEDA-7477457ED37B}" type="presOf" srcId="{220479F2-B7AF-4AF8-AB94-397DCA1A32D5}" destId="{721A94D3-D708-4F3C-B8B2-94C84E86A862}" srcOrd="0" destOrd="0" presId="urn:microsoft.com/office/officeart/2005/8/layout/vList2"/>
    <dgm:cxn modelId="{D48A8034-842C-4422-9539-D3D413F29235}" srcId="{CA0CB799-8AE6-4641-BDE3-6689D773726B}" destId="{3F2823E0-0933-4E1E-A15C-A71956817C71}" srcOrd="1" destOrd="0" parTransId="{CC5E12B4-0293-4451-AE74-70D8225CC715}" sibTransId="{56B8D13F-B65E-40A0-9AF2-C081AEAD8451}"/>
    <dgm:cxn modelId="{7970C88A-3FE3-41FD-A8AC-B26C5C923B30}" type="presOf" srcId="{CA0CB799-8AE6-4641-BDE3-6689D773726B}" destId="{894978EC-B2CC-4D71-878B-8A5460CCA27C}" srcOrd="0" destOrd="0" presId="urn:microsoft.com/office/officeart/2005/8/layout/vList2"/>
    <dgm:cxn modelId="{B8530DA4-831F-41BB-9833-582E60C33D80}" type="presOf" srcId="{3F2823E0-0933-4E1E-A15C-A71956817C71}" destId="{B9BDF5B8-C66B-4A41-B2A0-A33F0EEE1E2C}" srcOrd="0" destOrd="0" presId="urn:microsoft.com/office/officeart/2005/8/layout/vList2"/>
    <dgm:cxn modelId="{B43DA5BB-6578-4B56-8FFC-68FCA3A05FF7}" srcId="{CA0CB799-8AE6-4641-BDE3-6689D773726B}" destId="{2844D53D-30BF-43D0-860E-1103734E7C37}" srcOrd="0" destOrd="0" parTransId="{B29EBBD9-262B-4D4E-920E-B920C2E59C14}" sibTransId="{956881B2-361E-41E1-BA1E-E66CB9033AAF}"/>
    <dgm:cxn modelId="{5A9EF3D3-F9C3-4089-B66F-6E4B81082382}" srcId="{CA0CB799-8AE6-4641-BDE3-6689D773726B}" destId="{220479F2-B7AF-4AF8-AB94-397DCA1A32D5}" srcOrd="2" destOrd="0" parTransId="{6A976856-7C3C-4E0F-9E1B-14AAA94CD7EB}" sibTransId="{CCDCDE2E-EB07-491F-B825-C7E38027CFEE}"/>
    <dgm:cxn modelId="{2D8E243E-3F40-4BAD-9B68-907F661C2CA2}" type="presParOf" srcId="{894978EC-B2CC-4D71-878B-8A5460CCA27C}" destId="{9B9193AC-94AF-4EB3-A5CA-EF3489DD4F42}" srcOrd="0" destOrd="0" presId="urn:microsoft.com/office/officeart/2005/8/layout/vList2"/>
    <dgm:cxn modelId="{333AE9A6-EF17-414F-BDDD-24909643613A}" type="presParOf" srcId="{894978EC-B2CC-4D71-878B-8A5460CCA27C}" destId="{4EA60D83-C86A-4FA2-943D-14B46FE5DED8}" srcOrd="1" destOrd="0" presId="urn:microsoft.com/office/officeart/2005/8/layout/vList2"/>
    <dgm:cxn modelId="{7D2C7F6D-680B-4D18-AF86-ADCF325AB514}" type="presParOf" srcId="{894978EC-B2CC-4D71-878B-8A5460CCA27C}" destId="{B9BDF5B8-C66B-4A41-B2A0-A33F0EEE1E2C}" srcOrd="2" destOrd="0" presId="urn:microsoft.com/office/officeart/2005/8/layout/vList2"/>
    <dgm:cxn modelId="{6D48BBE0-E326-4F43-A0B8-AB2D3E764FD0}" type="presParOf" srcId="{894978EC-B2CC-4D71-878B-8A5460CCA27C}" destId="{864F20B7-0FD2-4580-9038-5E370D105A7E}" srcOrd="3" destOrd="0" presId="urn:microsoft.com/office/officeart/2005/8/layout/vList2"/>
    <dgm:cxn modelId="{05821C38-8B7A-4311-A819-5E0DCA29F55B}" type="presParOf" srcId="{894978EC-B2CC-4D71-878B-8A5460CCA27C}" destId="{721A94D3-D708-4F3C-B8B2-94C84E86A8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C44A2-DB3A-43EB-A9D8-5BEE5A8ACFB8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B5B966-643F-43F1-A6DC-2E609939E9DB}">
      <dsp:nvSpPr>
        <dsp:cNvPr id="0" name=""/>
        <dsp:cNvSpPr/>
      </dsp:nvSpPr>
      <dsp:spPr>
        <a:xfrm>
          <a:off x="0" y="0"/>
          <a:ext cx="10058399" cy="188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Classification on a distinct basis may reveal why a particular architecture is likely to improve performance.</a:t>
          </a:r>
        </a:p>
      </dsp:txBody>
      <dsp:txXfrm>
        <a:off x="0" y="0"/>
        <a:ext cx="10058399" cy="1880445"/>
      </dsp:txXfrm>
    </dsp:sp>
    <dsp:sp modelId="{ED66F997-C808-4544-B163-606E697C31C0}">
      <dsp:nvSpPr>
        <dsp:cNvPr id="0" name=""/>
        <dsp:cNvSpPr/>
      </dsp:nvSpPr>
      <dsp:spPr>
        <a:xfrm>
          <a:off x="0" y="1880445"/>
          <a:ext cx="100583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10EE5D-BD2F-441F-94FB-A43CB09A3F8E}">
      <dsp:nvSpPr>
        <dsp:cNvPr id="0" name=""/>
        <dsp:cNvSpPr/>
      </dsp:nvSpPr>
      <dsp:spPr>
        <a:xfrm>
          <a:off x="0" y="1880445"/>
          <a:ext cx="10058399" cy="188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Characterization in scrutiny serves as a model for performance analysis.</a:t>
          </a:r>
        </a:p>
      </dsp:txBody>
      <dsp:txXfrm>
        <a:off x="0" y="1880445"/>
        <a:ext cx="10058399" cy="18804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F2209-7711-4380-912C-E58D6981039D}">
      <dsp:nvSpPr>
        <dsp:cNvPr id="0" name=""/>
        <dsp:cNvSpPr/>
      </dsp:nvSpPr>
      <dsp:spPr>
        <a:xfrm>
          <a:off x="4023360" y="459"/>
          <a:ext cx="6035040" cy="17904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w Cen MT" panose="020F0302020204030204"/>
            </a:rPr>
            <a:t>User-friendly programming perspective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w Cen MT" panose="020F0302020204030204"/>
            </a:rPr>
            <a:t>Data sharing between tasks is fast and uniform</a:t>
          </a:r>
          <a:endParaRPr lang="en-US" sz="2500" kern="1200"/>
        </a:p>
      </dsp:txBody>
      <dsp:txXfrm>
        <a:off x="4023360" y="224261"/>
        <a:ext cx="5363635" cy="1342810"/>
      </dsp:txXfrm>
    </dsp:sp>
    <dsp:sp modelId="{8118B1E3-8339-4FFD-8500-C1E6151CDE6F}">
      <dsp:nvSpPr>
        <dsp:cNvPr id="0" name=""/>
        <dsp:cNvSpPr/>
      </dsp:nvSpPr>
      <dsp:spPr>
        <a:xfrm>
          <a:off x="0" y="459"/>
          <a:ext cx="4023360" cy="1790414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Tw Cen MT" panose="020F0302020204030204"/>
            </a:rPr>
            <a:t>PROS</a:t>
          </a:r>
          <a:endParaRPr lang="en-US" sz="6500" kern="1200"/>
        </a:p>
      </dsp:txBody>
      <dsp:txXfrm>
        <a:off x="87401" y="87860"/>
        <a:ext cx="3848558" cy="1615612"/>
      </dsp:txXfrm>
    </dsp:sp>
    <dsp:sp modelId="{6C2CBDE2-7EC8-4FED-B901-112D22AEC355}">
      <dsp:nvSpPr>
        <dsp:cNvPr id="0" name=""/>
        <dsp:cNvSpPr/>
      </dsp:nvSpPr>
      <dsp:spPr>
        <a:xfrm>
          <a:off x="4023360" y="1969914"/>
          <a:ext cx="6035040" cy="17904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w Cen MT" panose="020F0302020204030204"/>
            </a:rPr>
            <a:t>Lack of scalability in memory and CPUs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w Cen MT" panose="020F0302020204030204"/>
            </a:rPr>
            <a:t>Programmer is responsible for synchronization</a:t>
          </a:r>
          <a:endParaRPr lang="en-US" sz="2500" kern="1200"/>
        </a:p>
      </dsp:txBody>
      <dsp:txXfrm>
        <a:off x="4023360" y="2193716"/>
        <a:ext cx="5363635" cy="1342810"/>
      </dsp:txXfrm>
    </dsp:sp>
    <dsp:sp modelId="{B5659DCA-7D62-4B61-89CA-387525130749}">
      <dsp:nvSpPr>
        <dsp:cNvPr id="0" name=""/>
        <dsp:cNvSpPr/>
      </dsp:nvSpPr>
      <dsp:spPr>
        <a:xfrm>
          <a:off x="0" y="1969914"/>
          <a:ext cx="4023360" cy="1790414"/>
        </a:xfrm>
        <a:prstGeom prst="roundRect">
          <a:avLst/>
        </a:prstGeom>
        <a:solidFill>
          <a:schemeClr val="accent6">
            <a:shade val="80000"/>
            <a:hueOff val="-40683"/>
            <a:satOff val="-4776"/>
            <a:lumOff val="251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Tw Cen MT" panose="020F0302020204030204"/>
            </a:rPr>
            <a:t>CONS</a:t>
          </a:r>
          <a:endParaRPr lang="en-US" sz="6500" kern="1200"/>
        </a:p>
      </dsp:txBody>
      <dsp:txXfrm>
        <a:off x="87401" y="2057315"/>
        <a:ext cx="3848558" cy="161561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75652-5850-4F23-A6B1-6C608A0C142E}">
      <dsp:nvSpPr>
        <dsp:cNvPr id="0" name=""/>
        <dsp:cNvSpPr/>
      </dsp:nvSpPr>
      <dsp:spPr>
        <a:xfrm>
          <a:off x="0" y="0"/>
          <a:ext cx="8549640" cy="170373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none" kern="1200"/>
            <a:t>Multiprocessor system where processors have own local memory and operate independently</a:t>
          </a:r>
        </a:p>
      </dsp:txBody>
      <dsp:txXfrm>
        <a:off x="49901" y="49901"/>
        <a:ext cx="6788695" cy="1603934"/>
      </dsp:txXfrm>
    </dsp:sp>
    <dsp:sp modelId="{D6B10EC6-D1DA-4D5A-A527-CCDDD892A074}">
      <dsp:nvSpPr>
        <dsp:cNvPr id="0" name=""/>
        <dsp:cNvSpPr/>
      </dsp:nvSpPr>
      <dsp:spPr>
        <a:xfrm>
          <a:off x="1508759" y="2082344"/>
          <a:ext cx="8549640" cy="170373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u="none" kern="1200"/>
            <a:t>A communication network is used to access inter-connected memory</a:t>
          </a:r>
          <a:endParaRPr lang="en-US" sz="3500" kern="1200"/>
        </a:p>
      </dsp:txBody>
      <dsp:txXfrm>
        <a:off x="1558660" y="2132245"/>
        <a:ext cx="5833649" cy="1603934"/>
      </dsp:txXfrm>
    </dsp:sp>
    <dsp:sp modelId="{A731B90F-3A20-4256-AAE4-DFB43BC1A676}">
      <dsp:nvSpPr>
        <dsp:cNvPr id="0" name=""/>
        <dsp:cNvSpPr/>
      </dsp:nvSpPr>
      <dsp:spPr>
        <a:xfrm>
          <a:off x="7442211" y="1339325"/>
          <a:ext cx="1107428" cy="1107428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91382" y="1339325"/>
        <a:ext cx="609086" cy="8333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E33A5-930E-49BA-955D-7BCB48046449}">
      <dsp:nvSpPr>
        <dsp:cNvPr id="0" name=""/>
        <dsp:cNvSpPr/>
      </dsp:nvSpPr>
      <dsp:spPr>
        <a:xfrm>
          <a:off x="49" y="95775"/>
          <a:ext cx="4700141" cy="72000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w Cen MT" panose="020F0302020204030204"/>
            </a:rPr>
            <a:t>PROS</a:t>
          </a:r>
          <a:endParaRPr lang="en-US" sz="2500" kern="1200"/>
        </a:p>
      </dsp:txBody>
      <dsp:txXfrm>
        <a:off x="49" y="95775"/>
        <a:ext cx="4700141" cy="720000"/>
      </dsp:txXfrm>
    </dsp:sp>
    <dsp:sp modelId="{E467B12A-9FC0-405A-B821-5AD0FD758147}">
      <dsp:nvSpPr>
        <dsp:cNvPr id="0" name=""/>
        <dsp:cNvSpPr/>
      </dsp:nvSpPr>
      <dsp:spPr>
        <a:xfrm>
          <a:off x="49" y="815775"/>
          <a:ext cx="4700141" cy="330257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w Cen MT" panose="020F0302020204030204"/>
            </a:rPr>
            <a:t>Memory is scalable with number of processors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w Cen MT" panose="020F0302020204030204"/>
            </a:rPr>
            <a:t>Processors can rapidly access own memory without interference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w Cen MT" panose="020F0302020204030204"/>
            </a:rPr>
            <a:t>No overhead of maintaining global cache coherency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w Cen MT" panose="020F0302020204030204"/>
            </a:rPr>
            <a:t>Cost Effective</a:t>
          </a:r>
        </a:p>
      </dsp:txBody>
      <dsp:txXfrm>
        <a:off x="49" y="815775"/>
        <a:ext cx="4700141" cy="3302578"/>
      </dsp:txXfrm>
    </dsp:sp>
    <dsp:sp modelId="{70875F96-5F9A-4561-9ADA-ED72B13E6282}">
      <dsp:nvSpPr>
        <dsp:cNvPr id="0" name=""/>
        <dsp:cNvSpPr/>
      </dsp:nvSpPr>
      <dsp:spPr>
        <a:xfrm>
          <a:off x="5358209" y="95775"/>
          <a:ext cx="4700141" cy="720000"/>
        </a:xfrm>
        <a:prstGeom prst="rect">
          <a:avLst/>
        </a:prstGeom>
        <a:solidFill>
          <a:schemeClr val="accent6">
            <a:shade val="80000"/>
            <a:hueOff val="-40683"/>
            <a:satOff val="-4776"/>
            <a:lumOff val="25132"/>
            <a:alphaOff val="0"/>
          </a:schemeClr>
        </a:solidFill>
        <a:ln w="15875" cap="flat" cmpd="sng" algn="ctr">
          <a:solidFill>
            <a:schemeClr val="accent6">
              <a:shade val="80000"/>
              <a:hueOff val="-40683"/>
              <a:satOff val="-4776"/>
              <a:lumOff val="251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w Cen MT" panose="020F0302020204030204"/>
            </a:rPr>
            <a:t>CONS</a:t>
          </a:r>
          <a:endParaRPr lang="en-US" sz="2500" kern="1200"/>
        </a:p>
      </dsp:txBody>
      <dsp:txXfrm>
        <a:off x="5358209" y="95775"/>
        <a:ext cx="4700141" cy="720000"/>
      </dsp:txXfrm>
    </dsp:sp>
    <dsp:sp modelId="{1AE6E85D-2E06-44EF-90CA-2E4EBC7E75D6}">
      <dsp:nvSpPr>
        <dsp:cNvPr id="0" name=""/>
        <dsp:cNvSpPr/>
      </dsp:nvSpPr>
      <dsp:spPr>
        <a:xfrm>
          <a:off x="5358209" y="815775"/>
          <a:ext cx="4700141" cy="330257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w Cen MT" panose="020F0302020204030204"/>
            </a:rPr>
            <a:t>Programmer is responsible for details of communication between processors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w Cen MT" panose="020F0302020204030204"/>
            </a:rPr>
            <a:t>Difficult to map existing data structures based on global memory to this memory organization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w Cen MT" panose="020F0302020204030204"/>
            </a:rPr>
            <a:t>Data on remote node has longer access time than local data</a:t>
          </a:r>
        </a:p>
      </dsp:txBody>
      <dsp:txXfrm>
        <a:off x="5358209" y="815775"/>
        <a:ext cx="4700141" cy="33025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1FE7F-2804-4450-8C3D-48762AE7B54B}">
      <dsp:nvSpPr>
        <dsp:cNvPr id="0" name=""/>
        <dsp:cNvSpPr/>
      </dsp:nvSpPr>
      <dsp:spPr>
        <a:xfrm>
          <a:off x="3143" y="191654"/>
          <a:ext cx="3064668" cy="808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w Cen MT" panose="020F0302020204030204"/>
            </a:rPr>
            <a:t>Shared-Memory</a:t>
          </a:r>
          <a:endParaRPr lang="en-US" sz="2400" kern="1200"/>
        </a:p>
      </dsp:txBody>
      <dsp:txXfrm>
        <a:off x="3143" y="191654"/>
        <a:ext cx="3064668" cy="808158"/>
      </dsp:txXfrm>
    </dsp:sp>
    <dsp:sp modelId="{7E140AA1-5603-4EFD-AB1F-F25DABF316E0}">
      <dsp:nvSpPr>
        <dsp:cNvPr id="0" name=""/>
        <dsp:cNvSpPr/>
      </dsp:nvSpPr>
      <dsp:spPr>
        <a:xfrm>
          <a:off x="3143" y="999813"/>
          <a:ext cx="3064668" cy="25693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w Cen MT" panose="020F0302020204030204"/>
            </a:rPr>
            <a:t>Unified memory address space where all data can be found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w Cen MT" panose="020F0302020204030204"/>
            </a:rPr>
            <a:t>Highly efficient data sharing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w Cen MT" panose="020F0302020204030204"/>
            </a:rPr>
            <a:t>Programmer-friendly</a:t>
          </a:r>
        </a:p>
      </dsp:txBody>
      <dsp:txXfrm>
        <a:off x="3143" y="999813"/>
        <a:ext cx="3064668" cy="2569319"/>
      </dsp:txXfrm>
    </dsp:sp>
    <dsp:sp modelId="{0D8D3874-EDCF-4623-BE7F-20DF352BD196}">
      <dsp:nvSpPr>
        <dsp:cNvPr id="0" name=""/>
        <dsp:cNvSpPr/>
      </dsp:nvSpPr>
      <dsp:spPr>
        <a:xfrm>
          <a:off x="3496865" y="191654"/>
          <a:ext cx="3064668" cy="808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w Cen MT" panose="020F0302020204030204"/>
            </a:rPr>
            <a:t>Distributed-Memory</a:t>
          </a:r>
          <a:endParaRPr lang="en-US" sz="2400" kern="1200"/>
        </a:p>
      </dsp:txBody>
      <dsp:txXfrm>
        <a:off x="3496865" y="191654"/>
        <a:ext cx="3064668" cy="808158"/>
      </dsp:txXfrm>
    </dsp:sp>
    <dsp:sp modelId="{BFDCFCFF-5598-4B90-B78C-1E960A908472}">
      <dsp:nvSpPr>
        <dsp:cNvPr id="0" name=""/>
        <dsp:cNvSpPr/>
      </dsp:nvSpPr>
      <dsp:spPr>
        <a:xfrm>
          <a:off x="3496865" y="999813"/>
          <a:ext cx="3064668" cy="256931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w Cen MT" panose="020F0302020204030204"/>
            </a:rPr>
            <a:t>Excludes race conditions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w Cen MT" panose="020F0302020204030204"/>
            </a:rPr>
            <a:t>Programmer has to think about data distribution as well as communication between processors</a:t>
          </a:r>
          <a:endParaRPr lang="en-US" sz="2400" kern="1200"/>
        </a:p>
      </dsp:txBody>
      <dsp:txXfrm>
        <a:off x="3496865" y="999813"/>
        <a:ext cx="3064668" cy="2569319"/>
      </dsp:txXfrm>
    </dsp:sp>
    <dsp:sp modelId="{301C12C4-D8BB-4ED3-9ECA-CDC571E6D277}">
      <dsp:nvSpPr>
        <dsp:cNvPr id="0" name=""/>
        <dsp:cNvSpPr/>
      </dsp:nvSpPr>
      <dsp:spPr>
        <a:xfrm>
          <a:off x="6990588" y="191654"/>
          <a:ext cx="3064668" cy="808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w Cen MT" panose="020F0302020204030204"/>
            </a:rPr>
            <a:t>Shared-Distributed Memory</a:t>
          </a:r>
          <a:endParaRPr lang="en-US" sz="2400" kern="1200"/>
        </a:p>
      </dsp:txBody>
      <dsp:txXfrm>
        <a:off x="6990588" y="191654"/>
        <a:ext cx="3064668" cy="808158"/>
      </dsp:txXfrm>
    </dsp:sp>
    <dsp:sp modelId="{8D87EC3E-7AFF-406B-BF82-151C2B0F6647}">
      <dsp:nvSpPr>
        <dsp:cNvPr id="0" name=""/>
        <dsp:cNvSpPr/>
      </dsp:nvSpPr>
      <dsp:spPr>
        <a:xfrm>
          <a:off x="6990588" y="999813"/>
          <a:ext cx="3064668" cy="25693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w Cen MT" panose="020F0302020204030204"/>
            </a:rPr>
            <a:t>Very easy to design a machine that scales with the algorithm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w Cen MT" panose="020F0302020204030204"/>
            </a:rPr>
            <a:t>Very high complexity for programmer</a:t>
          </a:r>
          <a:endParaRPr lang="en-US" sz="2400" kern="1200"/>
        </a:p>
      </dsp:txBody>
      <dsp:txXfrm>
        <a:off x="6990588" y="999813"/>
        <a:ext cx="3064668" cy="25693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83A1-D437-447B-9F59-D28557A1C255}">
      <dsp:nvSpPr>
        <dsp:cNvPr id="0" name=""/>
        <dsp:cNvSpPr/>
      </dsp:nvSpPr>
      <dsp:spPr>
        <a:xfrm>
          <a:off x="0" y="1246529"/>
          <a:ext cx="5923721" cy="14829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u="sng" kern="1200"/>
            <a:t>SPMD</a:t>
          </a:r>
          <a:endParaRPr lang="en-US" sz="6500" kern="1200"/>
        </a:p>
      </dsp:txBody>
      <dsp:txXfrm>
        <a:off x="72393" y="1318922"/>
        <a:ext cx="5778935" cy="1338188"/>
      </dsp:txXfrm>
    </dsp:sp>
    <dsp:sp modelId="{F0D88259-9AE6-402E-8D62-084C7F82335E}">
      <dsp:nvSpPr>
        <dsp:cNvPr id="0" name=""/>
        <dsp:cNvSpPr/>
      </dsp:nvSpPr>
      <dsp:spPr>
        <a:xfrm>
          <a:off x="0" y="2916704"/>
          <a:ext cx="5923721" cy="14829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u="sng" kern="1200"/>
            <a:t>MPMD</a:t>
          </a:r>
          <a:endParaRPr lang="en-US" sz="6500" kern="1200"/>
        </a:p>
      </dsp:txBody>
      <dsp:txXfrm>
        <a:off x="72393" y="2989097"/>
        <a:ext cx="5778935" cy="133818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86B77-516C-4CD5-9D86-85303F11AF1D}">
      <dsp:nvSpPr>
        <dsp:cNvPr id="0" name=""/>
        <dsp:cNvSpPr/>
      </dsp:nvSpPr>
      <dsp:spPr>
        <a:xfrm>
          <a:off x="0" y="0"/>
          <a:ext cx="8549640" cy="113582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Systolic Arrays are prevalently classified as MISD</a:t>
          </a:r>
        </a:p>
      </dsp:txBody>
      <dsp:txXfrm>
        <a:off x="33267" y="33267"/>
        <a:ext cx="7323997" cy="1069290"/>
      </dsp:txXfrm>
    </dsp:sp>
    <dsp:sp modelId="{71A59C9B-1396-41AD-BD36-9B7B17ED6C96}">
      <dsp:nvSpPr>
        <dsp:cNvPr id="0" name=""/>
        <dsp:cNvSpPr/>
      </dsp:nvSpPr>
      <dsp:spPr>
        <a:xfrm>
          <a:off x="754379" y="1325127"/>
          <a:ext cx="8549640" cy="113582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-20342"/>
            <a:satOff val="-2388"/>
            <a:lumOff val="125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classification is problematic because since the data swarm is transformed as it passes through each node</a:t>
          </a:r>
        </a:p>
      </dsp:txBody>
      <dsp:txXfrm>
        <a:off x="787646" y="1358394"/>
        <a:ext cx="6990440" cy="1069290"/>
      </dsp:txXfrm>
    </dsp:sp>
    <dsp:sp modelId="{C8C7B18A-B7FA-4409-AFDB-2DA196E9701C}">
      <dsp:nvSpPr>
        <dsp:cNvPr id="0" name=""/>
        <dsp:cNvSpPr/>
      </dsp:nvSpPr>
      <dsp:spPr>
        <a:xfrm>
          <a:off x="1508759" y="2650255"/>
          <a:ext cx="8549640" cy="1135824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-40683"/>
            <a:satOff val="-4776"/>
            <a:lumOff val="251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Therefore the processors do not act on the same data, making the classification a </a:t>
          </a:r>
          <a:r>
            <a:rPr lang="en-US" sz="2400" u="sng" kern="1200"/>
            <a:t>misnomer</a:t>
          </a:r>
          <a:endParaRPr lang="en-US" sz="2400" kern="1200"/>
        </a:p>
      </dsp:txBody>
      <dsp:txXfrm>
        <a:off x="1542026" y="2683522"/>
        <a:ext cx="6990440" cy="1069290"/>
      </dsp:txXfrm>
    </dsp:sp>
    <dsp:sp modelId="{27C7D312-E529-4C65-84AE-2A912278F4CF}">
      <dsp:nvSpPr>
        <dsp:cNvPr id="0" name=""/>
        <dsp:cNvSpPr/>
      </dsp:nvSpPr>
      <dsp:spPr>
        <a:xfrm>
          <a:off x="7811354" y="861333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77468" y="861333"/>
        <a:ext cx="406057" cy="555559"/>
      </dsp:txXfrm>
    </dsp:sp>
    <dsp:sp modelId="{F681CC37-3008-4F85-972B-F6A25BC084C5}">
      <dsp:nvSpPr>
        <dsp:cNvPr id="0" name=""/>
        <dsp:cNvSpPr/>
      </dsp:nvSpPr>
      <dsp:spPr>
        <a:xfrm>
          <a:off x="8565734" y="2178889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31848" y="2178889"/>
        <a:ext cx="406057" cy="555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8B852-4F30-4DB0-B56E-6DBE08FB501A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5328C-5CA1-4FFB-B1AC-9F9435EC0B98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Since the input is typically a vector of independent values, the systolic array is definitely not SISD</a:t>
          </a:r>
        </a:p>
      </dsp:txBody>
      <dsp:txXfrm>
        <a:off x="0" y="0"/>
        <a:ext cx="6797675" cy="1412477"/>
      </dsp:txXfrm>
    </dsp:sp>
    <dsp:sp modelId="{6C2A4B4D-2E19-4AD4-B72F-61E9299FCFEB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accent2">
              <a:hueOff val="-443941"/>
              <a:satOff val="-195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48A7C-D434-4A76-AE31-20A83C9ABEFB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Since these values are merged and combined into the result(s) and do not maintain their independence as they would in SIMD, the array cannot be classified as such</a:t>
          </a:r>
        </a:p>
      </dsp:txBody>
      <dsp:txXfrm>
        <a:off x="0" y="1412477"/>
        <a:ext cx="6797675" cy="1412477"/>
      </dsp:txXfrm>
    </dsp:sp>
    <dsp:sp modelId="{17EE1617-A49A-4F72-B589-A16FBC145B02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accent2">
              <a:hueOff val="-887883"/>
              <a:satOff val="-39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EE199-7896-442B-92F4-6A1991DB0E9A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Consequently, the array cannot be classified as a MIMD either, because MIMD can be viewed as a mere collection of smaller SISD and SIMD machines</a:t>
          </a:r>
        </a:p>
      </dsp:txBody>
      <dsp:txXfrm>
        <a:off x="0" y="2824955"/>
        <a:ext cx="6797675" cy="1412477"/>
      </dsp:txXfrm>
    </dsp:sp>
    <dsp:sp modelId="{FDA95487-2E49-4F1B-810D-491ABB3B45F9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DDA5A-66B8-441A-A101-F7FC39E10239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kind of a misnomer also exists with pipeline architecture being classified as MISD</a:t>
          </a:r>
        </a:p>
      </dsp:txBody>
      <dsp:txXfrm>
        <a:off x="0" y="4237433"/>
        <a:ext cx="6797675" cy="141247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BF4EB-09F3-4869-AE78-5B4ECEB40500}">
      <dsp:nvSpPr>
        <dsp:cNvPr id="0" name=""/>
        <dsp:cNvSpPr/>
      </dsp:nvSpPr>
      <dsp:spPr>
        <a:xfrm>
          <a:off x="0" y="289059"/>
          <a:ext cx="10058399" cy="10155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Technically, every standard desktop computer today is an MIMD system, with each core/processor being SISD or SIMD</a:t>
          </a:r>
        </a:p>
      </dsp:txBody>
      <dsp:txXfrm>
        <a:off x="49576" y="338635"/>
        <a:ext cx="9959247" cy="916408"/>
      </dsp:txXfrm>
    </dsp:sp>
    <dsp:sp modelId="{9CA40660-DE6E-43C9-885A-380798933EF7}">
      <dsp:nvSpPr>
        <dsp:cNvPr id="0" name=""/>
        <dsp:cNvSpPr/>
      </dsp:nvSpPr>
      <dsp:spPr>
        <a:xfrm>
          <a:off x="0" y="1385259"/>
          <a:ext cx="10058399" cy="10155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But </a:t>
          </a:r>
          <a:r>
            <a:rPr lang="en-US" sz="2800" b="1" kern="1200"/>
            <a:t>purists </a:t>
          </a:r>
          <a:r>
            <a:rPr lang="en-US" sz="2800" kern="1200"/>
            <a:t>argue for MIMD as only when parallelism is implemented at the hardware level(with thousands of cores/processors)</a:t>
          </a:r>
        </a:p>
      </dsp:txBody>
      <dsp:txXfrm>
        <a:off x="49576" y="1434835"/>
        <a:ext cx="9959247" cy="916408"/>
      </dsp:txXfrm>
    </dsp:sp>
    <dsp:sp modelId="{44E0B13D-EF48-41E5-98CE-A6B0F7F46D63}">
      <dsp:nvSpPr>
        <dsp:cNvPr id="0" name=""/>
        <dsp:cNvSpPr/>
      </dsp:nvSpPr>
      <dsp:spPr>
        <a:xfrm>
          <a:off x="0" y="2481460"/>
          <a:ext cx="10058399" cy="10155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But such types of systems are not commercially available in any market, and only exist as research projects</a:t>
          </a:r>
        </a:p>
      </dsp:txBody>
      <dsp:txXfrm>
        <a:off x="49576" y="2531036"/>
        <a:ext cx="9959247" cy="91640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FD53D-F5A0-4CC4-B22F-1CDC12814AA0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DCA22-11C0-47EB-A649-A22FAA529A73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Modern </a:t>
          </a:r>
          <a:r>
            <a:rPr lang="en-US" sz="3100" b="1" kern="1200" dirty="0"/>
            <a:t>desktop computers</a:t>
          </a:r>
          <a:r>
            <a:rPr lang="en-US" sz="3100" kern="1200" dirty="0"/>
            <a:t> are multiprocessor MIMD computers where each processor executes short-vector SIMD instructions</a:t>
          </a:r>
        </a:p>
      </dsp:txBody>
      <dsp:txXfrm>
        <a:off x="560236" y="832323"/>
        <a:ext cx="4149382" cy="2576345"/>
      </dsp:txXfrm>
    </dsp:sp>
    <dsp:sp modelId="{45DBF537-B449-4B4E-8776-78E4D90B8A51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E63AE-C7C1-452E-9948-925F0E6463A4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Modern </a:t>
          </a:r>
          <a:r>
            <a:rPr lang="en-US" sz="3100" b="1" kern="1200" dirty="0"/>
            <a:t>supercomputers </a:t>
          </a:r>
          <a:r>
            <a:rPr lang="en-US" sz="3100" kern="1200" dirty="0"/>
            <a:t>are a cluster of MIMD computers, each implementing short-vector SIMD instructions</a:t>
          </a:r>
        </a:p>
      </dsp:txBody>
      <dsp:txXfrm>
        <a:off x="5827635" y="832323"/>
        <a:ext cx="4149382" cy="257634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2BFF0-B3AA-44A0-9665-DB79D144D197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D57D5-88A1-4CE6-83B4-41C03820655B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Shore – Based on how computer is organized from its constituent parts. 6 different types distinguished by a numerical designator</a:t>
          </a:r>
        </a:p>
      </dsp:txBody>
      <dsp:txXfrm>
        <a:off x="0" y="0"/>
        <a:ext cx="6797675" cy="1412477"/>
      </dsp:txXfrm>
    </dsp:sp>
    <dsp:sp modelId="{0C9A9E00-9AED-49F1-B78B-058FEA2E7C6F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accent2">
              <a:hueOff val="-443941"/>
              <a:satOff val="-195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3459E-1D80-4DBB-A952-3E7705533180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Bell – A taxonomy exclusive for MIMD machines</a:t>
          </a:r>
        </a:p>
      </dsp:txBody>
      <dsp:txXfrm>
        <a:off x="0" y="1412477"/>
        <a:ext cx="6797675" cy="1412477"/>
      </dsp:txXfrm>
    </dsp:sp>
    <dsp:sp modelId="{8055254F-2B21-412A-A542-56C9D4895640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accent2">
              <a:hueOff val="-887883"/>
              <a:satOff val="-39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B46ED-DC45-4046-97CC-2DADEA00DF5F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Feng – Based on the number of bits processed simultaneously</a:t>
          </a:r>
        </a:p>
      </dsp:txBody>
      <dsp:txXfrm>
        <a:off x="0" y="2824955"/>
        <a:ext cx="6797675" cy="1412477"/>
      </dsp:txXfrm>
    </dsp:sp>
    <dsp:sp modelId="{3B5B837D-4EF1-4B69-A456-656867ED4457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978E6-5FED-469D-87CD-6AB7B2A2B9CA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Hockney and </a:t>
          </a:r>
          <a:r>
            <a:rPr lang="en-US" sz="2400" kern="1200" dirty="0" err="1"/>
            <a:t>Jesshope</a:t>
          </a:r>
          <a:r>
            <a:rPr lang="en-US" sz="2400" kern="1200" dirty="0"/>
            <a:t> – Most ambitious taxonomy where processors where classified similar to chemical notation for organic compounds. Was </a:t>
          </a:r>
          <a:r>
            <a:rPr lang="en-US" sz="2400" kern="1200" dirty="0">
              <a:latin typeface="Tw Cen MT" panose="020F0302020204030204"/>
            </a:rPr>
            <a:t>successfully exhaustive</a:t>
          </a:r>
          <a:r>
            <a:rPr lang="en-US" sz="2400" kern="1200" dirty="0"/>
            <a:t> of all systems but too complex</a:t>
          </a:r>
        </a:p>
      </dsp:txBody>
      <dsp:txXfrm>
        <a:off x="0" y="4237433"/>
        <a:ext cx="6797675" cy="1412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0DBA3-EB26-4249-9D32-51B30D632A83}">
      <dsp:nvSpPr>
        <dsp:cNvPr id="0" name=""/>
        <dsp:cNvSpPr/>
      </dsp:nvSpPr>
      <dsp:spPr>
        <a:xfrm>
          <a:off x="1227" y="284662"/>
          <a:ext cx="4309690" cy="2736653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62FF9-7F5D-48EE-868C-AA51E70FB12F}">
      <dsp:nvSpPr>
        <dsp:cNvPr id="0" name=""/>
        <dsp:cNvSpPr/>
      </dsp:nvSpPr>
      <dsp:spPr>
        <a:xfrm>
          <a:off x="480082" y="739574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Help understand pertinent issues raised by parallel computing hardware</a:t>
          </a:r>
        </a:p>
      </dsp:txBody>
      <dsp:txXfrm>
        <a:off x="560236" y="819728"/>
        <a:ext cx="4149382" cy="2576345"/>
      </dsp:txXfrm>
    </dsp:sp>
    <dsp:sp modelId="{F3822675-641C-4269-A9F1-C505F623280E}">
      <dsp:nvSpPr>
        <dsp:cNvPr id="0" name=""/>
        <dsp:cNvSpPr/>
      </dsp:nvSpPr>
      <dsp:spPr>
        <a:xfrm>
          <a:off x="5268627" y="284662"/>
          <a:ext cx="4309690" cy="2736653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B39CA-0392-461A-AF64-83A58BC659C3}">
      <dsp:nvSpPr>
        <dsp:cNvPr id="0" name=""/>
        <dsp:cNvSpPr/>
      </dsp:nvSpPr>
      <dsp:spPr>
        <a:xfrm>
          <a:off x="5747481" y="739574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Quantify completeness of argument – By analyzing every leaf in a taxonomy, we can quantify completeness of argument(in applicability of technology,etc.)</a:t>
          </a:r>
        </a:p>
      </dsp:txBody>
      <dsp:txXfrm>
        <a:off x="5827635" y="819728"/>
        <a:ext cx="4149382" cy="257634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DDF88-85CA-4F25-A5C1-1BBBF3F2067A}">
      <dsp:nvSpPr>
        <dsp:cNvPr id="0" name=""/>
        <dsp:cNvSpPr/>
      </dsp:nvSpPr>
      <dsp:spPr>
        <a:xfrm>
          <a:off x="0" y="429836"/>
          <a:ext cx="6797675" cy="1147879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is an exhaustive taxonomy</a:t>
          </a:r>
        </a:p>
      </dsp:txBody>
      <dsp:txXfrm>
        <a:off x="56035" y="485871"/>
        <a:ext cx="6685605" cy="1035809"/>
      </dsp:txXfrm>
    </dsp:sp>
    <dsp:sp modelId="{DA766522-7697-41D3-99F3-F720D9C3710E}">
      <dsp:nvSpPr>
        <dsp:cNvPr id="0" name=""/>
        <dsp:cNvSpPr/>
      </dsp:nvSpPr>
      <dsp:spPr>
        <a:xfrm>
          <a:off x="0" y="1643956"/>
          <a:ext cx="6797675" cy="1147879"/>
        </a:xfrm>
        <a:prstGeom prst="roundRect">
          <a:avLst/>
        </a:prstGeom>
        <a:solidFill>
          <a:schemeClr val="accent6">
            <a:shade val="80000"/>
            <a:hueOff val="-13561"/>
            <a:satOff val="-1592"/>
            <a:lumOff val="83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When computing systems could not be accommodated within, it could be expanded incrementally without modifying the core basis</a:t>
          </a:r>
          <a:r>
            <a:rPr lang="en-US" sz="2300" kern="1200" dirty="0">
              <a:latin typeface="Tw Cen MT" panose="020F0302020204030204"/>
            </a:rPr>
            <a:t>(</a:t>
          </a:r>
          <a:r>
            <a:rPr lang="en-US" sz="2300" kern="1200" dirty="0"/>
            <a:t>SPMD/MPMD</a:t>
          </a:r>
          <a:r>
            <a:rPr lang="en-US" sz="2300" kern="1200" dirty="0">
              <a:latin typeface="Tw Cen MT" panose="020F0302020204030204"/>
            </a:rPr>
            <a:t>)</a:t>
          </a:r>
          <a:endParaRPr lang="en-US" sz="2300" kern="1200" dirty="0"/>
        </a:p>
      </dsp:txBody>
      <dsp:txXfrm>
        <a:off x="56035" y="1699991"/>
        <a:ext cx="6685605" cy="1035809"/>
      </dsp:txXfrm>
    </dsp:sp>
    <dsp:sp modelId="{3EEB6F91-F262-40B5-98DD-A5178160CB61}">
      <dsp:nvSpPr>
        <dsp:cNvPr id="0" name=""/>
        <dsp:cNvSpPr/>
      </dsp:nvSpPr>
      <dsp:spPr>
        <a:xfrm>
          <a:off x="0" y="2858076"/>
          <a:ext cx="6797675" cy="1147879"/>
        </a:xfrm>
        <a:prstGeom prst="roundRect">
          <a:avLst/>
        </a:prstGeom>
        <a:solidFill>
          <a:schemeClr val="accent6">
            <a:shade val="80000"/>
            <a:hueOff val="-27122"/>
            <a:satOff val="-3184"/>
            <a:lumOff val="167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is a fairly simple taxonomy, easy to understand</a:t>
          </a:r>
        </a:p>
      </dsp:txBody>
      <dsp:txXfrm>
        <a:off x="56035" y="2914111"/>
        <a:ext cx="6685605" cy="1035809"/>
      </dsp:txXfrm>
    </dsp:sp>
    <dsp:sp modelId="{15AFFCE7-49AE-4F4B-86DC-6AEB9532EF7F}">
      <dsp:nvSpPr>
        <dsp:cNvPr id="0" name=""/>
        <dsp:cNvSpPr/>
      </dsp:nvSpPr>
      <dsp:spPr>
        <a:xfrm>
          <a:off x="0" y="4072195"/>
          <a:ext cx="6797675" cy="1147879"/>
        </a:xfrm>
        <a:prstGeom prst="roundRect">
          <a:avLst/>
        </a:prstGeom>
        <a:solidFill>
          <a:schemeClr val="accent6">
            <a:shade val="80000"/>
            <a:hueOff val="-40683"/>
            <a:satOff val="-4776"/>
            <a:lumOff val="251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is very well established and most widely used</a:t>
          </a:r>
        </a:p>
      </dsp:txBody>
      <dsp:txXfrm>
        <a:off x="56035" y="4128230"/>
        <a:ext cx="6685605" cy="1035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E8300-6D0E-4F8D-9A8C-1A8EE9353B08}">
      <dsp:nvSpPr>
        <dsp:cNvPr id="0" name=""/>
        <dsp:cNvSpPr/>
      </dsp:nvSpPr>
      <dsp:spPr>
        <a:xfrm>
          <a:off x="0" y="480636"/>
          <a:ext cx="679767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B7C63-B315-4813-83F5-95FE9BFC6CD2}">
      <dsp:nvSpPr>
        <dsp:cNvPr id="0" name=""/>
        <dsp:cNvSpPr/>
      </dsp:nvSpPr>
      <dsp:spPr>
        <a:xfrm>
          <a:off x="339883" y="8316"/>
          <a:ext cx="4758372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SISD</a:t>
          </a:r>
        </a:p>
      </dsp:txBody>
      <dsp:txXfrm>
        <a:off x="385997" y="54430"/>
        <a:ext cx="4666144" cy="852412"/>
      </dsp:txXfrm>
    </dsp:sp>
    <dsp:sp modelId="{55326CD1-0DD1-4EBD-B8BB-57E6BD81E2BC}">
      <dsp:nvSpPr>
        <dsp:cNvPr id="0" name=""/>
        <dsp:cNvSpPr/>
      </dsp:nvSpPr>
      <dsp:spPr>
        <a:xfrm>
          <a:off x="0" y="1932156"/>
          <a:ext cx="679767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172D0-87F8-4711-AFC0-33830A6FD320}">
      <dsp:nvSpPr>
        <dsp:cNvPr id="0" name=""/>
        <dsp:cNvSpPr/>
      </dsp:nvSpPr>
      <dsp:spPr>
        <a:xfrm>
          <a:off x="339883" y="1459836"/>
          <a:ext cx="4758372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SIMD</a:t>
          </a:r>
        </a:p>
      </dsp:txBody>
      <dsp:txXfrm>
        <a:off x="385997" y="1505950"/>
        <a:ext cx="4666144" cy="852412"/>
      </dsp:txXfrm>
    </dsp:sp>
    <dsp:sp modelId="{9610D155-91FB-42BD-8376-3FC0AA71CA1A}">
      <dsp:nvSpPr>
        <dsp:cNvPr id="0" name=""/>
        <dsp:cNvSpPr/>
      </dsp:nvSpPr>
      <dsp:spPr>
        <a:xfrm>
          <a:off x="0" y="3383676"/>
          <a:ext cx="679767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833D3-DBDA-4C44-B35D-1A8765A0BC0A}">
      <dsp:nvSpPr>
        <dsp:cNvPr id="0" name=""/>
        <dsp:cNvSpPr/>
      </dsp:nvSpPr>
      <dsp:spPr>
        <a:xfrm>
          <a:off x="339883" y="2911356"/>
          <a:ext cx="4758372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MISD</a:t>
          </a:r>
        </a:p>
      </dsp:txBody>
      <dsp:txXfrm>
        <a:off x="385997" y="2957470"/>
        <a:ext cx="4666144" cy="852412"/>
      </dsp:txXfrm>
    </dsp:sp>
    <dsp:sp modelId="{12E4F8DF-4FC0-45F5-9312-086CA84E5E28}">
      <dsp:nvSpPr>
        <dsp:cNvPr id="0" name=""/>
        <dsp:cNvSpPr/>
      </dsp:nvSpPr>
      <dsp:spPr>
        <a:xfrm>
          <a:off x="0" y="4835195"/>
          <a:ext cx="679767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7A550-902E-4D9F-968B-4E310063B3AB}">
      <dsp:nvSpPr>
        <dsp:cNvPr id="0" name=""/>
        <dsp:cNvSpPr/>
      </dsp:nvSpPr>
      <dsp:spPr>
        <a:xfrm>
          <a:off x="339883" y="4362875"/>
          <a:ext cx="4758372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MIMD</a:t>
          </a:r>
        </a:p>
      </dsp:txBody>
      <dsp:txXfrm>
        <a:off x="385997" y="4408989"/>
        <a:ext cx="4666144" cy="852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7B4CF-AE0F-48D0-8798-C342FF811EB6}">
      <dsp:nvSpPr>
        <dsp:cNvPr id="0" name=""/>
        <dsp:cNvSpPr/>
      </dsp:nvSpPr>
      <dsp:spPr>
        <a:xfrm>
          <a:off x="0" y="0"/>
          <a:ext cx="8549640" cy="1135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Instead of concurrency, SIMD machines exploit</a:t>
          </a:r>
          <a:r>
            <a:rPr lang="en-US" sz="2300" b="0" u="sng" kern="1200"/>
            <a:t> data-level parallelism</a:t>
          </a:r>
        </a:p>
      </dsp:txBody>
      <dsp:txXfrm>
        <a:off x="33267" y="33267"/>
        <a:ext cx="7323997" cy="1069290"/>
      </dsp:txXfrm>
    </dsp:sp>
    <dsp:sp modelId="{0801C528-D503-4B48-83D6-5EAA49FB11A2}">
      <dsp:nvSpPr>
        <dsp:cNvPr id="0" name=""/>
        <dsp:cNvSpPr/>
      </dsp:nvSpPr>
      <dsp:spPr>
        <a:xfrm>
          <a:off x="754379" y="1325127"/>
          <a:ext cx="8549640" cy="1135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Data-level parallelism is a form of parallel computing where data is distributed across different parallel nodes for simultaneous computation</a:t>
          </a:r>
        </a:p>
      </dsp:txBody>
      <dsp:txXfrm>
        <a:off x="787646" y="1358394"/>
        <a:ext cx="6990440" cy="1069290"/>
      </dsp:txXfrm>
    </dsp:sp>
    <dsp:sp modelId="{67B3C4CA-7FB1-4DC5-AB3F-FC9E45D526C7}">
      <dsp:nvSpPr>
        <dsp:cNvPr id="0" name=""/>
        <dsp:cNvSpPr/>
      </dsp:nvSpPr>
      <dsp:spPr>
        <a:xfrm>
          <a:off x="1508759" y="2650255"/>
          <a:ext cx="8549640" cy="1135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Since only one instruction is executed across multiple data, it is used prevalently in audio/image processing, improving performance in multimedia usage, etc.</a:t>
          </a:r>
        </a:p>
      </dsp:txBody>
      <dsp:txXfrm>
        <a:off x="1542026" y="2683522"/>
        <a:ext cx="6990440" cy="1069290"/>
      </dsp:txXfrm>
    </dsp:sp>
    <dsp:sp modelId="{53E015CD-9073-4E5A-99D2-08B74AC08D47}">
      <dsp:nvSpPr>
        <dsp:cNvPr id="0" name=""/>
        <dsp:cNvSpPr/>
      </dsp:nvSpPr>
      <dsp:spPr>
        <a:xfrm>
          <a:off x="7811354" y="861333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77468" y="861333"/>
        <a:ext cx="406057" cy="555559"/>
      </dsp:txXfrm>
    </dsp:sp>
    <dsp:sp modelId="{9AF9F19D-51FA-4C92-998D-89D91453A8A1}">
      <dsp:nvSpPr>
        <dsp:cNvPr id="0" name=""/>
        <dsp:cNvSpPr/>
      </dsp:nvSpPr>
      <dsp:spPr>
        <a:xfrm>
          <a:off x="8565734" y="2178889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31848" y="2178889"/>
        <a:ext cx="406057" cy="5555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13322-EDB7-49A3-AD59-96610BC2D929}">
      <dsp:nvSpPr>
        <dsp:cNvPr id="0" name=""/>
        <dsp:cNvSpPr/>
      </dsp:nvSpPr>
      <dsp:spPr>
        <a:xfrm>
          <a:off x="1227" y="456476"/>
          <a:ext cx="4788544" cy="28731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Shared-Memory MIMD</a:t>
          </a:r>
        </a:p>
      </dsp:txBody>
      <dsp:txXfrm>
        <a:off x="1227" y="456476"/>
        <a:ext cx="4788544" cy="2873126"/>
      </dsp:txXfrm>
    </dsp:sp>
    <dsp:sp modelId="{0B223DBB-4497-444C-A97B-908419588770}">
      <dsp:nvSpPr>
        <dsp:cNvPr id="0" name=""/>
        <dsp:cNvSpPr/>
      </dsp:nvSpPr>
      <dsp:spPr>
        <a:xfrm>
          <a:off x="5268627" y="456476"/>
          <a:ext cx="4788544" cy="2873126"/>
        </a:xfrm>
        <a:prstGeom prst="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Distributed Memory MIMD</a:t>
          </a:r>
        </a:p>
      </dsp:txBody>
      <dsp:txXfrm>
        <a:off x="5268627" y="456476"/>
        <a:ext cx="4788544" cy="28731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B154F-D3E9-4364-84A6-D95CC2F14F96}">
      <dsp:nvSpPr>
        <dsp:cNvPr id="0" name=""/>
        <dsp:cNvSpPr/>
      </dsp:nvSpPr>
      <dsp:spPr>
        <a:xfrm>
          <a:off x="0" y="0"/>
          <a:ext cx="8549640" cy="1703736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Multiple processors operate independently, but share the </a:t>
          </a:r>
          <a:r>
            <a:rPr lang="en-US" sz="3500" u="sng" kern="1200"/>
            <a:t>same memory resources</a:t>
          </a:r>
          <a:endParaRPr lang="en-US" sz="3500" kern="1200"/>
        </a:p>
      </dsp:txBody>
      <dsp:txXfrm>
        <a:off x="49901" y="49901"/>
        <a:ext cx="6788695" cy="1603934"/>
      </dsp:txXfrm>
    </dsp:sp>
    <dsp:sp modelId="{79EEE02A-C87C-49D0-B0AC-B0C3246B6EE1}">
      <dsp:nvSpPr>
        <dsp:cNvPr id="0" name=""/>
        <dsp:cNvSpPr/>
      </dsp:nvSpPr>
      <dsp:spPr>
        <a:xfrm>
          <a:off x="1508759" y="2082344"/>
          <a:ext cx="8549640" cy="1703736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-289818"/>
            <a:satOff val="-11278"/>
            <a:lumOff val="274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Changes made in a memory location by one processor is visible to all other processors</a:t>
          </a:r>
        </a:p>
      </dsp:txBody>
      <dsp:txXfrm>
        <a:off x="1558660" y="2132245"/>
        <a:ext cx="5833649" cy="1603934"/>
      </dsp:txXfrm>
    </dsp:sp>
    <dsp:sp modelId="{793B08D5-E732-48AC-A532-99436AC5D0EE}">
      <dsp:nvSpPr>
        <dsp:cNvPr id="0" name=""/>
        <dsp:cNvSpPr/>
      </dsp:nvSpPr>
      <dsp:spPr>
        <a:xfrm>
          <a:off x="7442211" y="1339325"/>
          <a:ext cx="1107428" cy="110742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91382" y="1339325"/>
        <a:ext cx="609086" cy="833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A206C-3CA5-404E-9286-AA97C99F5B9E}">
      <dsp:nvSpPr>
        <dsp:cNvPr id="0" name=""/>
        <dsp:cNvSpPr/>
      </dsp:nvSpPr>
      <dsp:spPr>
        <a:xfrm>
          <a:off x="0" y="713196"/>
          <a:ext cx="6797675" cy="203112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Uniform Memory Access (UMA)</a:t>
          </a:r>
        </a:p>
      </dsp:txBody>
      <dsp:txXfrm>
        <a:off x="99151" y="812347"/>
        <a:ext cx="6599373" cy="1832818"/>
      </dsp:txXfrm>
    </dsp:sp>
    <dsp:sp modelId="{E821B8D2-FA18-423E-B153-CAB4A52A375A}">
      <dsp:nvSpPr>
        <dsp:cNvPr id="0" name=""/>
        <dsp:cNvSpPr/>
      </dsp:nvSpPr>
      <dsp:spPr>
        <a:xfrm>
          <a:off x="0" y="2905596"/>
          <a:ext cx="6797675" cy="2031120"/>
        </a:xfrm>
        <a:prstGeom prst="roundRect">
          <a:avLst/>
        </a:prstGeom>
        <a:solidFill>
          <a:schemeClr val="accent6">
            <a:shade val="80000"/>
            <a:hueOff val="-40683"/>
            <a:satOff val="-4776"/>
            <a:lumOff val="251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Non-Uniform Memory Access (NUMA)</a:t>
          </a:r>
        </a:p>
      </dsp:txBody>
      <dsp:txXfrm>
        <a:off x="99151" y="3004747"/>
        <a:ext cx="6599373" cy="18328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8DD5B-1310-4B4A-9718-887A70F5E552}">
      <dsp:nvSpPr>
        <dsp:cNvPr id="0" name=""/>
        <dsp:cNvSpPr/>
      </dsp:nvSpPr>
      <dsp:spPr>
        <a:xfrm>
          <a:off x="1227" y="456476"/>
          <a:ext cx="4788544" cy="28731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u="none" strike="noStrike" kern="1200" cap="none" baseline="0" noProof="0"/>
            <a:t>Using Crossbar switches</a:t>
          </a:r>
          <a:endParaRPr lang="en-US" sz="4800" b="0" i="0" u="none" strike="noStrike" kern="1200" cap="none" baseline="0" noProof="0">
            <a:solidFill>
              <a:srgbClr val="010000"/>
            </a:solidFill>
            <a:latin typeface="Tw Cen MT"/>
          </a:endParaRP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/>
        </a:p>
      </dsp:txBody>
      <dsp:txXfrm>
        <a:off x="1227" y="456476"/>
        <a:ext cx="4788544" cy="2873126"/>
      </dsp:txXfrm>
    </dsp:sp>
    <dsp:sp modelId="{08978F1D-D2B0-48F8-BB78-6E20688AEC7A}">
      <dsp:nvSpPr>
        <dsp:cNvPr id="0" name=""/>
        <dsp:cNvSpPr/>
      </dsp:nvSpPr>
      <dsp:spPr>
        <a:xfrm>
          <a:off x="5268627" y="456476"/>
          <a:ext cx="4788544" cy="28731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Using Multistage interconnection networks</a:t>
          </a:r>
          <a:endParaRPr lang="en-US" sz="4800" kern="1200">
            <a:latin typeface="Tw Cen MT" panose="020F0302020204030204"/>
          </a:endParaRP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/>
        </a:p>
      </dsp:txBody>
      <dsp:txXfrm>
        <a:off x="5268627" y="456476"/>
        <a:ext cx="4788544" cy="28731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193AC-94AF-4EB3-A5CA-EF3489DD4F42}">
      <dsp:nvSpPr>
        <dsp:cNvPr id="0" name=""/>
        <dsp:cNvSpPr/>
      </dsp:nvSpPr>
      <dsp:spPr>
        <a:xfrm>
          <a:off x="0" y="55532"/>
          <a:ext cx="10058399" cy="116356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Relatively new concept, surfaced around 2013</a:t>
          </a:r>
        </a:p>
      </dsp:txBody>
      <dsp:txXfrm>
        <a:off x="56801" y="112333"/>
        <a:ext cx="9944797" cy="1049963"/>
      </dsp:txXfrm>
    </dsp:sp>
    <dsp:sp modelId="{B9BDF5B8-C66B-4A41-B2A0-A33F0EEE1E2C}">
      <dsp:nvSpPr>
        <dsp:cNvPr id="0" name=""/>
        <dsp:cNvSpPr/>
      </dsp:nvSpPr>
      <dsp:spPr>
        <a:xfrm>
          <a:off x="0" y="1311257"/>
          <a:ext cx="10058399" cy="116356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Refers to CPU and GPU sharing same system memory with cache coherency</a:t>
          </a:r>
        </a:p>
      </dsp:txBody>
      <dsp:txXfrm>
        <a:off x="56801" y="1368058"/>
        <a:ext cx="9944797" cy="1049963"/>
      </dsp:txXfrm>
    </dsp:sp>
    <dsp:sp modelId="{721A94D3-D708-4F3C-B8B2-94C84E86A862}">
      <dsp:nvSpPr>
        <dsp:cNvPr id="0" name=""/>
        <dsp:cNvSpPr/>
      </dsp:nvSpPr>
      <dsp:spPr>
        <a:xfrm>
          <a:off x="0" y="2566982"/>
          <a:ext cx="10058399" cy="116356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Advantageous because of an easier programming model and less copying of data between memory pools</a:t>
          </a:r>
        </a:p>
      </dsp:txBody>
      <dsp:txXfrm>
        <a:off x="56801" y="2623783"/>
        <a:ext cx="9944797" cy="1049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2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7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12/11/2019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0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72" r:id="rId5"/>
    <p:sldLayoutId id="2147483766" r:id="rId6"/>
    <p:sldLayoutId id="2147483767" r:id="rId7"/>
    <p:sldLayoutId id="2147483768" r:id="rId8"/>
    <p:sldLayoutId id="2147483771" r:id="rId9"/>
    <p:sldLayoutId id="2147483770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gif"/><Relationship Id="rId4" Type="http://schemas.openxmlformats.org/officeDocument/2006/relationships/image" Target="../media/image46.gi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6000"/>
              <a:t>FLYNN'S TAXONOMY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Classifying computers – how, when and why</a:t>
            </a:r>
          </a:p>
        </p:txBody>
      </p: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192B4-5463-49C2-94AF-4F8336B1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marL="457200" indent="-45720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3100" dirty="0">
                <a:solidFill>
                  <a:schemeClr val="bg1"/>
                </a:solidFill>
                <a:ea typeface="+mj-lt"/>
                <a:cs typeface="+mj-lt"/>
              </a:rPr>
              <a:t>A stream is defined as a sequence of items.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3100" dirty="0">
                <a:solidFill>
                  <a:schemeClr val="bg1"/>
                </a:solidFill>
                <a:ea typeface="+mj-lt"/>
                <a:cs typeface="+mj-lt"/>
              </a:rPr>
              <a:t> On the basis of the instruction stream and the data stream, Flynn classifies computers into 4 categories : </a:t>
            </a:r>
            <a:br>
              <a:rPr lang="en-US" sz="3100" dirty="0">
                <a:ea typeface="+mj-lt"/>
                <a:cs typeface="+mj-lt"/>
              </a:rPr>
            </a:br>
            <a:endParaRPr lang="en-US" sz="3100">
              <a:solidFill>
                <a:schemeClr val="bg1"/>
              </a:solidFill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A077710A-FAC8-47EE-ACB3-279C8353C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56111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04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618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6C8FC-B085-4FC5-8A3D-493CA749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SISD – Single Instruction, Single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FB0D-7F21-41A9-B251-F1EA655F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Uniprocessor machine</a:t>
            </a:r>
          </a:p>
          <a:p>
            <a:r>
              <a:rPr lang="en-US" sz="1800">
                <a:solidFill>
                  <a:srgbClr val="FFFFFF"/>
                </a:solidFill>
              </a:rPr>
              <a:t>Processes instructions sequentially</a:t>
            </a:r>
          </a:p>
          <a:p>
            <a:r>
              <a:rPr lang="en-US" sz="1800">
                <a:solidFill>
                  <a:srgbClr val="FFFFFF"/>
                </a:solidFill>
              </a:rPr>
              <a:t>All data has to be stored in the primary memory</a:t>
            </a:r>
          </a:p>
          <a:p>
            <a:r>
              <a:rPr lang="en-US" sz="1800">
                <a:solidFill>
                  <a:srgbClr val="FFFFFF"/>
                </a:solidFill>
              </a:rPr>
              <a:t>E.g. Von Neumann Architecture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B1DB8D-74D7-4E8D-B981-F1AB3033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026" y="640080"/>
            <a:ext cx="640606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7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E8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3047D-1A78-4808-8C06-8EF20A12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SIMD – Single Instruction, Multiple Data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72A6-C2F7-4AA1-9A59-8F9030B3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Multiprocessor machine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Multiple processing elements perform same operation on multiple data points simultaneously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Well-suited for vector and matrix operations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E.g. CRAY's Vector Processing Machine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270596-135E-49D8-8B35-06282299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761591"/>
            <a:ext cx="6798082" cy="53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1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BF80-4E79-4FB2-8555-18AA041D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How SIMD works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7AFB87-9E12-496C-96CC-3F41C1CE0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7025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01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608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DDBAE-BEE4-4663-83D2-3A521144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MISD – Multiple Instruction, Single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5729-CF7A-42E1-B005-C5AFF378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63336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Multiprocessor machine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Same dataset, different instructions, e.g. z = sin(x) + cos(x) + tan(x)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Non-existent in any commercial usage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Added to quantify completeness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62CCE8-4B1B-468C-A5DD-CA8BA96E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405761"/>
            <a:ext cx="6798082" cy="40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3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608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DDBAE-BEE4-4663-83D2-3A521144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MIMD – Multiple Instruction, Multiple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5729-CF7A-42E1-B005-C5AFF378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889982"/>
            <a:ext cx="3005462" cy="3593532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Multiprocessor machine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Processing elements work asynchronously and independently </a:t>
            </a:r>
            <a:endParaRPr lang="en-US" sz="1800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At any point of time, different processing elements perform different operations on different data 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Capable to any kind of application</a:t>
            </a:r>
          </a:p>
          <a:p>
            <a:r>
              <a:rPr lang="en-US" sz="1800">
                <a:solidFill>
                  <a:srgbClr val="FFFFFF"/>
                </a:solidFill>
              </a:rPr>
              <a:t>E.g. Intel Xeon Phi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CBEBAA0-4E76-42FD-9063-7B82B6B9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73" y="1112920"/>
            <a:ext cx="7546571" cy="45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EC6B-7B9B-4E28-8E90-75DE79A2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300"/>
              <a:t>MIMD is further subcategorized into :</a:t>
            </a: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130124-3600-44F4-BF74-13B3F144E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07409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28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E56F-0828-4C97-859F-53957D94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/>
              <a:t>Shared-Memory Architecture</a:t>
            </a:r>
          </a:p>
        </p:txBody>
      </p:sp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71E6DDF9-06A5-4D56-A5DE-B1C753CCD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77948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76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02627-E0EC-4D63-BC14-6D67829F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400"/>
              <a:t>How Shared-Memory Architecture works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33BED5-20CF-4A6E-9411-58E87338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600681"/>
            <a:ext cx="6583227" cy="3393206"/>
          </a:xfrm>
          <a:prstGeom prst="rect">
            <a:avLst/>
          </a:prstGeom>
        </p:spPr>
      </p:pic>
      <p:cxnSp>
        <p:nvCxnSpPr>
          <p:cNvPr id="16" name="Straight Connector 19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A89C-034A-49DC-A29D-4717DA77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A special fast inter-connection network allows any processor to access any part of the memory in parallel</a:t>
            </a:r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Processors communicate via main-memory, making it very efficient </a:t>
            </a:r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Since all processing elements come under the same Operating System, load balancing is also taken care of</a:t>
            </a:r>
          </a:p>
          <a:p>
            <a:pPr>
              <a:lnSpc>
                <a:spcPct val="100000"/>
              </a:lnSpc>
            </a:pPr>
            <a:br>
              <a:rPr lang="en-US" sz="1800">
                <a:ea typeface="+mn-lt"/>
                <a:cs typeface="+mn-lt"/>
              </a:rPr>
            </a:br>
            <a:endParaRPr lang="en-US" sz="1800">
              <a:ea typeface="+mn-lt"/>
              <a:cs typeface="+mn-lt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7465E1E6-76DA-46A7-87B0-0A3F9791A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8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0EF54-7FC4-4A2B-ADB4-2843FD91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Shared-Memory Architecture can be further subcategorized into :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CAAC128-18A7-4C92-96DC-998218BAD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41657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59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6E93-4685-47B9-864C-67DCD7F9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      WHAT IS A TAXONOMY?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8BBC74-E66A-481C-B9BD-DA4D35451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796" y="2077317"/>
            <a:ext cx="9773012" cy="4247064"/>
          </a:xfrm>
        </p:spPr>
      </p:pic>
    </p:spTree>
    <p:extLst>
      <p:ext uri="{BB962C8B-B14F-4D97-AF65-F5344CB8AC3E}">
        <p14:creationId xmlns:p14="http://schemas.microsoft.com/office/powerpoint/2010/main" val="554686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11D3-652D-487B-BD21-484E745F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SMP – Symmetric Multiprocessing</a:t>
            </a:r>
          </a:p>
        </p:txBody>
      </p:sp>
      <p:cxnSp>
        <p:nvCxnSpPr>
          <p:cNvPr id="16" name="Straight Connector 19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074D-1BDE-4DF3-9F2E-D0032067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 computer hardware/software architecture where multiple cores/processors are :</a:t>
            </a:r>
          </a:p>
          <a:p>
            <a:pPr>
              <a:lnSpc>
                <a:spcPct val="100000"/>
              </a:lnSpc>
            </a:pPr>
            <a:r>
              <a:rPr lang="en-US" sz="1600"/>
              <a:t>Connected to a single, shared main-memory</a:t>
            </a:r>
          </a:p>
          <a:p>
            <a:pPr>
              <a:lnSpc>
                <a:spcPct val="100000"/>
              </a:lnSpc>
            </a:pPr>
            <a:r>
              <a:rPr lang="en-US" sz="1600"/>
              <a:t>Have full access to all input/output devices</a:t>
            </a:r>
          </a:p>
          <a:p>
            <a:pPr>
              <a:lnSpc>
                <a:spcPct val="100000"/>
              </a:lnSpc>
            </a:pPr>
            <a:r>
              <a:rPr lang="en-US" sz="1600"/>
              <a:t>Are connected to a single Operating System that treats all cores/processors </a:t>
            </a:r>
            <a:r>
              <a:rPr lang="en-US" sz="1600" u="sng"/>
              <a:t>equally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1A7AD1-CEC8-430D-A8BA-E5DBC385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039692"/>
            <a:ext cx="6892560" cy="4433169"/>
          </a:xfrm>
          <a:prstGeom prst="rect">
            <a:avLst/>
          </a:prstGeom>
        </p:spPr>
      </p:pic>
      <p:sp>
        <p:nvSpPr>
          <p:cNvPr id="17" name="Rectangle 21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349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60D74-D815-42EA-9804-D56410E2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Uniform Memory Access (UMA)</a:t>
            </a:r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8DBA-BD1F-4D4B-8407-6394E860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Most prevalently implemented as </a:t>
            </a:r>
            <a:r>
              <a:rPr lang="en-US" sz="1800" u="sng">
                <a:solidFill>
                  <a:srgbClr val="FFFFFF"/>
                </a:solidFill>
              </a:rPr>
              <a:t>bus-based </a:t>
            </a:r>
            <a:r>
              <a:rPr lang="en-US" sz="1800" b="1" u="sng">
                <a:solidFill>
                  <a:srgbClr val="FFFFFF"/>
                </a:solidFill>
              </a:rPr>
              <a:t>SMP</a:t>
            </a:r>
            <a:r>
              <a:rPr lang="en-US" sz="1800" u="sng">
                <a:solidFill>
                  <a:srgbClr val="FFFFFF"/>
                </a:solidFill>
              </a:rPr>
              <a:t> machines</a:t>
            </a:r>
          </a:p>
          <a:p>
            <a:r>
              <a:rPr lang="en-US" sz="1800">
                <a:solidFill>
                  <a:srgbClr val="FFFFFF"/>
                </a:solidFill>
              </a:rPr>
              <a:t>Memory Access time is balanced/equal</a:t>
            </a:r>
          </a:p>
          <a:p>
            <a:r>
              <a:rPr lang="en-US" sz="1800">
                <a:solidFill>
                  <a:srgbClr val="FFFFFF"/>
                </a:solidFill>
              </a:rPr>
              <a:t>UMA is cache coherent – If one processor updates a location in shared memory, all other processors know about the update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91638E-7652-47E2-B2E6-81FB60E1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706819"/>
            <a:ext cx="6798082" cy="34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2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1A07-3EE0-4BF0-BE41-E039DFCB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UMA can also be implemented by :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8E938B3-0366-42F8-9CDA-A49DC6630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93651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313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056781-455A-40C8-B478-80130BC5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88" y="286653"/>
            <a:ext cx="5692881" cy="42648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D6F07-7357-4335-AC23-21A6D15B5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UMA using crossbar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AD18-FA0F-4C51-913F-40BF59DAD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506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0EAD44-1CB1-46A5-B60A-1CF390DF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68" y="643538"/>
            <a:ext cx="7700763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88952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52F42-BC35-49AD-9523-4A55F5068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UMA using Multistage Interconnection Networks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C037EC-D3B0-45C4-8E9E-171B3BE32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39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3147-A1BE-413B-A17A-5E20EE97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/>
              <a:t>hUMA – Heterogeneous UMA 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E22A0B-15E3-492A-A545-27A00F89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09953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786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FF2EB-B831-4997-A975-6D4BC94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Non-Uniform Memory Access (NUMA)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67A82-C9E7-4C3D-8D55-D49E9BD8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Physical linking of 2 or more SMPs, one can directly access the other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Memory Access time is dependent on memory location relative to the processor</a:t>
            </a:r>
          </a:p>
          <a:p>
            <a:r>
              <a:rPr lang="en-US" sz="1800" dirty="0">
                <a:solidFill>
                  <a:srgbClr val="FFFFFF"/>
                </a:solidFill>
              </a:rPr>
              <a:t>If cache coherency is maintained, it is called CC-NUMA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8D930B5-5E6F-4740-877B-A42ADC4E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85021"/>
            <a:ext cx="6798082" cy="36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31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1A07-3EE0-4BF0-BE41-E039DFCB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/>
              <a:t>Shared-Memory Architecture</a:t>
            </a:r>
          </a:p>
        </p:txBody>
      </p:sp>
      <p:graphicFrame>
        <p:nvGraphicFramePr>
          <p:cNvPr id="436" name="Diagram 436">
            <a:extLst>
              <a:ext uri="{FF2B5EF4-FFF2-40B4-BE49-F238E27FC236}">
                <a16:creationId xmlns:a16="http://schemas.microsoft.com/office/drawing/2014/main" id="{C1463F47-20A4-48DC-91D4-B6A618515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319353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021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E56F-0828-4C97-859F-53957D94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/>
              <a:t>Distributed-Memory Architecture</a:t>
            </a:r>
          </a:p>
        </p:txBody>
      </p:sp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71E6DDF9-06A5-4D56-A5DE-B1C753CCD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44727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656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C0463-300F-48A7-86B7-9DB74DC1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200"/>
              <a:t>How Distributed-Memory works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2BD984E-B3C8-4F4B-9E0A-096E9142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709081"/>
            <a:ext cx="6583227" cy="3176405"/>
          </a:xfrm>
          <a:prstGeom prst="rect">
            <a:avLst/>
          </a:prstGeom>
        </p:spPr>
      </p:pic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AF70-FE05-40B5-A717-7A0A8106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Computational tasks can only use local data</a:t>
            </a:r>
          </a:p>
          <a:p>
            <a:pPr>
              <a:lnSpc>
                <a:spcPct val="100000"/>
              </a:lnSpc>
            </a:pPr>
            <a:r>
              <a:rPr lang="en-US" sz="1800"/>
              <a:t>If remote data is required, the program must communicate with the remote processors</a:t>
            </a:r>
          </a:p>
          <a:p>
            <a:pPr>
              <a:lnSpc>
                <a:spcPct val="100000"/>
              </a:lnSpc>
            </a:pPr>
            <a:r>
              <a:rPr lang="en-US" sz="1800"/>
              <a:t>Processors need not be aware of where data resides</a:t>
            </a:r>
          </a:p>
          <a:p>
            <a:pPr>
              <a:lnSpc>
                <a:spcPct val="100000"/>
              </a:lnSpc>
            </a:pPr>
            <a:r>
              <a:rPr lang="en-US" sz="1800"/>
              <a:t>The interconnect is in the form of point-to-point links, or a switching network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7465E1E6-76DA-46A7-87B0-0A3F9791A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72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B67FC-843D-4AD7-80BA-A4F80F40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WHY SHOULD WE CLASSIFY COMPUTERS?</a:t>
            </a:r>
          </a:p>
        </p:txBody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354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1A07-3EE0-4BF0-BE41-E039DFCB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/>
              <a:t>Distributed-Memory Architecture</a:t>
            </a:r>
          </a:p>
        </p:txBody>
      </p:sp>
      <p:graphicFrame>
        <p:nvGraphicFramePr>
          <p:cNvPr id="436" name="Diagram 436">
            <a:extLst>
              <a:ext uri="{FF2B5EF4-FFF2-40B4-BE49-F238E27FC236}">
                <a16:creationId xmlns:a16="http://schemas.microsoft.com/office/drawing/2014/main" id="{C1463F47-20A4-48DC-91D4-B6A618515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627899"/>
              </p:ext>
            </p:extLst>
          </p:nvPr>
        </p:nvGraphicFramePr>
        <p:xfrm>
          <a:off x="1096963" y="2108200"/>
          <a:ext cx="10058400" cy="4214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598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25279-4335-4855-9DC4-C902CE22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Distributed-Shared Memory Architecture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CB4C-30A0-4119-BE24-8F5F80A3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38688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There is also a hybrid Distributed-Shared Memory Architecture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Shared-Memory component may be a Shared-Memory machine/GPU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Distributed-Memory component may be networking of multiple Shared-Memory machines/GPUs, that only know of their own memory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Hides mechanism of communication, but does not hide latency of communication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539726-B4D0-47AB-937F-7C65C383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898182"/>
            <a:ext cx="6798082" cy="30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66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137E8-0D4F-496F-8899-0445C0DF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15" y="93692"/>
            <a:ext cx="10135564" cy="1730477"/>
          </a:xfrm>
        </p:spPr>
        <p:txBody>
          <a:bodyPr>
            <a:normAutofit/>
          </a:bodyPr>
          <a:lstStyle/>
          <a:p>
            <a:pPr algn="ctr"/>
            <a:r>
              <a:rPr lang="en-US" sz="5500" dirty="0"/>
              <a:t>Takeaway from using each  </a:t>
            </a:r>
            <a:br>
              <a:rPr lang="en-US" sz="5500" dirty="0"/>
            </a:br>
            <a:r>
              <a:rPr lang="en-US" sz="5500" dirty="0"/>
              <a:t>Memory Architecture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Diagram 12">
            <a:extLst>
              <a:ext uri="{FF2B5EF4-FFF2-40B4-BE49-F238E27FC236}">
                <a16:creationId xmlns:a16="http://schemas.microsoft.com/office/drawing/2014/main" id="{6446BCAA-8E84-42B5-8FCD-055C470E5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857991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520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7B13-FAC0-493D-9D9A-405FB3BE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Modification And Updation of Flynn's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7985-6459-44C0-96AF-BF1FF0FB2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As computers evolved, there came some designs that could not be accomodated. So Flynn's taxonomy was modified with 2 more categories...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8093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A1254-CC30-4999-97F2-17D24483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The most important and most significant modification to Flynn's taxonomy was appending synchronization at the instruction level with synchronization at the </a:t>
            </a:r>
            <a:r>
              <a:rPr lang="en-US" sz="2400" u="sng" dirty="0">
                <a:solidFill>
                  <a:srgbClr val="FFFFFF"/>
                </a:solidFill>
                <a:ea typeface="+mj-lt"/>
                <a:cs typeface="+mj-lt"/>
              </a:rPr>
              <a:t>program level</a:t>
            </a:r>
            <a:endParaRPr lang="en-US" sz="2400" dirty="0">
              <a:solidFill>
                <a:srgbClr val="FFFFFF"/>
              </a:solidFill>
              <a:ea typeface="+mj-lt"/>
              <a:cs typeface="+mj-lt"/>
            </a:endParaRP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A program is defined as a set of instructions followed to perform a particular task</a:t>
            </a:r>
          </a:p>
          <a:p>
            <a:pPr marL="285750" indent="-285750"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In this context, two more categories stemmed out in MIMD :</a:t>
            </a: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17AE29-B98F-4A71-BE6F-DED2B498E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081118"/>
              </p:ext>
            </p:extLst>
          </p:nvPr>
        </p:nvGraphicFramePr>
        <p:xfrm>
          <a:off x="5231958" y="605896"/>
          <a:ext cx="5923721" cy="5646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974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C7E56-99C5-408D-AD4A-88D2C693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SPMD – Single Program, Multiple Data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CEEE-CF6D-4DC8-85D9-38937950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Synchronization is established at the level of </a:t>
            </a:r>
            <a:r>
              <a:rPr lang="en-US" sz="2000" u="sng"/>
              <a:t>programs</a:t>
            </a:r>
          </a:p>
          <a:p>
            <a:pPr>
              <a:lnSpc>
                <a:spcPct val="100000"/>
              </a:lnSpc>
            </a:pPr>
            <a:r>
              <a:rPr lang="en-US" sz="2000"/>
              <a:t>While multiple cores/CPUs run the same program, they can execute different instructions of a program at the same time</a:t>
            </a:r>
          </a:p>
          <a:p>
            <a:pPr>
              <a:lnSpc>
                <a:spcPct val="100000"/>
              </a:lnSpc>
            </a:pPr>
            <a:r>
              <a:rPr lang="en-US" sz="2000"/>
              <a:t>Most common style of parallel programming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7FAF23-DD79-4178-B36D-C332A8127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0" t="15408" r="2797" b="9142"/>
          <a:stretch/>
        </p:blipFill>
        <p:spPr>
          <a:xfrm>
            <a:off x="4653447" y="1250789"/>
            <a:ext cx="6892560" cy="40109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739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B0612-52C5-49EB-B296-B8FA9E1A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759215"/>
            <a:ext cx="3177847" cy="1674180"/>
          </a:xfrm>
        </p:spPr>
        <p:txBody>
          <a:bodyPr>
            <a:normAutofit/>
          </a:bodyPr>
          <a:lstStyle/>
          <a:p>
            <a:r>
              <a:rPr lang="en-US" sz="3400"/>
              <a:t>MPMD – Multiple Program, Multiple 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FC9B6-3563-433F-9557-C28B13AA3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355" y="2639380"/>
            <a:ext cx="3185758" cy="403029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/>
              <a:t>Multiple autonomous processors operate on at least two independent programs simultaneously</a:t>
            </a:r>
          </a:p>
          <a:p>
            <a:pPr>
              <a:lnSpc>
                <a:spcPct val="100000"/>
              </a:lnSpc>
            </a:pPr>
            <a:r>
              <a:rPr lang="en-US" sz="1900"/>
              <a:t>Typically, one node acts as the "master" that runs one program, farming out data to all other "worker" nodes, which run a different program and return the results to the master node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CA579B1-D3EB-479C-A8C5-FEA4FA4AC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" t="11866" r="2898"/>
          <a:stretch/>
        </p:blipFill>
        <p:spPr>
          <a:xfrm>
            <a:off x="4653447" y="896183"/>
            <a:ext cx="6892560" cy="47201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5263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FB2D8-5ED9-4A5C-89D1-3A67B0EBC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Ambiguities in Flynn's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E9D2-E8A7-488D-ABF8-2FEB9409E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Just like any taxonomy, Flynn's taxonomy has a few debatable or controversial arguments...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185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2064-C2DE-4C68-B5A8-39CB9397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Systolic Arrays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E254-EA21-4567-8B07-7B4F86FA1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Homogeneous network of tightly-coupled processors/nodes</a:t>
            </a:r>
          </a:p>
          <a:p>
            <a:r>
              <a:rPr lang="en-US" sz="1800">
                <a:solidFill>
                  <a:srgbClr val="FFFFFF"/>
                </a:solidFill>
              </a:rPr>
              <a:t>Each node receives data from upstream, independently computes a partial result, stores the result within itself, and passes the data downstream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75053F-3FAD-49E5-83F4-D9BF4E70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868" y="640080"/>
            <a:ext cx="614638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68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1220-488E-4EDA-BB26-01471B6F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7498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MISD – problematic classifications</a:t>
            </a:r>
            <a:endParaRPr lang="en-US" dirty="0"/>
          </a:p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4E3BEB-3D82-47B0-A026-1454C79FF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03602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26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278C7-72C5-4D38-8688-EA2F04C8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/>
              <a:t>1.To understand what has already been achieved</a:t>
            </a:r>
          </a:p>
        </p:txBody>
      </p:sp>
      <p:cxnSp>
        <p:nvCxnSpPr>
          <p:cNvPr id="27" name="Straight Connector 2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0">
            <a:extLst>
              <a:ext uri="{FF2B5EF4-FFF2-40B4-BE49-F238E27FC236}">
                <a16:creationId xmlns:a16="http://schemas.microsoft.com/office/drawing/2014/main" id="{CE01759C-29A4-432D-8197-8CC15CB0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Computers have come a long way today from Babbage's Analytical engine, and we need to establish how we can systematically study them.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4C985E96-C802-4A7D-B38F-A178E9397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2" t="4790" r="3529" b="6287"/>
          <a:stretch/>
        </p:blipFill>
        <p:spPr>
          <a:xfrm>
            <a:off x="4653447" y="1317744"/>
            <a:ext cx="6892560" cy="3877065"/>
          </a:xfrm>
          <a:prstGeom prst="rect">
            <a:avLst/>
          </a:prstGeom>
        </p:spPr>
      </p:pic>
      <p:sp>
        <p:nvSpPr>
          <p:cNvPr id="31" name="Rectangle 27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608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697A8-FF94-4BAA-AA7F-32351699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What do Systolic Arrays come under?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866991-17B4-4E19-A5AB-A78962FA7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65584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173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76FA-BA7C-45CB-8895-4C1F258D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Systems classified as MIMD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F9F6E29-0174-4F96-85D3-5B49C99B9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03312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336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20CB8-DD68-429C-AB7B-045B626EE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Timelines of Computing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73B9-D144-4300-97AA-DAD9D4CFE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And how Flynn's taxonomy has helped us classify and study them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04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7749-7C42-4A67-996C-8B3098316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1. SISD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AD65-338E-46B3-8C83-FB05E535C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A brief overview</a:t>
            </a:r>
          </a:p>
        </p:txBody>
      </p:sp>
    </p:spTree>
    <p:extLst>
      <p:ext uri="{BB962C8B-B14F-4D97-AF65-F5344CB8AC3E}">
        <p14:creationId xmlns:p14="http://schemas.microsoft.com/office/powerpoint/2010/main" val="488419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E3552-87CA-4DE0-A213-9B392BD7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Von Neumann Architecture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1945D6-F577-4328-8AA5-317DE007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Proposed in 1945</a:t>
            </a:r>
          </a:p>
          <a:p>
            <a:pPr>
              <a:lnSpc>
                <a:spcPct val="90000"/>
              </a:lnSpc>
            </a:pPr>
            <a:r>
              <a:rPr lang="en-US" sz="2000"/>
              <a:t>Architecture where the stored-program concept was first introduced</a:t>
            </a:r>
          </a:p>
          <a:p>
            <a:pPr>
              <a:lnSpc>
                <a:spcPct val="90000"/>
              </a:lnSpc>
            </a:pPr>
            <a:r>
              <a:rPr lang="en-US" sz="2000"/>
              <a:t>Refers to a stored program computer where instruction fetch and data operation cannot take place simultaneously as they share a common bus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20934A-CE3B-41B5-814B-3B7D4B8845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3447" y="831846"/>
            <a:ext cx="6892560" cy="484886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3706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09E2F-9E95-44F4-9A8F-7A4EFB1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>
                <a:solidFill>
                  <a:schemeClr val="tx2"/>
                </a:solidFill>
              </a:rPr>
              <a:t>Few systems that stemmed out from this architecture are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0447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1A25F-99E4-4AD6-AAD0-ED582F08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EDVAC, 1946</a:t>
            </a:r>
          </a:p>
        </p:txBody>
      </p:sp>
      <p:cxnSp>
        <p:nvCxnSpPr>
          <p:cNvPr id="26" name="Straight Connector 2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DB3-9339-4EAC-9D6A-136855B4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5352131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One of the earliest electronic computers</a:t>
            </a:r>
          </a:p>
          <a:p>
            <a:r>
              <a:rPr lang="en-US" dirty="0"/>
              <a:t>Designed to be a stored-program computer</a:t>
            </a:r>
          </a:p>
          <a:p>
            <a:r>
              <a:rPr lang="en-US" dirty="0"/>
              <a:t>Was a binary serial computer, unlike its predecessor ENIAC 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AD81053-2562-4D20-B004-6B56B6958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8" r="13000" b="-5"/>
          <a:stretch/>
        </p:blipFill>
        <p:spPr>
          <a:xfrm>
            <a:off x="7631307" y="634947"/>
            <a:ext cx="3852075" cy="2519036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79B9EE0B-D115-4A95-8726-0845F8900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9" r="4" b="6500"/>
          <a:stretch/>
        </p:blipFill>
        <p:spPr>
          <a:xfrm>
            <a:off x="7626353" y="3428999"/>
            <a:ext cx="3861981" cy="2525487"/>
          </a:xfrm>
          <a:prstGeom prst="rect">
            <a:avLst/>
          </a:prstGeom>
        </p:spPr>
      </p:pic>
      <p:sp>
        <p:nvSpPr>
          <p:cNvPr id="28" name="Rectangle 30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468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C0815-4DFC-4E43-AEFD-C2A9BFC4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EDSAC, 1949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A930F-9F04-4AD9-8CFD-9E21D55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The second electronic, digital stored-program computer</a:t>
            </a:r>
          </a:p>
          <a:p>
            <a:r>
              <a:rPr lang="en-US" dirty="0"/>
              <a:t>Designed by Maurice Wilkes and team at University of Cambridge Mathematical Laboratory, England</a:t>
            </a:r>
          </a:p>
          <a:p>
            <a:r>
              <a:rPr lang="en-US" dirty="0"/>
              <a:t>Winners of 3 Nobel prizes have benefitted from the EDSAC's computing power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26D638E-3798-4B8F-8776-8015E2BE4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5" r="-1" b="-1"/>
          <a:stretch/>
        </p:blipFill>
        <p:spPr>
          <a:xfrm>
            <a:off x="7556687" y="634947"/>
            <a:ext cx="4001315" cy="2616618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01E9C43-E7D3-4D53-9B0C-2161D9517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23" r="1" b="7597"/>
          <a:stretch/>
        </p:blipFill>
        <p:spPr>
          <a:xfrm>
            <a:off x="7556686" y="3337869"/>
            <a:ext cx="4001315" cy="261661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9052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2BC0C-EBFF-4764-8822-E7934537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IAS Machine, 1952</a:t>
            </a:r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9E932-9A59-47B8-B59E-CE823FF4A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First electronic computer to be built in Institute of Advanced Study, Princeton</a:t>
            </a:r>
          </a:p>
          <a:p>
            <a:r>
              <a:rPr lang="en-US" dirty="0"/>
              <a:t>Generally called Von Neumann Machine, since paper describing its design was edited by Von Neumann</a:t>
            </a:r>
          </a:p>
          <a:p>
            <a:r>
              <a:rPr lang="en-US" dirty="0"/>
              <a:t>The man on the right, posing with the IAS machine, is Von Neumann himself!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F25B59B-1C51-4B57-B256-F11C3552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542" y="634947"/>
            <a:ext cx="3775604" cy="251903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1A787E0-8D14-452E-857B-0BB00CCF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876" y="3236088"/>
            <a:ext cx="3581262" cy="2708752"/>
          </a:xfrm>
          <a:prstGeom prst="rect">
            <a:avLst/>
          </a:prstGeom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5840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A6266-97C0-403D-B078-61422E26D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algn="ctr"/>
            <a:r>
              <a:rPr lang="en-US" sz="9600"/>
              <a:t>2. SIMD Systems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2B7A6-7FEA-4A51-BF71-F786703CF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And how they have evolved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51A5E-517D-494F-8239-FDC78509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2.To reveal possible configurations that may not have occurred to a systems designer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2880-C6E5-4679-82C3-E4B3B103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Only after classifying the existing solutions and studying them, the gaps can be identified which can suggest other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3031802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A1B8B-E784-4076-8590-362A1961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ILLIAC IV, 1966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2919-C887-41A7-93C3-CBE27E70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This was the machine that first used the concept of SIMD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F940CF-3B9B-4626-9682-BD39520D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70" y="640081"/>
            <a:ext cx="6738874" cy="5054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92856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12780-A416-4139-8C28-F6B64BB6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CDC STAR-100, 1974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E00F3-FEF8-43BF-8FCD-CF3C759A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/>
              <a:t>Was one of the first machines to use vector processors to speed up scientific applications</a:t>
            </a:r>
          </a:p>
          <a:p>
            <a:pPr>
              <a:lnSpc>
                <a:spcPct val="100000"/>
              </a:lnSpc>
            </a:pPr>
            <a:r>
              <a:rPr lang="en-US" sz="2100"/>
              <a:t>Was the first supercomputer to use ICs and the first supercomputer that was equipped with a million words of computer memory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7B11EA4-0B63-4E1B-8993-131A3FDC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02" y="643466"/>
            <a:ext cx="5863249" cy="52256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0873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EEEAD-7731-4AE6-9AD1-E7A8FA5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TEXAS INSTRUMENTS ASC, 1973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84F1-3EC4-4028-A088-D6275BB4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/>
              <a:t>A first-generation vector processing machine</a:t>
            </a:r>
          </a:p>
          <a:p>
            <a:r>
              <a:rPr lang="en-US"/>
              <a:t>Was early to implement but inefficient in vector processing, much like the CDC STAR 100,which was introduced in the same year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C1468BC-0938-427C-A961-13F9CC8F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59" y="643466"/>
            <a:ext cx="6515736" cy="52256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338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031C4-B004-46A9-B53D-E97F8134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CRAY – I, 1976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2CDC-7ECA-4495-A65B-1BFF486A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 dirty="0"/>
              <a:t>Was one of the first and most successful supercomputers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cap="all" spc="200" dirty="0"/>
              <a:t>Removed limitations of CDC star-100 and Texas instruments </a:t>
            </a:r>
            <a:r>
              <a:rPr lang="en-US" sz="1800" cap="all" spc="200" dirty="0" err="1"/>
              <a:t>asc</a:t>
            </a:r>
            <a:r>
              <a:rPr lang="en-US" sz="1800" cap="all" spc="200" dirty="0"/>
              <a:t>, to </a:t>
            </a:r>
            <a:r>
              <a:rPr lang="en-US" sz="1800" u="sng" cap="all" spc="200" dirty="0"/>
              <a:t>multiply performance by several times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812AB9-0E0A-4FB1-AB34-C4FB3079C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4" r="5145"/>
          <a:stretch/>
        </p:blipFill>
        <p:spPr>
          <a:xfrm>
            <a:off x="5562954" y="643466"/>
            <a:ext cx="5073545" cy="522562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8747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1DEBD-8EB2-44A3-8D23-7173D811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THINKING MACHINES CM-1 and CM-2, early 80's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A939-70CD-413B-929D-501C0AC9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82457"/>
            <a:ext cx="10925101" cy="4605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Were </a:t>
            </a:r>
            <a:r>
              <a:rPr lang="en-US" sz="2000" u="sng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massively parallel</a:t>
            </a: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 supercomputers that emulated SIMD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26D41C-3B46-4503-A9DB-AD744C6B5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1" r="-3" b="-3"/>
          <a:stretch/>
        </p:blipFill>
        <p:spPr>
          <a:xfrm>
            <a:off x="434050" y="491922"/>
            <a:ext cx="5346155" cy="375089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545559D-9143-41FD-9156-5949B2641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" r="5" b="13934"/>
          <a:stretch/>
        </p:blipFill>
        <p:spPr>
          <a:xfrm>
            <a:off x="6498605" y="491925"/>
            <a:ext cx="5355799" cy="375089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9642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07671-00AC-42BA-8B5D-0946FC92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Intel's MMX extensions to the x86 architecture - 1996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A729-5834-41DA-9DB9-B3C28C6A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In the 90's, desktop computers which used SIMD had become powerful enough to support real-time gaming &amp; audio/video processing</a:t>
            </a:r>
          </a:p>
          <a:p>
            <a:r>
              <a:rPr lang="en-US" dirty="0"/>
              <a:t>Intel's MMX extensions to the x86 architecture were the first widely deployed SIMD in desktop computers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8DDCD31-84C3-4E2D-8F42-766EB6FB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6" y="2473788"/>
            <a:ext cx="3144043" cy="3029714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141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F8064-F1D8-4D27-BE4B-9CCA3F51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Intel has developed SIMD extensions on x86/x87 till today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8026F4-AED4-4EA1-9AB9-552F69E2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70827"/>
            <a:ext cx="6912217" cy="479266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5221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F2AA-39C6-42E2-B281-977B73ED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/>
              <a:t>SIMD in today's world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33B75A-58E6-443C-8DCB-09566396B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4943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337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D93-E2F5-403A-AAD1-6D1677CAF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3. MISD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E0CE-B087-45B9-8BD4-40D1E9B96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A brief analysis of real-world existence of </a:t>
            </a:r>
            <a:r>
              <a:rPr lang="en-US" err="1"/>
              <a:t>MISd</a:t>
            </a:r>
          </a:p>
        </p:txBody>
      </p:sp>
    </p:spTree>
    <p:extLst>
      <p:ext uri="{BB962C8B-B14F-4D97-AF65-F5344CB8AC3E}">
        <p14:creationId xmlns:p14="http://schemas.microsoft.com/office/powerpoint/2010/main" val="1042711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6F3E5-F51D-4628-9F91-E6CA8629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MISD Systems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E6D8-0F3F-4847-9AB8-6E78DB8E0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478055" cy="432011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Pipeline Architectures and Fault tolerance(for error detection) using task replication are examples of MISD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Systolic Arrays, published in 1979 by Kung and </a:t>
            </a:r>
            <a:r>
              <a:rPr lang="en-US" sz="1800" dirty="0" err="1"/>
              <a:t>Leicerson</a:t>
            </a:r>
            <a:r>
              <a:rPr lang="en-US" sz="1800" dirty="0"/>
              <a:t>, emulates MISD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However, the first machine to use a concept similar to systolic arrays dates back to the Colossus Mark II, in 1944!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F4430C-ABAA-47DB-BC8A-506B6545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6" r="1" b="1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42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5060E-3C4F-4D72-99AE-E66B5656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/>
              <a:t>3.To allow useful models of performance to be built and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E741B804-1CA2-4E49-B65A-32359CD32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62529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5483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CC8D0-CFCC-40AE-A536-CDFCA565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/>
              <a:t>IBM System/4 Pi, 1967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5C2A-59F7-4FD8-877A-DBAA72B14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Was used in the family of Space Shuttle Flight computers</a:t>
            </a:r>
          </a:p>
          <a:p>
            <a:r>
              <a:rPr lang="en-US" dirty="0"/>
              <a:t>Is one of the very few machines that actually implemented MISD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867BCA-18A1-4CB0-837B-3EA530D46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1" r="1" b="3130"/>
          <a:stretch/>
        </p:blipFill>
        <p:spPr>
          <a:xfrm>
            <a:off x="7556687" y="634947"/>
            <a:ext cx="4001315" cy="261661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6316E6A-C197-4FED-A6ED-A3398BCFA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1739"/>
          <a:stretch/>
        </p:blipFill>
        <p:spPr>
          <a:xfrm>
            <a:off x="7556686" y="3337869"/>
            <a:ext cx="4001315" cy="26166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8570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B184-7956-4D72-8FD0-3030C2B31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4. MIMD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C4D7-58D6-4114-86E3-A737F9E33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A brief look at the most promising category of computers</a:t>
            </a:r>
          </a:p>
        </p:txBody>
      </p:sp>
    </p:spTree>
    <p:extLst>
      <p:ext uri="{BB962C8B-B14F-4D97-AF65-F5344CB8AC3E}">
        <p14:creationId xmlns:p14="http://schemas.microsoft.com/office/powerpoint/2010/main" val="28282632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C7691-10E7-461C-AD80-1218088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DEC-PDP-11, early 70's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7B5F-0E81-4D94-999B-ED154B6E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One of the most successful minicomputers of all time</a:t>
            </a:r>
          </a:p>
          <a:p>
            <a:r>
              <a:rPr lang="en-US" dirty="0"/>
              <a:t>The experimental </a:t>
            </a:r>
            <a:r>
              <a:rPr lang="en-US" dirty="0" err="1"/>
              <a:t>C.mmp</a:t>
            </a:r>
            <a:r>
              <a:rPr lang="en-US" dirty="0"/>
              <a:t> and CM* projects (1971) at Carnegie Mellon used DEC-PDP-11s</a:t>
            </a:r>
          </a:p>
          <a:p>
            <a:r>
              <a:rPr lang="en-US" dirty="0"/>
              <a:t>Samuel C.C. Ting used a DEC-PDP-11 for his experiments in discovering </a:t>
            </a:r>
            <a:r>
              <a:rPr lang="en-US" dirty="0">
                <a:ea typeface="+mn-lt"/>
                <a:cs typeface="+mn-lt"/>
              </a:rPr>
              <a:t>J/ψ meson, which fetched him his Nobel prize in '76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F1FAE1-5899-41D9-B928-C7E9E118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87" y="634947"/>
            <a:ext cx="3358714" cy="251903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A4256F7-F78C-4824-88C3-6377351B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022" y="3428999"/>
            <a:ext cx="2782643" cy="25254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7807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19EB2-C7E9-4FA8-87E9-098E13C7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Goodyear MPP, 1983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A095-D0BE-4963-91DD-1103D2C5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Massively parallel processing computer built by Goodyear Aerospace, for the NASA Goddard Space Flight Center</a:t>
            </a:r>
          </a:p>
          <a:p>
            <a:r>
              <a:rPr lang="en-US" dirty="0"/>
              <a:t>Designed to deliver enormous computational power at a lower cost than other existing supercomputer architectures at that time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A0F955-2B6C-4F38-9CD2-C97C64893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71" r="20713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9682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28CE6-43D4-4A8F-847F-4CE140B5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sz="5000"/>
              <a:t>FROSTBURG - THINKING MACHINES CM-5, 1991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4940-BB58-4E09-B4E8-BFA5CDF7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Was the first massively parallel supercomputer bought by the NSA, to perform higher-level mathematical calculations</a:t>
            </a:r>
          </a:p>
          <a:p>
            <a:r>
              <a:rPr lang="en-US"/>
              <a:t>The OS </a:t>
            </a:r>
            <a:r>
              <a:rPr lang="en-US" err="1"/>
              <a:t>CMost</a:t>
            </a:r>
            <a:r>
              <a:rPr lang="en-US"/>
              <a:t> was based on UNIX, but optimized for parallel processing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8FCF66-7131-45A5-B5EC-16F251376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2909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1107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683B0-3403-4C6C-B9F2-06F66367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Intel Xeon Phi, 2010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1C49-29F7-4AC0-9F32-57B9C300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Series of x86 manycore processors, designed for supercomputers and high-end workstations</a:t>
            </a:r>
          </a:p>
          <a:p>
            <a:r>
              <a:rPr lang="en-US" dirty="0"/>
              <a:t>Based on Intel's earlier GPU design and thus shares areas of applicability with GPUs 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A98E0CB-2EBA-4B11-9B17-861B4B20E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74" r="23212" b="-1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4957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B463A-A76D-4BEC-B72C-432692C4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tx2"/>
                </a:solidFill>
              </a:rPr>
              <a:t>Most parallel computers today are </a:t>
            </a:r>
            <a:r>
              <a:rPr lang="en-US" sz="6800" b="1">
                <a:solidFill>
                  <a:schemeClr val="tx2"/>
                </a:solidFill>
              </a:rPr>
              <a:t>MIMD</a:t>
            </a:r>
            <a:r>
              <a:rPr lang="en-US" sz="6800">
                <a:solidFill>
                  <a:schemeClr val="tx2"/>
                </a:solidFill>
              </a:rPr>
              <a:t> computers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1B66EA-3FDA-4D59-8771-5034079E2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Owing to their diversity and high performance,</a:t>
            </a:r>
          </a:p>
        </p:txBody>
      </p:sp>
    </p:spTree>
    <p:extLst>
      <p:ext uri="{BB962C8B-B14F-4D97-AF65-F5344CB8AC3E}">
        <p14:creationId xmlns:p14="http://schemas.microsoft.com/office/powerpoint/2010/main" val="32649297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D9D99-9D62-492E-B893-8D0EC254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What about other taxonomies?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B30A-665F-4F08-AEEE-DF32333A3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Flynn was not the only one to propose a taxonomy for computers. Here is a look at a few other taxonomies proposed...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07442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D5114-6DB3-4869-8462-13BC95BC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Other Taxonomies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8297E0-B86C-41AC-86CE-28DE77E81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95627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535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C9F1-2B15-45FC-91C0-E4E188F0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6000"/>
              <a:t>Why is Flynn's Taxonomy most successful?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F7A2-19D1-4D2B-A4EA-5B77E3753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/>
              <a:t>Even with so many other options,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4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8828-A1B5-40CA-A0D3-2315DC89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primary interest in a parallel computer taxonomy is to 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EFB355D-A004-4D2E-A694-FFC0FE6D04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61131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0160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5777-8E96-4D36-99D5-79F0ECE0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Perks of Flynn's Taxonomy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D31EE66-2427-486F-B926-B9A249835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96945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9290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872D7-0EA4-434D-8DEB-9BCA0F451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4D4E-B97B-4B22-A6A0-996F7B145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So, to wrap it up...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7003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76272-D759-4B89-BEFF-8A239AD0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 dirty="0">
                <a:solidFill>
                  <a:srgbClr val="FFFFFF"/>
                </a:solidFill>
              </a:rPr>
              <a:t>The essence of Flynn's Taxonomy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761B0DF-DB87-4A50-BFD6-65AFB6A6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071834"/>
            <a:ext cx="5130782" cy="276945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34B0099-7549-4744-92B6-0A788A1F7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16" y="643467"/>
            <a:ext cx="4842873" cy="362619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897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>
            <a:extLst>
              <a:ext uri="{FF2B5EF4-FFF2-40B4-BE49-F238E27FC236}">
                <a16:creationId xmlns:a16="http://schemas.microsoft.com/office/drawing/2014/main" id="{B929FA99-24A1-4A9F-B3D4-065766B12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6" y="723739"/>
            <a:ext cx="5638966" cy="2284425"/>
          </a:xfrm>
          <a:prstGeom prst="rect">
            <a:avLst/>
          </a:prstGeom>
        </p:spPr>
      </p:pic>
      <p:sp>
        <p:nvSpPr>
          <p:cNvPr id="67" name="Rectangle 6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3B059A9-CB57-44CB-B2DD-E90184E91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91" y="408544"/>
            <a:ext cx="4220141" cy="2905170"/>
          </a:xfrm>
          <a:prstGeom prst="rect">
            <a:avLst/>
          </a:prstGeom>
        </p:spPr>
      </p:pic>
      <p:sp>
        <p:nvSpPr>
          <p:cNvPr id="69" name="Rectangle 6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840F8B88-B0F3-4982-998C-2D47B9421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912568"/>
            <a:ext cx="5426764" cy="219761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1A550BD-ED02-4785-B094-EAB8D89FE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3976181"/>
            <a:ext cx="5112595" cy="20703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90DE139-2D4C-4BDF-8898-6C0473097889}"/>
              </a:ext>
            </a:extLst>
          </p:cNvPr>
          <p:cNvSpPr txBox="1"/>
          <p:nvPr/>
        </p:nvSpPr>
        <p:spPr>
          <a:xfrm>
            <a:off x="1367742" y="27006"/>
            <a:ext cx="36113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DISTRIBUTED-MEMORY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FE8D0B-6BAD-469E-9F8F-124E0485D59E}"/>
              </a:ext>
            </a:extLst>
          </p:cNvPr>
          <p:cNvSpPr txBox="1"/>
          <p:nvPr/>
        </p:nvSpPr>
        <p:spPr>
          <a:xfrm>
            <a:off x="7469770" y="3563314"/>
            <a:ext cx="34955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SHARED-MEMORY NUMA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E81C04-A955-42A6-BF33-3254C92ABC35}"/>
              </a:ext>
            </a:extLst>
          </p:cNvPr>
          <p:cNvSpPr txBox="1"/>
          <p:nvPr/>
        </p:nvSpPr>
        <p:spPr>
          <a:xfrm>
            <a:off x="503860" y="3513277"/>
            <a:ext cx="56754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HYBRID DISTRIBUTED-SHARED MEMORY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718504-8DE5-45E3-8337-840690F1025F}"/>
              </a:ext>
            </a:extLst>
          </p:cNvPr>
          <p:cNvSpPr txBox="1"/>
          <p:nvPr/>
        </p:nvSpPr>
        <p:spPr>
          <a:xfrm>
            <a:off x="7511969" y="27007"/>
            <a:ext cx="42479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SHARED-MEMORY UMA</a:t>
            </a:r>
          </a:p>
        </p:txBody>
      </p:sp>
    </p:spTree>
    <p:extLst>
      <p:ext uri="{BB962C8B-B14F-4D97-AF65-F5344CB8AC3E}">
        <p14:creationId xmlns:p14="http://schemas.microsoft.com/office/powerpoint/2010/main" val="36153825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8155F-8FEE-435A-90BB-09477CC12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813072" cy="3494790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7DA0-04FA-4B5D-815D-2738F5A52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- Pratyush V Moorthy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  COe18B042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1F7BA9-FB56-448D-A151-3EB6BC7B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28559"/>
            <a:ext cx="5462001" cy="32772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643D54E-3783-4880-A37B-C51FBC393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95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30411-7B47-429C-A328-17D84AC7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Michael J. Flynn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85BE-63E0-4ECE-84E8-35107ED6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100"/>
              <a:t>American Professor emeritus, Stanford University</a:t>
            </a:r>
          </a:p>
          <a:p>
            <a:r>
              <a:rPr lang="en-US" sz="2100"/>
              <a:t>Founded IEEE Computer Society's technical committee on Computer Architecture</a:t>
            </a:r>
          </a:p>
          <a:p>
            <a:r>
              <a:rPr lang="en-US" sz="2100"/>
              <a:t>Founded ACM's Special Interest group on Computer Architecture</a:t>
            </a:r>
          </a:p>
          <a:p>
            <a:r>
              <a:rPr lang="en-US" sz="2100"/>
              <a:t>Winner of prestigious Harry H. Goode Memorial Award,</a:t>
            </a:r>
            <a:r>
              <a:rPr lang="en-US" sz="2100">
                <a:ea typeface="+mn-lt"/>
                <a:cs typeface="+mn-lt"/>
              </a:rPr>
              <a:t> Eckert-Mauchley Award and Tesla Medal</a:t>
            </a:r>
          </a:p>
          <a:p>
            <a:r>
              <a:rPr lang="en-US" sz="2100"/>
              <a:t>Most known for proposing </a:t>
            </a:r>
            <a:r>
              <a:rPr lang="en-US" sz="2100" b="1" u="sng"/>
              <a:t>Flynn's Taxonomy</a:t>
            </a:r>
            <a:r>
              <a:rPr lang="en-US" sz="210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19CBF3-A712-4407-BB28-94EB1D90B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9" r="-1" b="10397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889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932C2-63BD-40A3-BAAC-272695FF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>
                <a:solidFill>
                  <a:schemeClr val="tx2"/>
                </a:solidFill>
              </a:rPr>
              <a:t>What is Flynn's Taxonomy?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4256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RetrospectVTI</vt:lpstr>
      <vt:lpstr>FLYNN'S TAXONOMY</vt:lpstr>
      <vt:lpstr>       WHAT IS A TAXONOMY?</vt:lpstr>
      <vt:lpstr>WHY SHOULD WE CLASSIFY COMPUTERS?</vt:lpstr>
      <vt:lpstr>1.To understand what has already been achieved</vt:lpstr>
      <vt:lpstr>2.To reveal possible configurations that may not have occurred to a systems designer</vt:lpstr>
      <vt:lpstr>3.To allow useful models of performance to be built and used</vt:lpstr>
      <vt:lpstr>Our primary interest in a parallel computer taxonomy is to :</vt:lpstr>
      <vt:lpstr>Michael J. Flynn</vt:lpstr>
      <vt:lpstr>What is Flynn's Taxonomy?</vt:lpstr>
      <vt:lpstr>A stream is defined as a sequence of items.  On the basis of the instruction stream and the data stream, Flynn classifies computers into 4 categories :  </vt:lpstr>
      <vt:lpstr>SISD – Single Instruction, Single Data</vt:lpstr>
      <vt:lpstr>SIMD – Single Instruction, Multiple Data </vt:lpstr>
      <vt:lpstr>How SIMD works</vt:lpstr>
      <vt:lpstr>MISD – Multiple Instruction, Single Data</vt:lpstr>
      <vt:lpstr>MIMD – Multiple Instruction, Multiple Data</vt:lpstr>
      <vt:lpstr>MIMD is further subcategorized into :</vt:lpstr>
      <vt:lpstr>Shared-Memory Architecture</vt:lpstr>
      <vt:lpstr>How Shared-Memory Architecture works</vt:lpstr>
      <vt:lpstr>Shared-Memory Architecture can be further subcategorized into :</vt:lpstr>
      <vt:lpstr>SMP – Symmetric Multiprocessing</vt:lpstr>
      <vt:lpstr>Uniform Memory Access (UMA)</vt:lpstr>
      <vt:lpstr>UMA can also be implemented by :</vt:lpstr>
      <vt:lpstr>UMA using crossbar switches</vt:lpstr>
      <vt:lpstr>UMA using Multistage Interconnection Networks</vt:lpstr>
      <vt:lpstr>hUMA – Heterogeneous UMA </vt:lpstr>
      <vt:lpstr>Non-Uniform Memory Access (NUMA)</vt:lpstr>
      <vt:lpstr>Shared-Memory Architecture</vt:lpstr>
      <vt:lpstr>Distributed-Memory Architecture</vt:lpstr>
      <vt:lpstr>How Distributed-Memory works</vt:lpstr>
      <vt:lpstr>Distributed-Memory Architecture</vt:lpstr>
      <vt:lpstr>Distributed-Shared Memory Architecture</vt:lpstr>
      <vt:lpstr>Takeaway from using each   Memory Architecture</vt:lpstr>
      <vt:lpstr>Modification And Updation of Flynn's Taxonomy</vt:lpstr>
      <vt:lpstr>The most important and most significant modification to Flynn's taxonomy was appending synchronization at the instruction level with synchronization at the program level A program is defined as a set of instructions followed to perform a particular task In this context, two more categories stemmed out in MIMD :</vt:lpstr>
      <vt:lpstr>SPMD – Single Program, Multiple Data</vt:lpstr>
      <vt:lpstr>MPMD – Multiple Program, Multiple Data</vt:lpstr>
      <vt:lpstr>Ambiguities in Flynn's Taxonomy</vt:lpstr>
      <vt:lpstr>Systolic Arrays</vt:lpstr>
      <vt:lpstr>MISD – problematic classifications </vt:lpstr>
      <vt:lpstr>What do Systolic Arrays come under?</vt:lpstr>
      <vt:lpstr>Systems classified as MIMD</vt:lpstr>
      <vt:lpstr>Timelines of Computing Systems</vt:lpstr>
      <vt:lpstr>1. SISD Systems</vt:lpstr>
      <vt:lpstr>Von Neumann Architecture</vt:lpstr>
      <vt:lpstr>Few systems that stemmed out from this architecture are :</vt:lpstr>
      <vt:lpstr>EDVAC, 1946</vt:lpstr>
      <vt:lpstr>EDSAC, 1949</vt:lpstr>
      <vt:lpstr>IAS Machine, 1952</vt:lpstr>
      <vt:lpstr>2. SIMD Systems</vt:lpstr>
      <vt:lpstr>ILLIAC IV, 1966</vt:lpstr>
      <vt:lpstr>CDC STAR-100, 1974</vt:lpstr>
      <vt:lpstr>TEXAS INSTRUMENTS ASC, 1973</vt:lpstr>
      <vt:lpstr>CRAY – I, 1976</vt:lpstr>
      <vt:lpstr>THINKING MACHINES CM-1 and CM-2, early 80's</vt:lpstr>
      <vt:lpstr>Intel's MMX extensions to the x86 architecture - 1996</vt:lpstr>
      <vt:lpstr>How Intel has developed SIMD extensions on x86/x87 till today</vt:lpstr>
      <vt:lpstr>SIMD in today's world</vt:lpstr>
      <vt:lpstr>3. MISD systems</vt:lpstr>
      <vt:lpstr>MISD Systems</vt:lpstr>
      <vt:lpstr>IBM System/4 Pi, 1967</vt:lpstr>
      <vt:lpstr>4. MIMD Systems</vt:lpstr>
      <vt:lpstr>DEC-PDP-11, early 70's</vt:lpstr>
      <vt:lpstr>Goodyear MPP, 1983</vt:lpstr>
      <vt:lpstr>FROSTBURG - THINKING MACHINES CM-5, 1991</vt:lpstr>
      <vt:lpstr>Intel Xeon Phi, 2010</vt:lpstr>
      <vt:lpstr>Most parallel computers today are MIMD computers</vt:lpstr>
      <vt:lpstr>What about other taxonomies?</vt:lpstr>
      <vt:lpstr>Other Taxonomies</vt:lpstr>
      <vt:lpstr>Why is Flynn's Taxonomy most successful?</vt:lpstr>
      <vt:lpstr>Perks of Flynn's Taxonomy</vt:lpstr>
      <vt:lpstr>SUMMARY</vt:lpstr>
      <vt:lpstr>The essence of Flynn's Taxonomy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528</cp:revision>
  <dcterms:created xsi:type="dcterms:W3CDTF">2019-12-10T12:50:59Z</dcterms:created>
  <dcterms:modified xsi:type="dcterms:W3CDTF">2019-12-11T17:18:46Z</dcterms:modified>
</cp:coreProperties>
</file>