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2" r:id="rId5"/>
    <p:sldId id="284" r:id="rId6"/>
    <p:sldId id="262" r:id="rId7"/>
    <p:sldId id="285" r:id="rId8"/>
    <p:sldId id="286" r:id="rId9"/>
    <p:sldId id="287" r:id="rId10"/>
    <p:sldId id="288" r:id="rId11"/>
    <p:sldId id="289" r:id="rId12"/>
    <p:sldId id="290" r:id="rId13"/>
    <p:sldId id="292" r:id="rId14"/>
    <p:sldId id="293" r:id="rId15"/>
    <p:sldId id="295" r:id="rId16"/>
    <p:sldId id="296" r:id="rId17"/>
    <p:sldId id="297" r:id="rId18"/>
    <p:sldId id="298" r:id="rId19"/>
    <p:sldId id="299" r:id="rId20"/>
    <p:sldId id="294" r:id="rId21"/>
    <p:sldId id="301" r:id="rId22"/>
    <p:sldId id="30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C670A-561E-4666-A338-2F15A16913D3}" v="4" dt="2023-10-12T18:05:00.416"/>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p:scale>
          <a:sx n="73" d="100"/>
          <a:sy n="73" d="100"/>
        </p:scale>
        <p:origin x="-62" y="-202"/>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lekha Rangubothu" userId="00da8a449619d712" providerId="LiveId" clId="{E18C670A-561E-4666-A338-2F15A16913D3}"/>
    <pc:docChg chg="undo custSel addSld delSld modSld">
      <pc:chgData name="Srilekha Rangubothu" userId="00da8a449619d712" providerId="LiveId" clId="{E18C670A-561E-4666-A338-2F15A16913D3}" dt="2023-10-12T18:10:53.578" v="5474" actId="27636"/>
      <pc:docMkLst>
        <pc:docMk/>
      </pc:docMkLst>
      <pc:sldChg chg="delSp modSp mod">
        <pc:chgData name="Srilekha Rangubothu" userId="00da8a449619d712" providerId="LiveId" clId="{E18C670A-561E-4666-A338-2F15A16913D3}" dt="2023-10-12T17:24:12.633" v="3729" actId="20577"/>
        <pc:sldMkLst>
          <pc:docMk/>
          <pc:sldMk cId="2752853293" sldId="262"/>
        </pc:sldMkLst>
        <pc:spChg chg="del">
          <ac:chgData name="Srilekha Rangubothu" userId="00da8a449619d712" providerId="LiveId" clId="{E18C670A-561E-4666-A338-2F15A16913D3}" dt="2023-10-12T17:24:02.839" v="3711" actId="478"/>
          <ac:spMkLst>
            <pc:docMk/>
            <pc:sldMk cId="2752853293" sldId="262"/>
            <ac:spMk id="4" creationId="{D74CC35A-169D-2E87-6515-5E6B9D8F47EF}"/>
          </ac:spMkLst>
        </pc:spChg>
        <pc:spChg chg="mod">
          <ac:chgData name="Srilekha Rangubothu" userId="00da8a449619d712" providerId="LiveId" clId="{E18C670A-561E-4666-A338-2F15A16913D3}" dt="2023-10-12T17:24:12.633" v="3729" actId="20577"/>
          <ac:spMkLst>
            <pc:docMk/>
            <pc:sldMk cId="2752853293" sldId="262"/>
            <ac:spMk id="6" creationId="{8F9C73CF-CD73-39D0-D208-17D75BEB817B}"/>
          </ac:spMkLst>
        </pc:spChg>
      </pc:sldChg>
      <pc:sldChg chg="modSp del mod">
        <pc:chgData name="Srilekha Rangubothu" userId="00da8a449619d712" providerId="LiveId" clId="{E18C670A-561E-4666-A338-2F15A16913D3}" dt="2023-10-12T15:49:56.503" v="1515" actId="2696"/>
        <pc:sldMkLst>
          <pc:docMk/>
          <pc:sldMk cId="1096717490" sldId="263"/>
        </pc:sldMkLst>
        <pc:spChg chg="mod">
          <ac:chgData name="Srilekha Rangubothu" userId="00da8a449619d712" providerId="LiveId" clId="{E18C670A-561E-4666-A338-2F15A16913D3}" dt="2023-10-12T15:49:51.040" v="1514" actId="20577"/>
          <ac:spMkLst>
            <pc:docMk/>
            <pc:sldMk cId="1096717490" sldId="263"/>
            <ac:spMk id="6" creationId="{A3821A70-915D-F6CA-BBE6-3C606276FB58}"/>
          </ac:spMkLst>
        </pc:spChg>
        <pc:spChg chg="mod">
          <ac:chgData name="Srilekha Rangubothu" userId="00da8a449619d712" providerId="LiveId" clId="{E18C670A-561E-4666-A338-2F15A16913D3}" dt="2023-10-12T15:36:53.136" v="24" actId="1076"/>
          <ac:spMkLst>
            <pc:docMk/>
            <pc:sldMk cId="1096717490" sldId="263"/>
            <ac:spMk id="14" creationId="{F5768EFB-B317-47EA-C969-D365EB136882}"/>
          </ac:spMkLst>
        </pc:spChg>
      </pc:sldChg>
      <pc:sldChg chg="del">
        <pc:chgData name="Srilekha Rangubothu" userId="00da8a449619d712" providerId="LiveId" clId="{E18C670A-561E-4666-A338-2F15A16913D3}" dt="2023-10-12T16:02:39.346" v="1790" actId="2696"/>
        <pc:sldMkLst>
          <pc:docMk/>
          <pc:sldMk cId="327257719" sldId="267"/>
        </pc:sldMkLst>
      </pc:sldChg>
      <pc:sldChg chg="del">
        <pc:chgData name="Srilekha Rangubothu" userId="00da8a449619d712" providerId="LiveId" clId="{E18C670A-561E-4666-A338-2F15A16913D3}" dt="2023-10-12T17:13:13.323" v="2968" actId="2696"/>
        <pc:sldMkLst>
          <pc:docMk/>
          <pc:sldMk cId="2759600390" sldId="268"/>
        </pc:sldMkLst>
      </pc:sldChg>
      <pc:sldChg chg="modSp mod">
        <pc:chgData name="Srilekha Rangubothu" userId="00da8a449619d712" providerId="LiveId" clId="{E18C670A-561E-4666-A338-2F15A16913D3}" dt="2023-10-12T17:38:02.587" v="4259" actId="14"/>
        <pc:sldMkLst>
          <pc:docMk/>
          <pc:sldMk cId="417536504" sldId="272"/>
        </pc:sldMkLst>
        <pc:spChg chg="mod">
          <ac:chgData name="Srilekha Rangubothu" userId="00da8a449619d712" providerId="LiveId" clId="{E18C670A-561E-4666-A338-2F15A16913D3}" dt="2023-10-12T17:38:02.587" v="4259" actId="14"/>
          <ac:spMkLst>
            <pc:docMk/>
            <pc:sldMk cId="417536504" sldId="272"/>
            <ac:spMk id="3" creationId="{CA0D2251-7AFE-1B36-778C-D116EDBB7FDE}"/>
          </ac:spMkLst>
        </pc:spChg>
      </pc:sldChg>
      <pc:sldChg chg="del">
        <pc:chgData name="Srilekha Rangubothu" userId="00da8a449619d712" providerId="LiveId" clId="{E18C670A-561E-4666-A338-2F15A16913D3}" dt="2023-10-12T15:57:05.802" v="1787" actId="2696"/>
        <pc:sldMkLst>
          <pc:docMk/>
          <pc:sldMk cId="2166152729" sldId="273"/>
        </pc:sldMkLst>
      </pc:sldChg>
      <pc:sldChg chg="modSp del mod">
        <pc:chgData name="Srilekha Rangubothu" userId="00da8a449619d712" providerId="LiveId" clId="{E18C670A-561E-4666-A338-2F15A16913D3}" dt="2023-10-12T17:15:01.042" v="3312" actId="2696"/>
        <pc:sldMkLst>
          <pc:docMk/>
          <pc:sldMk cId="3418206844" sldId="280"/>
        </pc:sldMkLst>
        <pc:spChg chg="mod">
          <ac:chgData name="Srilekha Rangubothu" userId="00da8a449619d712" providerId="LiveId" clId="{E18C670A-561E-4666-A338-2F15A16913D3}" dt="2023-10-12T17:14:14.250" v="3311" actId="20577"/>
          <ac:spMkLst>
            <pc:docMk/>
            <pc:sldMk cId="3418206844" sldId="280"/>
            <ac:spMk id="2" creationId="{60ADE49E-7CC1-6704-5852-FAE992A0EEC4}"/>
          </ac:spMkLst>
        </pc:spChg>
        <pc:spChg chg="mod">
          <ac:chgData name="Srilekha Rangubothu" userId="00da8a449619d712" providerId="LiveId" clId="{E18C670A-561E-4666-A338-2F15A16913D3}" dt="2023-10-12T17:13:57.479" v="3000" actId="20577"/>
          <ac:spMkLst>
            <pc:docMk/>
            <pc:sldMk cId="3418206844" sldId="280"/>
            <ac:spMk id="3" creationId="{FA7AB109-D696-F27C-BD95-5BEBCF3AC000}"/>
          </ac:spMkLst>
        </pc:spChg>
      </pc:sldChg>
      <pc:sldChg chg="modSp mod">
        <pc:chgData name="Srilekha Rangubothu" userId="00da8a449619d712" providerId="LiveId" clId="{E18C670A-561E-4666-A338-2F15A16913D3}" dt="2023-10-12T17:21:04.409" v="3536" actId="20577"/>
        <pc:sldMkLst>
          <pc:docMk/>
          <pc:sldMk cId="2577936335" sldId="281"/>
        </pc:sldMkLst>
        <pc:spChg chg="mod">
          <ac:chgData name="Srilekha Rangubothu" userId="00da8a449619d712" providerId="LiveId" clId="{E18C670A-561E-4666-A338-2F15A16913D3}" dt="2023-10-12T17:21:04.409" v="3536" actId="20577"/>
          <ac:spMkLst>
            <pc:docMk/>
            <pc:sldMk cId="2577936335" sldId="281"/>
            <ac:spMk id="3" creationId="{FF07BEBE-18E8-4025-FF6F-EC0130CB4F22}"/>
          </ac:spMkLst>
        </pc:spChg>
      </pc:sldChg>
      <pc:sldChg chg="del">
        <pc:chgData name="Srilekha Rangubothu" userId="00da8a449619d712" providerId="LiveId" clId="{E18C670A-561E-4666-A338-2F15A16913D3}" dt="2023-10-12T17:13:32.265" v="2969" actId="2696"/>
        <pc:sldMkLst>
          <pc:docMk/>
          <pc:sldMk cId="1164941242" sldId="282"/>
        </pc:sldMkLst>
      </pc:sldChg>
      <pc:sldChg chg="modSp mod">
        <pc:chgData name="Srilekha Rangubothu" userId="00da8a449619d712" providerId="LiveId" clId="{E18C670A-561E-4666-A338-2F15A16913D3}" dt="2023-10-12T17:24:25.057" v="3751" actId="20577"/>
        <pc:sldMkLst>
          <pc:docMk/>
          <pc:sldMk cId="482785786" sldId="284"/>
        </pc:sldMkLst>
        <pc:spChg chg="mod">
          <ac:chgData name="Srilekha Rangubothu" userId="00da8a449619d712" providerId="LiveId" clId="{E18C670A-561E-4666-A338-2F15A16913D3}" dt="2023-10-12T17:24:20.691" v="3733" actId="20577"/>
          <ac:spMkLst>
            <pc:docMk/>
            <pc:sldMk cId="482785786" sldId="284"/>
            <ac:spMk id="5" creationId="{E38A3C2C-C225-4E0F-2DEB-D68788C480FE}"/>
          </ac:spMkLst>
        </pc:spChg>
        <pc:spChg chg="mod">
          <ac:chgData name="Srilekha Rangubothu" userId="00da8a449619d712" providerId="LiveId" clId="{E18C670A-561E-4666-A338-2F15A16913D3}" dt="2023-10-12T17:24:25.057" v="3751" actId="20577"/>
          <ac:spMkLst>
            <pc:docMk/>
            <pc:sldMk cId="482785786" sldId="284"/>
            <ac:spMk id="6" creationId="{CEE6D9E5-41B1-EC71-4B8E-F8A71EC934C3}"/>
          </ac:spMkLst>
        </pc:spChg>
      </pc:sldChg>
      <pc:sldChg chg="addSp delSp modSp new mod">
        <pc:chgData name="Srilekha Rangubothu" userId="00da8a449619d712" providerId="LiveId" clId="{E18C670A-561E-4666-A338-2F15A16913D3}" dt="2023-10-12T18:05:28.124" v="5012" actId="14100"/>
        <pc:sldMkLst>
          <pc:docMk/>
          <pc:sldMk cId="1681890385" sldId="285"/>
        </pc:sldMkLst>
        <pc:spChg chg="mod">
          <ac:chgData name="Srilekha Rangubothu" userId="00da8a449619d712" providerId="LiveId" clId="{E18C670A-561E-4666-A338-2F15A16913D3}" dt="2023-10-12T15:50:23.419" v="1542" actId="20577"/>
          <ac:spMkLst>
            <pc:docMk/>
            <pc:sldMk cId="1681890385" sldId="285"/>
            <ac:spMk id="2" creationId="{AEFA2EB3-99E2-3806-BC5C-50DDFE922F37}"/>
          </ac:spMkLst>
        </pc:spChg>
        <pc:spChg chg="mod">
          <ac:chgData name="Srilekha Rangubothu" userId="00da8a449619d712" providerId="LiveId" clId="{E18C670A-561E-4666-A338-2F15A16913D3}" dt="2023-10-12T15:56:05.531" v="1786" actId="20577"/>
          <ac:spMkLst>
            <pc:docMk/>
            <pc:sldMk cId="1681890385" sldId="285"/>
            <ac:spMk id="3" creationId="{5138C45E-D90D-766C-2FE1-670058EC793E}"/>
          </ac:spMkLst>
        </pc:spChg>
        <pc:spChg chg="del mod">
          <ac:chgData name="Srilekha Rangubothu" userId="00da8a449619d712" providerId="LiveId" clId="{E18C670A-561E-4666-A338-2F15A16913D3}" dt="2023-10-12T17:38:22.925" v="4260" actId="478"/>
          <ac:spMkLst>
            <pc:docMk/>
            <pc:sldMk cId="1681890385" sldId="285"/>
            <ac:spMk id="4" creationId="{EAE7BDE8-0624-A481-1F98-9E9202B7C4F5}"/>
          </ac:spMkLst>
        </pc:spChg>
        <pc:spChg chg="del mod">
          <ac:chgData name="Srilekha Rangubothu" userId="00da8a449619d712" providerId="LiveId" clId="{E18C670A-561E-4666-A338-2F15A16913D3}" dt="2023-10-12T17:23:54.232" v="3710" actId="478"/>
          <ac:spMkLst>
            <pc:docMk/>
            <pc:sldMk cId="1681890385" sldId="285"/>
            <ac:spMk id="5" creationId="{9D20B889-AB1C-60B2-1086-A3191CF01A7D}"/>
          </ac:spMkLst>
        </pc:spChg>
        <pc:spChg chg="add del mod">
          <ac:chgData name="Srilekha Rangubothu" userId="00da8a449619d712" providerId="LiveId" clId="{E18C670A-561E-4666-A338-2F15A16913D3}" dt="2023-10-12T15:54:44.077" v="1703" actId="21"/>
          <ac:spMkLst>
            <pc:docMk/>
            <pc:sldMk cId="1681890385" sldId="285"/>
            <ac:spMk id="8" creationId="{13601108-0FA7-48AA-B453-D4E9F905A0DD}"/>
          </ac:spMkLst>
        </pc:spChg>
        <pc:picChg chg="add mod">
          <ac:chgData name="Srilekha Rangubothu" userId="00da8a449619d712" providerId="LiveId" clId="{E18C670A-561E-4666-A338-2F15A16913D3}" dt="2023-10-12T18:05:28.124" v="5012" actId="14100"/>
          <ac:picMkLst>
            <pc:docMk/>
            <pc:sldMk cId="1681890385" sldId="285"/>
            <ac:picMk id="10" creationId="{503479D0-1576-172B-AF78-1C462EADE020}"/>
          </ac:picMkLst>
        </pc:picChg>
      </pc:sldChg>
      <pc:sldChg chg="delSp modSp new mod">
        <pc:chgData name="Srilekha Rangubothu" userId="00da8a449619d712" providerId="LiveId" clId="{E18C670A-561E-4666-A338-2F15A16913D3}" dt="2023-10-12T17:38:40.241" v="4261" actId="21"/>
        <pc:sldMkLst>
          <pc:docMk/>
          <pc:sldMk cId="2501469750" sldId="286"/>
        </pc:sldMkLst>
        <pc:spChg chg="del">
          <ac:chgData name="Srilekha Rangubothu" userId="00da8a449619d712" providerId="LiveId" clId="{E18C670A-561E-4666-A338-2F15A16913D3}" dt="2023-10-12T17:38:40.241" v="4261" actId="21"/>
          <ac:spMkLst>
            <pc:docMk/>
            <pc:sldMk cId="2501469750" sldId="286"/>
            <ac:spMk id="2" creationId="{8211356A-648F-6A5F-CF97-4AA824875166}"/>
          </ac:spMkLst>
        </pc:spChg>
        <pc:spChg chg="mod">
          <ac:chgData name="Srilekha Rangubothu" userId="00da8a449619d712" providerId="LiveId" clId="{E18C670A-561E-4666-A338-2F15A16913D3}" dt="2023-10-12T15:58:47.147" v="1788"/>
          <ac:spMkLst>
            <pc:docMk/>
            <pc:sldMk cId="2501469750" sldId="286"/>
            <ac:spMk id="3" creationId="{8E6BB673-1C81-9347-F342-2EFEF46A677C}"/>
          </ac:spMkLst>
        </pc:spChg>
        <pc:spChg chg="mod">
          <ac:chgData name="Srilekha Rangubothu" userId="00da8a449619d712" providerId="LiveId" clId="{E18C670A-561E-4666-A338-2F15A16913D3}" dt="2023-10-12T17:23:32.885" v="3671" actId="20577"/>
          <ac:spMkLst>
            <pc:docMk/>
            <pc:sldMk cId="2501469750" sldId="286"/>
            <ac:spMk id="4" creationId="{C4F2F634-CC84-A257-BC09-E516FED86D29}"/>
          </ac:spMkLst>
        </pc:spChg>
        <pc:spChg chg="mod">
          <ac:chgData name="Srilekha Rangubothu" userId="00da8a449619d712" providerId="LiveId" clId="{E18C670A-561E-4666-A338-2F15A16913D3}" dt="2023-10-12T17:23:38.229" v="3689" actId="20577"/>
          <ac:spMkLst>
            <pc:docMk/>
            <pc:sldMk cId="2501469750" sldId="286"/>
            <ac:spMk id="5" creationId="{9E7FE324-0714-D7CE-6167-EEBA37E92A55}"/>
          </ac:spMkLst>
        </pc:spChg>
      </pc:sldChg>
      <pc:sldChg chg="modSp new mod">
        <pc:chgData name="Srilekha Rangubothu" userId="00da8a449619d712" providerId="LiveId" clId="{E18C670A-561E-4666-A338-2F15A16913D3}" dt="2023-10-12T18:10:14.479" v="5138" actId="5793"/>
        <pc:sldMkLst>
          <pc:docMk/>
          <pc:sldMk cId="499817136" sldId="287"/>
        </pc:sldMkLst>
        <pc:spChg chg="mod">
          <ac:chgData name="Srilekha Rangubothu" userId="00da8a449619d712" providerId="LiveId" clId="{E18C670A-561E-4666-A338-2F15A16913D3}" dt="2023-10-12T16:03:12.180" v="1818" actId="20577"/>
          <ac:spMkLst>
            <pc:docMk/>
            <pc:sldMk cId="499817136" sldId="287"/>
            <ac:spMk id="2" creationId="{587A9EB5-18D2-F2B7-57AA-3802AEC27110}"/>
          </ac:spMkLst>
        </pc:spChg>
        <pc:spChg chg="mod">
          <ac:chgData name="Srilekha Rangubothu" userId="00da8a449619d712" providerId="LiveId" clId="{E18C670A-561E-4666-A338-2F15A16913D3}" dt="2023-10-12T18:10:14.479" v="5138" actId="5793"/>
          <ac:spMkLst>
            <pc:docMk/>
            <pc:sldMk cId="499817136" sldId="287"/>
            <ac:spMk id="3" creationId="{592CDB6B-3BE8-4471-6523-7896FED97FA8}"/>
          </ac:spMkLst>
        </pc:spChg>
        <pc:spChg chg="mod">
          <ac:chgData name="Srilekha Rangubothu" userId="00da8a449619d712" providerId="LiveId" clId="{E18C670A-561E-4666-A338-2F15A16913D3}" dt="2023-10-12T17:23:17.930" v="3649" actId="20577"/>
          <ac:spMkLst>
            <pc:docMk/>
            <pc:sldMk cId="499817136" sldId="287"/>
            <ac:spMk id="4" creationId="{B7CC6F7F-F0AB-2984-5847-39CF4BFB6D70}"/>
          </ac:spMkLst>
        </pc:spChg>
        <pc:spChg chg="mod">
          <ac:chgData name="Srilekha Rangubothu" userId="00da8a449619d712" providerId="LiveId" clId="{E18C670A-561E-4666-A338-2F15A16913D3}" dt="2023-10-12T17:23:23.475" v="3667" actId="20577"/>
          <ac:spMkLst>
            <pc:docMk/>
            <pc:sldMk cId="499817136" sldId="287"/>
            <ac:spMk id="5" creationId="{A8A257EE-5169-A700-D2A2-FBA2371CC257}"/>
          </ac:spMkLst>
        </pc:spChg>
      </pc:sldChg>
      <pc:sldChg chg="delSp modSp new mod">
        <pc:chgData name="Srilekha Rangubothu" userId="00da8a449619d712" providerId="LiveId" clId="{E18C670A-561E-4666-A338-2F15A16913D3}" dt="2023-10-12T17:40:02.147" v="5004" actId="21"/>
        <pc:sldMkLst>
          <pc:docMk/>
          <pc:sldMk cId="1016443409" sldId="288"/>
        </pc:sldMkLst>
        <pc:spChg chg="mod">
          <ac:chgData name="Srilekha Rangubothu" userId="00da8a449619d712" providerId="LiveId" clId="{E18C670A-561E-4666-A338-2F15A16913D3}" dt="2023-10-12T16:08:46.983" v="1868" actId="20577"/>
          <ac:spMkLst>
            <pc:docMk/>
            <pc:sldMk cId="1016443409" sldId="288"/>
            <ac:spMk id="2" creationId="{8E327807-3D78-3B51-26D1-10FA006E96DA}"/>
          </ac:spMkLst>
        </pc:spChg>
        <pc:spChg chg="mod">
          <ac:chgData name="Srilekha Rangubothu" userId="00da8a449619d712" providerId="LiveId" clId="{E18C670A-561E-4666-A338-2F15A16913D3}" dt="2023-10-12T17:39:42.884" v="5002" actId="20577"/>
          <ac:spMkLst>
            <pc:docMk/>
            <pc:sldMk cId="1016443409" sldId="288"/>
            <ac:spMk id="3" creationId="{9E99A20E-5737-C83F-827A-48AFEBAB6CF1}"/>
          </ac:spMkLst>
        </pc:spChg>
        <pc:spChg chg="del mod">
          <ac:chgData name="Srilekha Rangubothu" userId="00da8a449619d712" providerId="LiveId" clId="{E18C670A-561E-4666-A338-2F15A16913D3}" dt="2023-10-12T17:39:55.177" v="5003" actId="21"/>
          <ac:spMkLst>
            <pc:docMk/>
            <pc:sldMk cId="1016443409" sldId="288"/>
            <ac:spMk id="4" creationId="{E65A56D8-55F1-808D-521C-BD928C57462A}"/>
          </ac:spMkLst>
        </pc:spChg>
        <pc:spChg chg="del mod">
          <ac:chgData name="Srilekha Rangubothu" userId="00da8a449619d712" providerId="LiveId" clId="{E18C670A-561E-4666-A338-2F15A16913D3}" dt="2023-10-12T17:40:02.147" v="5004" actId="21"/>
          <ac:spMkLst>
            <pc:docMk/>
            <pc:sldMk cId="1016443409" sldId="288"/>
            <ac:spMk id="5" creationId="{0F535555-4CAA-98BF-7662-6AC0B5D23D98}"/>
          </ac:spMkLst>
        </pc:spChg>
      </pc:sldChg>
      <pc:sldChg chg="delSp modSp new mod">
        <pc:chgData name="Srilekha Rangubothu" userId="00da8a449619d712" providerId="LiveId" clId="{E18C670A-561E-4666-A338-2F15A16913D3}" dt="2023-10-12T18:10:53.578" v="5474" actId="27636"/>
        <pc:sldMkLst>
          <pc:docMk/>
          <pc:sldMk cId="648930497" sldId="289"/>
        </pc:sldMkLst>
        <pc:spChg chg="mod">
          <ac:chgData name="Srilekha Rangubothu" userId="00da8a449619d712" providerId="LiveId" clId="{E18C670A-561E-4666-A338-2F15A16913D3}" dt="2023-10-12T16:16:10.229" v="1919" actId="20577"/>
          <ac:spMkLst>
            <pc:docMk/>
            <pc:sldMk cId="648930497" sldId="289"/>
            <ac:spMk id="2" creationId="{2C018A23-A764-E79A-EA53-71A307C90CE2}"/>
          </ac:spMkLst>
        </pc:spChg>
        <pc:spChg chg="mod">
          <ac:chgData name="Srilekha Rangubothu" userId="00da8a449619d712" providerId="LiveId" clId="{E18C670A-561E-4666-A338-2F15A16913D3}" dt="2023-10-12T18:10:53.578" v="5474" actId="27636"/>
          <ac:spMkLst>
            <pc:docMk/>
            <pc:sldMk cId="648930497" sldId="289"/>
            <ac:spMk id="3" creationId="{03FD8244-C92D-6A36-9A4E-B436C6F3FC76}"/>
          </ac:spMkLst>
        </pc:spChg>
        <pc:spChg chg="del">
          <ac:chgData name="Srilekha Rangubothu" userId="00da8a449619d712" providerId="LiveId" clId="{E18C670A-561E-4666-A338-2F15A16913D3}" dt="2023-10-12T17:22:54.082" v="3622" actId="478"/>
          <ac:spMkLst>
            <pc:docMk/>
            <pc:sldMk cId="648930497" sldId="289"/>
            <ac:spMk id="4" creationId="{628B297D-AEF9-0BED-C44D-033A58DD0189}"/>
          </ac:spMkLst>
        </pc:spChg>
        <pc:spChg chg="del">
          <ac:chgData name="Srilekha Rangubothu" userId="00da8a449619d712" providerId="LiveId" clId="{E18C670A-561E-4666-A338-2F15A16913D3}" dt="2023-10-12T17:22:57.504" v="3623" actId="478"/>
          <ac:spMkLst>
            <pc:docMk/>
            <pc:sldMk cId="648930497" sldId="289"/>
            <ac:spMk id="5" creationId="{584697A2-C1A3-9C5B-9991-D89D885422CF}"/>
          </ac:spMkLst>
        </pc:spChg>
      </pc:sldChg>
      <pc:sldChg chg="addSp delSp modSp new mod">
        <pc:chgData name="Srilekha Rangubothu" userId="00da8a449619d712" providerId="LiveId" clId="{E18C670A-561E-4666-A338-2F15A16913D3}" dt="2023-10-12T17:40:37.301" v="5006" actId="21"/>
        <pc:sldMkLst>
          <pc:docMk/>
          <pc:sldMk cId="3568622168" sldId="290"/>
        </pc:sldMkLst>
        <pc:spChg chg="mod">
          <ac:chgData name="Srilekha Rangubothu" userId="00da8a449619d712" providerId="LiveId" clId="{E18C670A-561E-4666-A338-2F15A16913D3}" dt="2023-10-12T16:20:05.546" v="2156" actId="20577"/>
          <ac:spMkLst>
            <pc:docMk/>
            <pc:sldMk cId="3568622168" sldId="290"/>
            <ac:spMk id="2" creationId="{80116F55-E83C-1737-3B17-4AA1553122DD}"/>
          </ac:spMkLst>
        </pc:spChg>
        <pc:spChg chg="mod">
          <ac:chgData name="Srilekha Rangubothu" userId="00da8a449619d712" providerId="LiveId" clId="{E18C670A-561E-4666-A338-2F15A16913D3}" dt="2023-10-12T16:48:04.567" v="2442" actId="5793"/>
          <ac:spMkLst>
            <pc:docMk/>
            <pc:sldMk cId="3568622168" sldId="290"/>
            <ac:spMk id="3" creationId="{26A2CB9A-71E0-E5A1-D318-4A15C31A6AAD}"/>
          </ac:spMkLst>
        </pc:spChg>
        <pc:spChg chg="del mod">
          <ac:chgData name="Srilekha Rangubothu" userId="00da8a449619d712" providerId="LiveId" clId="{E18C670A-561E-4666-A338-2F15A16913D3}" dt="2023-10-12T17:40:30.150" v="5005" actId="21"/>
          <ac:spMkLst>
            <pc:docMk/>
            <pc:sldMk cId="3568622168" sldId="290"/>
            <ac:spMk id="4" creationId="{36040CA7-3578-673A-BCE3-47769DE38EDD}"/>
          </ac:spMkLst>
        </pc:spChg>
        <pc:spChg chg="del mod">
          <ac:chgData name="Srilekha Rangubothu" userId="00da8a449619d712" providerId="LiveId" clId="{E18C670A-561E-4666-A338-2F15A16913D3}" dt="2023-10-12T17:40:37.301" v="5006" actId="21"/>
          <ac:spMkLst>
            <pc:docMk/>
            <pc:sldMk cId="3568622168" sldId="290"/>
            <ac:spMk id="5" creationId="{D64E740A-19E5-8883-096B-2150D5892DB4}"/>
          </ac:spMkLst>
        </pc:spChg>
        <pc:picChg chg="add mod">
          <ac:chgData name="Srilekha Rangubothu" userId="00da8a449619d712" providerId="LiveId" clId="{E18C670A-561E-4666-A338-2F15A16913D3}" dt="2023-10-12T16:48:44.121" v="2448" actId="14100"/>
          <ac:picMkLst>
            <pc:docMk/>
            <pc:sldMk cId="3568622168" sldId="290"/>
            <ac:picMk id="8" creationId="{1EE9123F-ED83-B0DB-AD18-2EF0ABF9E354}"/>
          </ac:picMkLst>
        </pc:picChg>
      </pc:sldChg>
      <pc:sldChg chg="addSp delSp modSp new del mod">
        <pc:chgData name="Srilekha Rangubothu" userId="00da8a449619d712" providerId="LiveId" clId="{E18C670A-561E-4666-A338-2F15A16913D3}" dt="2023-10-12T16:48:53.223" v="2449" actId="2696"/>
        <pc:sldMkLst>
          <pc:docMk/>
          <pc:sldMk cId="2369290672" sldId="291"/>
        </pc:sldMkLst>
        <pc:spChg chg="del">
          <ac:chgData name="Srilekha Rangubothu" userId="00da8a449619d712" providerId="LiveId" clId="{E18C670A-561E-4666-A338-2F15A16913D3}" dt="2023-10-12T16:39:46.744" v="2170" actId="478"/>
          <ac:spMkLst>
            <pc:docMk/>
            <pc:sldMk cId="2369290672" sldId="291"/>
            <ac:spMk id="2" creationId="{D9A4DD50-DB1A-E480-5079-7B414DFD6BF0}"/>
          </ac:spMkLst>
        </pc:spChg>
        <pc:spChg chg="del">
          <ac:chgData name="Srilekha Rangubothu" userId="00da8a449619d712" providerId="LiveId" clId="{E18C670A-561E-4666-A338-2F15A16913D3}" dt="2023-10-12T16:39:25.667" v="2169" actId="931"/>
          <ac:spMkLst>
            <pc:docMk/>
            <pc:sldMk cId="2369290672" sldId="291"/>
            <ac:spMk id="3" creationId="{D8C5F584-D142-17EB-DC98-7ED90246A12E}"/>
          </ac:spMkLst>
        </pc:spChg>
        <pc:picChg chg="add mod">
          <ac:chgData name="Srilekha Rangubothu" userId="00da8a449619d712" providerId="LiveId" clId="{E18C670A-561E-4666-A338-2F15A16913D3}" dt="2023-10-12T16:39:25.667" v="2169" actId="931"/>
          <ac:picMkLst>
            <pc:docMk/>
            <pc:sldMk cId="2369290672" sldId="291"/>
            <ac:picMk id="8" creationId="{57105B52-93F2-E703-47C1-D1B8980CF60D}"/>
          </ac:picMkLst>
        </pc:picChg>
      </pc:sldChg>
      <pc:sldChg chg="modSp new del mod">
        <pc:chgData name="Srilekha Rangubothu" userId="00da8a449619d712" providerId="LiveId" clId="{E18C670A-561E-4666-A338-2F15A16913D3}" dt="2023-10-12T16:30:56.190" v="2167" actId="2696"/>
        <pc:sldMkLst>
          <pc:docMk/>
          <pc:sldMk cId="585844282" sldId="292"/>
        </pc:sldMkLst>
        <pc:spChg chg="mod">
          <ac:chgData name="Srilekha Rangubothu" userId="00da8a449619d712" providerId="LiveId" clId="{E18C670A-561E-4666-A338-2F15A16913D3}" dt="2023-10-12T16:30:41.124" v="2166" actId="27636"/>
          <ac:spMkLst>
            <pc:docMk/>
            <pc:sldMk cId="585844282" sldId="292"/>
            <ac:spMk id="3" creationId="{23E9782F-D167-1D51-CC10-55F81CC68FDA}"/>
          </ac:spMkLst>
        </pc:spChg>
      </pc:sldChg>
      <pc:sldChg chg="modSp new mod">
        <pc:chgData name="Srilekha Rangubothu" userId="00da8a449619d712" providerId="LiveId" clId="{E18C670A-561E-4666-A338-2F15A16913D3}" dt="2023-10-12T17:21:55.340" v="3599" actId="20577"/>
        <pc:sldMkLst>
          <pc:docMk/>
          <pc:sldMk cId="1436811639" sldId="292"/>
        </pc:sldMkLst>
        <pc:spChg chg="mod">
          <ac:chgData name="Srilekha Rangubothu" userId="00da8a449619d712" providerId="LiveId" clId="{E18C670A-561E-4666-A338-2F15A16913D3}" dt="2023-10-12T16:50:22.520" v="2481" actId="20577"/>
          <ac:spMkLst>
            <pc:docMk/>
            <pc:sldMk cId="1436811639" sldId="292"/>
            <ac:spMk id="2" creationId="{5620A206-DF17-979F-6CC2-76DF43339BBF}"/>
          </ac:spMkLst>
        </pc:spChg>
        <pc:spChg chg="mod">
          <ac:chgData name="Srilekha Rangubothu" userId="00da8a449619d712" providerId="LiveId" clId="{E18C670A-561E-4666-A338-2F15A16913D3}" dt="2023-10-12T16:54:05.273" v="2664" actId="20577"/>
          <ac:spMkLst>
            <pc:docMk/>
            <pc:sldMk cId="1436811639" sldId="292"/>
            <ac:spMk id="3" creationId="{87C0EA94-41D5-BB28-5F41-AE31DBA44EB8}"/>
          </ac:spMkLst>
        </pc:spChg>
        <pc:spChg chg="mod">
          <ac:chgData name="Srilekha Rangubothu" userId="00da8a449619d712" providerId="LiveId" clId="{E18C670A-561E-4666-A338-2F15A16913D3}" dt="2023-10-12T17:21:49.831" v="3581" actId="20577"/>
          <ac:spMkLst>
            <pc:docMk/>
            <pc:sldMk cId="1436811639" sldId="292"/>
            <ac:spMk id="4" creationId="{6A49D620-928F-0247-85A8-6655026B7EFB}"/>
          </ac:spMkLst>
        </pc:spChg>
        <pc:spChg chg="mod">
          <ac:chgData name="Srilekha Rangubothu" userId="00da8a449619d712" providerId="LiveId" clId="{E18C670A-561E-4666-A338-2F15A16913D3}" dt="2023-10-12T17:21:55.340" v="3599" actId="20577"/>
          <ac:spMkLst>
            <pc:docMk/>
            <pc:sldMk cId="1436811639" sldId="292"/>
            <ac:spMk id="5" creationId="{ECE9615E-6CAC-6AF4-24AC-96B4D8A36AD8}"/>
          </ac:spMkLst>
        </pc:spChg>
      </pc:sldChg>
      <pc:sldChg chg="modSp new mod">
        <pc:chgData name="Srilekha Rangubothu" userId="00da8a449619d712" providerId="LiveId" clId="{E18C670A-561E-4666-A338-2F15A16913D3}" dt="2023-10-12T17:21:39.936" v="3577" actId="20577"/>
        <pc:sldMkLst>
          <pc:docMk/>
          <pc:sldMk cId="1094045238" sldId="293"/>
        </pc:sldMkLst>
        <pc:spChg chg="mod">
          <ac:chgData name="Srilekha Rangubothu" userId="00da8a449619d712" providerId="LiveId" clId="{E18C670A-561E-4666-A338-2F15A16913D3}" dt="2023-10-12T16:59:03.310" v="2707" actId="20577"/>
          <ac:spMkLst>
            <pc:docMk/>
            <pc:sldMk cId="1094045238" sldId="293"/>
            <ac:spMk id="2" creationId="{CA431D5F-FF6D-F4FA-748D-4EFF32FC4D31}"/>
          </ac:spMkLst>
        </pc:spChg>
        <pc:spChg chg="mod">
          <ac:chgData name="Srilekha Rangubothu" userId="00da8a449619d712" providerId="LiveId" clId="{E18C670A-561E-4666-A338-2F15A16913D3}" dt="2023-10-12T17:09:09.138" v="2935" actId="12"/>
          <ac:spMkLst>
            <pc:docMk/>
            <pc:sldMk cId="1094045238" sldId="293"/>
            <ac:spMk id="3" creationId="{F5A0A68A-3BD7-C6D8-D47C-DBBE0E83C131}"/>
          </ac:spMkLst>
        </pc:spChg>
        <pc:spChg chg="mod">
          <ac:chgData name="Srilekha Rangubothu" userId="00da8a449619d712" providerId="LiveId" clId="{E18C670A-561E-4666-A338-2F15A16913D3}" dt="2023-10-12T17:21:33.739" v="3559" actId="20577"/>
          <ac:spMkLst>
            <pc:docMk/>
            <pc:sldMk cId="1094045238" sldId="293"/>
            <ac:spMk id="4" creationId="{BAE9ADAA-7638-5CD4-9A4F-DC5C516FAF7A}"/>
          </ac:spMkLst>
        </pc:spChg>
        <pc:spChg chg="mod">
          <ac:chgData name="Srilekha Rangubothu" userId="00da8a449619d712" providerId="LiveId" clId="{E18C670A-561E-4666-A338-2F15A16913D3}" dt="2023-10-12T17:21:39.936" v="3577" actId="20577"/>
          <ac:spMkLst>
            <pc:docMk/>
            <pc:sldMk cId="1094045238" sldId="293"/>
            <ac:spMk id="5" creationId="{6BA35304-ACF9-225E-2816-236E96AD41DC}"/>
          </ac:spMkLst>
        </pc:spChg>
      </pc:sldChg>
      <pc:sldChg chg="delSp modSp new mod">
        <pc:chgData name="Srilekha Rangubothu" userId="00da8a449619d712" providerId="LiveId" clId="{E18C670A-561E-4666-A338-2F15A16913D3}" dt="2023-10-12T17:21:20.731" v="3555" actId="20577"/>
        <pc:sldMkLst>
          <pc:docMk/>
          <pc:sldMk cId="2668772083" sldId="294"/>
        </pc:sldMkLst>
        <pc:spChg chg="mod">
          <ac:chgData name="Srilekha Rangubothu" userId="00da8a449619d712" providerId="LiveId" clId="{E18C670A-561E-4666-A338-2F15A16913D3}" dt="2023-10-12T17:19:23.762" v="3371" actId="20577"/>
          <ac:spMkLst>
            <pc:docMk/>
            <pc:sldMk cId="2668772083" sldId="294"/>
            <ac:spMk id="2" creationId="{357A6D9F-C491-38E4-2FB1-28BF30249494}"/>
          </ac:spMkLst>
        </pc:spChg>
        <pc:spChg chg="mod">
          <ac:chgData name="Srilekha Rangubothu" userId="00da8a449619d712" providerId="LiveId" clId="{E18C670A-561E-4666-A338-2F15A16913D3}" dt="2023-10-12T17:20:27.580" v="3486" actId="20577"/>
          <ac:spMkLst>
            <pc:docMk/>
            <pc:sldMk cId="2668772083" sldId="294"/>
            <ac:spMk id="3" creationId="{71C96475-5B2D-EE8F-19C8-149DA7580948}"/>
          </ac:spMkLst>
        </pc:spChg>
        <pc:spChg chg="del">
          <ac:chgData name="Srilekha Rangubothu" userId="00da8a449619d712" providerId="LiveId" clId="{E18C670A-561E-4666-A338-2F15A16913D3}" dt="2023-10-12T17:21:13.566" v="3537" actId="478"/>
          <ac:spMkLst>
            <pc:docMk/>
            <pc:sldMk cId="2668772083" sldId="294"/>
            <ac:spMk id="4" creationId="{BB2D1266-E728-242A-AD4A-4F07AB61599E}"/>
          </ac:spMkLst>
        </pc:spChg>
        <pc:spChg chg="mod">
          <ac:chgData name="Srilekha Rangubothu" userId="00da8a449619d712" providerId="LiveId" clId="{E18C670A-561E-4666-A338-2F15A16913D3}" dt="2023-10-12T17:21:20.731" v="3555" actId="20577"/>
          <ac:spMkLst>
            <pc:docMk/>
            <pc:sldMk cId="2668772083" sldId="294"/>
            <ac:spMk id="5" creationId="{1FD6318C-8FAD-FC86-F4AD-F529D7C10DE1}"/>
          </ac:spMkLst>
        </pc:spChg>
      </pc:sldChg>
      <pc:sldChg chg="modSp new del mod">
        <pc:chgData name="Srilekha Rangubothu" userId="00da8a449619d712" providerId="LiveId" clId="{E18C670A-561E-4666-A338-2F15A16913D3}" dt="2023-10-12T17:13:05.488" v="2967" actId="2696"/>
        <pc:sldMkLst>
          <pc:docMk/>
          <pc:sldMk cId="741440096" sldId="295"/>
        </pc:sldMkLst>
        <pc:spChg chg="mod">
          <ac:chgData name="Srilekha Rangubothu" userId="00da8a449619d712" providerId="LiveId" clId="{E18C670A-561E-4666-A338-2F15A16913D3}" dt="2023-10-12T17:11:58.831" v="2962" actId="20577"/>
          <ac:spMkLst>
            <pc:docMk/>
            <pc:sldMk cId="741440096" sldId="295"/>
            <ac:spMk id="2" creationId="{275A34F0-DAB3-955A-758B-FDCC3898A3F0}"/>
          </ac:spMkLst>
        </pc:spChg>
        <pc:spChg chg="mod">
          <ac:chgData name="Srilekha Rangubothu" userId="00da8a449619d712" providerId="LiveId" clId="{E18C670A-561E-4666-A338-2F15A16913D3}" dt="2023-10-12T17:12:33.654" v="2966" actId="27636"/>
          <ac:spMkLst>
            <pc:docMk/>
            <pc:sldMk cId="741440096" sldId="295"/>
            <ac:spMk id="4" creationId="{E9755FBD-F657-8840-149B-3C9A0287EE2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10/16/2023</a:t>
            </a:fld>
            <a:endParaRPr lang="en-US" dirty="0"/>
          </a:p>
        </p:txBody>
      </p:sp>
      <p:sp>
        <p:nvSpPr>
          <p:cNvPr id="4" name="Footer Placeholder 3">
            <a:extLst>
              <a:ext uri="{FF2B5EF4-FFF2-40B4-BE49-F238E27FC236}">
                <a16:creationId xmlns=""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10/16/2023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4D792B1F-855B-FC83-1023-94C0976E9848}"/>
              </a:ext>
              <a:ext uri="{C183D7F6-B498-43B3-948B-1728B52AA6E4}">
                <adec:decorative xmlns=""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 xmlns:a16="http://schemas.microsoft.com/office/drawing/2014/main" id="{EF359D7C-AC03-77FE-CA1D-B96B46B08D16}"/>
              </a:ext>
              <a:ext uri="{C183D7F6-B498-43B3-948B-1728B52AA6E4}">
                <adec:decorative xmlns=""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 xmlns:a16="http://schemas.microsoft.com/office/drawing/2014/main" id="{C9AA487F-3729-4692-1A21-35558A2D840B}"/>
              </a:ext>
              <a:ext uri="{C183D7F6-B498-43B3-948B-1728B52AA6E4}">
                <adec:decorative xmlns=""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84B8E19A-569B-855B-EBF8-C02F2998ABC8}"/>
              </a:ext>
              <a:ext uri="{C183D7F6-B498-43B3-948B-1728B52AA6E4}">
                <adec:decorative xmlns=""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11C6679A-1B60-DCCD-7295-255649B92C60}"/>
              </a:ext>
              <a:ext uri="{C183D7F6-B498-43B3-948B-1728B52AA6E4}">
                <adec:decorative xmlns=""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CC3DDF3E-0168-D279-9178-80FF8D10959C}"/>
              </a:ext>
              <a:ext uri="{C183D7F6-B498-43B3-948B-1728B52AA6E4}">
                <adec:decorative xmlns=""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ADFB3FE0-6224-1CB0-11C2-00DCD2B704ED}"/>
              </a:ext>
              <a:ext uri="{C183D7F6-B498-43B3-948B-1728B52AA6E4}">
                <adec:decorative xmlns=""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 xmlns:a16="http://schemas.microsoft.com/office/drawing/2014/main" id="{D6E0E53F-80E4-D83A-8BC2-C22ED75540F5}"/>
              </a:ext>
              <a:ext uri="{C183D7F6-B498-43B3-948B-1728B52AA6E4}">
                <adec:decorative xmlns=""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A13EF79F-3A35-33CE-5528-14C9E80BDD76}"/>
              </a:ext>
              <a:ext uri="{C183D7F6-B498-43B3-948B-1728B52AA6E4}">
                <adec:decorative xmlns=""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 xmlns:a16="http://schemas.microsoft.com/office/drawing/2014/main" id="{E90718B6-F0C0-E7EE-D41F-B5CE6A11D721}"/>
              </a:ext>
              <a:ext uri="{C183D7F6-B498-43B3-948B-1728B52AA6E4}">
                <adec:decorative xmlns=""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 xmlns:a16="http://schemas.microsoft.com/office/drawing/2014/main" id="{8430A716-DF40-A710-4FC7-CCCA4BD957F8}"/>
              </a:ext>
              <a:ext uri="{C183D7F6-B498-43B3-948B-1728B52AA6E4}">
                <adec:decorative xmlns=""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 xmlns:a16="http://schemas.microsoft.com/office/drawing/2014/main" id="{EACA9FF1-6A56-9028-20F7-293A5DAC2547}"/>
              </a:ext>
              <a:ext uri="{C183D7F6-B498-43B3-948B-1728B52AA6E4}">
                <adec:decorative xmlns=""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3EEABB6C-81E2-E370-567A-989FC477477D}"/>
              </a:ext>
              <a:ext uri="{C183D7F6-B498-43B3-948B-1728B52AA6E4}">
                <adec:decorative xmlns=""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 xmlns:a16="http://schemas.microsoft.com/office/drawing/2014/main" id="{4BC3B985-E244-9B94-5C9B-8ED7DCD699F7}"/>
                </a:ext>
                <a:ext uri="{C183D7F6-B498-43B3-948B-1728B52AA6E4}">
                  <adec:decorative xmlns=""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7DCD020E-88CF-303D-F947-8EE980AC8093}"/>
              </a:ext>
              <a:ext uri="{C183D7F6-B498-43B3-948B-1728B52AA6E4}">
                <adec:decorative xmlns=""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FA23ACD-D6D7-BA38-DC7E-CE581CEEC62F}"/>
              </a:ext>
              <a:ext uri="{C183D7F6-B498-43B3-948B-1728B52AA6E4}">
                <adec:decorative xmlns=""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2012842E-B8F6-A7A6-1FF4-3B44F619D180}"/>
              </a:ext>
              <a:ext uri="{C183D7F6-B498-43B3-948B-1728B52AA6E4}">
                <adec:decorative xmlns=""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D8C351DE-CA9A-93E5-2E6E-0921FA2D688A}"/>
              </a:ext>
              <a:ext uri="{C183D7F6-B498-43B3-948B-1728B52AA6E4}">
                <adec:decorative xmlns=""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 xmlns:a16="http://schemas.microsoft.com/office/drawing/2014/main" id="{070813B7-403A-9A3E-5E5C-44C1680DE4C3}"/>
              </a:ext>
              <a:ext uri="{C183D7F6-B498-43B3-948B-1728B52AA6E4}">
                <adec:decorative xmlns=""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 xmlns:a16="http://schemas.microsoft.com/office/drawing/2014/main" id="{7A7BB3C1-4B05-D5B3-C61C-1CD390CEEF2B}"/>
              </a:ext>
              <a:ext uri="{C183D7F6-B498-43B3-948B-1728B52AA6E4}">
                <adec:decorative xmlns=""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 xmlns:a16="http://schemas.microsoft.com/office/drawing/2014/main" id="{CE6955A7-F39A-1FBB-FF32-C6F0E3289273}"/>
              </a:ext>
              <a:ext uri="{C183D7F6-B498-43B3-948B-1728B52AA6E4}">
                <adec:decorative xmlns=""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 xmlns:a16="http://schemas.microsoft.com/office/drawing/2014/main" id="{B5ED90D1-D640-D115-6711-35DE812FC014}"/>
              </a:ext>
              <a:ext uri="{C183D7F6-B498-43B3-948B-1728B52AA6E4}">
                <adec:decorative xmlns=""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 uri="{C183D7F6-B498-43B3-948B-1728B52AA6E4}">
                <adec:decorative xmlns=""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C82EFE5-7A60-2728-921A-D2048AD6BF65}"/>
              </a:ext>
              <a:ext uri="{C183D7F6-B498-43B3-948B-1728B52AA6E4}">
                <adec:decorative xmlns=""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 xmlns:a16="http://schemas.microsoft.com/office/drawing/2014/main" id="{D6B97A1A-D605-738D-8C08-D97B3BBB5274}"/>
                </a:ext>
                <a:ext uri="{C183D7F6-B498-43B3-948B-1728B52AA6E4}">
                  <adec:decorative xmlns=""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1CC49F1D-4E95-A334-0DE1-5115637E40AF}"/>
                </a:ext>
                <a:ext uri="{C183D7F6-B498-43B3-948B-1728B52AA6E4}">
                  <adec:decorative xmlns=""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B560DF2B-C95A-F8F1-E64F-37BCABFF8014}"/>
                </a:ext>
                <a:ext uri="{C183D7F6-B498-43B3-948B-1728B52AA6E4}">
                  <adec:decorative xmlns=""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 xmlns:a16="http://schemas.microsoft.com/office/drawing/2014/main" id="{9E4F6A04-3331-D4C7-3EAE-0F69B48A7C71}"/>
                </a:ext>
                <a:ext uri="{C183D7F6-B498-43B3-948B-1728B52AA6E4}">
                  <adec:decorative xmlns=""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587ACFB-02E0-79F1-D5B0-E8B18598D688}"/>
                </a:ext>
                <a:ext uri="{C183D7F6-B498-43B3-948B-1728B52AA6E4}">
                  <adec:decorative xmlns=""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43CD1569-0FEF-7BD8-DDC5-D396CE462BB6}"/>
              </a:ext>
              <a:ext uri="{C183D7F6-B498-43B3-948B-1728B52AA6E4}">
                <adec:decorative xmlns=""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A4C0A7B5-B10E-CDE4-EF4B-932E54D4CA66}"/>
              </a:ext>
              <a:ext uri="{C183D7F6-B498-43B3-948B-1728B52AA6E4}">
                <adec:decorative xmlns=""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E138590B-52FF-3291-0CB9-7055B62D6C6F}"/>
              </a:ext>
              <a:ext uri="{C183D7F6-B498-43B3-948B-1728B52AA6E4}">
                <adec:decorative xmlns=""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 uri="{C183D7F6-B498-43B3-948B-1728B52AA6E4}">
                <adec:decorative xmlns=""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5199B7A0-EDB8-5A2D-0096-78B259F81F83}"/>
              </a:ext>
              <a:ext uri="{C183D7F6-B498-43B3-948B-1728B52AA6E4}">
                <adec:decorative xmlns=""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 xmlns:a16="http://schemas.microsoft.com/office/drawing/2014/main" id="{9A083F98-8E0D-14F8-CA40-D0B5AB8037E2}"/>
              </a:ext>
              <a:ext uri="{C183D7F6-B498-43B3-948B-1728B52AA6E4}">
                <adec:decorative xmlns="" xmlns:adec="http://schemas.microsoft.com/office/drawing/2017/decorative" val="1"/>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 xmlns:a16="http://schemas.microsoft.com/office/drawing/2014/main" id="{83712F38-4391-A499-56E2-8F095A506D08}"/>
              </a:ext>
              <a:ext uri="{C183D7F6-B498-43B3-948B-1728B52AA6E4}">
                <adec:decorative xmlns=""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AA6350AA-EC6F-8D22-E7C8-E49FBD7689EB}"/>
              </a:ext>
              <a:ext uri="{C183D7F6-B498-43B3-948B-1728B52AA6E4}">
                <adec:decorative xmlns=""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20E8B627-27B3-7EDE-7C21-8804F983CCB7}"/>
              </a:ext>
              <a:ext uri="{C183D7F6-B498-43B3-948B-1728B52AA6E4}">
                <adec:decorative xmlns=""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 xmlns:a16="http://schemas.microsoft.com/office/drawing/2014/main" id="{B1BA04E2-C77D-D0F1-EC03-2F832DFA5498}"/>
                </a:ext>
                <a:ext uri="{C183D7F6-B498-43B3-948B-1728B52AA6E4}">
                  <adec:decorative xmlns=""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F0A8F0DB-3D3D-DC0F-84AC-4386B58AD6E5}"/>
                </a:ext>
                <a:ext uri="{C183D7F6-B498-43B3-948B-1728B52AA6E4}">
                  <adec:decorative xmlns=""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instagram.com/reel/ClDL7TZBQIl/?igshid=NjFhOGMzYTE3ZQ"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dirty="0" err="1">
                <a:latin typeface="Algerian" panose="04020705040A02060702" pitchFamily="82" charset="0"/>
              </a:rPr>
              <a:t>lIC</a:t>
            </a:r>
            <a:endParaRPr lang="en-US" dirty="0">
              <a:latin typeface="Algerian" panose="04020705040A02060702" pitchFamily="82" charset="0"/>
            </a:endParaRPr>
          </a:p>
        </p:txBody>
      </p:sp>
      <p:sp>
        <p:nvSpPr>
          <p:cNvPr id="3" name="Subtitle 2">
            <a:extLst>
              <a:ext uri="{FF2B5EF4-FFF2-40B4-BE49-F238E27FC236}">
                <a16:creationId xmlns="" xmlns:a16="http://schemas.microsoft.com/office/drawing/2014/main" id="{CA0D2251-7AFE-1B36-778C-D116EDBB7FDE}"/>
              </a:ext>
            </a:extLst>
          </p:cNvPr>
          <p:cNvSpPr>
            <a:spLocks noGrp="1"/>
          </p:cNvSpPr>
          <p:nvPr>
            <p:ph type="subTitle" idx="1"/>
          </p:nvPr>
        </p:nvSpPr>
        <p:spPr>
          <a:xfrm>
            <a:off x="1524000" y="3543045"/>
            <a:ext cx="10577804" cy="3314955"/>
          </a:xfrm>
        </p:spPr>
        <p:txBody>
          <a:bodyPr/>
          <a:lstStyle/>
          <a:p>
            <a:r>
              <a:rPr lang="en-US" dirty="0"/>
              <a:t>Life insurance corporation of </a:t>
            </a:r>
            <a:r>
              <a:rPr lang="en-US" dirty="0" err="1"/>
              <a:t>india</a:t>
            </a:r>
            <a:endParaRPr lang="en-US" dirty="0"/>
          </a:p>
          <a:p>
            <a:r>
              <a:rPr lang="en-US" dirty="0"/>
              <a:t>                                                     Presented team by: </a:t>
            </a:r>
          </a:p>
          <a:p>
            <a:pPr lvl="1"/>
            <a:r>
              <a:rPr lang="en-US" dirty="0"/>
              <a:t>                                                       R.PRATYUSHA</a:t>
            </a:r>
          </a:p>
          <a:p>
            <a:pPr lvl="1"/>
            <a:r>
              <a:rPr lang="en-US" dirty="0"/>
              <a:t>                                                  A.HARITHA</a:t>
            </a:r>
          </a:p>
          <a:p>
            <a:pPr lvl="1"/>
            <a:r>
              <a:rPr lang="en-US" dirty="0"/>
              <a:t>                                                A.HARIKA</a:t>
            </a:r>
          </a:p>
          <a:p>
            <a:pPr lvl="1"/>
            <a:r>
              <a:rPr lang="en-US" dirty="0"/>
              <a:t>                                                     B.SAI SRUTHI</a:t>
            </a:r>
          </a:p>
          <a:p>
            <a:pPr lvl="1"/>
            <a:r>
              <a:rPr lang="en-US" dirty="0"/>
              <a:t>                                                  D.SINDHU</a:t>
            </a:r>
          </a:p>
          <a:p>
            <a:pPr lvl="1"/>
            <a:endParaRPr lang="en-US" dirty="0"/>
          </a:p>
          <a:p>
            <a:pPr lvl="1"/>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0A206-DF17-979F-6CC2-76DF43339BBF}"/>
              </a:ext>
            </a:extLst>
          </p:cNvPr>
          <p:cNvSpPr>
            <a:spLocks noGrp="1"/>
          </p:cNvSpPr>
          <p:nvPr>
            <p:ph type="title"/>
          </p:nvPr>
        </p:nvSpPr>
        <p:spPr/>
        <p:txBody>
          <a:bodyPr/>
          <a:lstStyle/>
          <a:p>
            <a:r>
              <a:rPr lang="en-IN" dirty="0"/>
              <a:t>SEO and Keywords:</a:t>
            </a:r>
          </a:p>
        </p:txBody>
      </p:sp>
      <p:sp>
        <p:nvSpPr>
          <p:cNvPr id="3" name="Content Placeholder 2">
            <a:extLst>
              <a:ext uri="{FF2B5EF4-FFF2-40B4-BE49-F238E27FC236}">
                <a16:creationId xmlns="" xmlns:a16="http://schemas.microsoft.com/office/drawing/2014/main" id="{87C0EA94-41D5-BB28-5F41-AE31DBA44EB8}"/>
              </a:ext>
            </a:extLst>
          </p:cNvPr>
          <p:cNvSpPr>
            <a:spLocks noGrp="1"/>
          </p:cNvSpPr>
          <p:nvPr>
            <p:ph idx="1"/>
          </p:nvPr>
        </p:nvSpPr>
        <p:spPr/>
        <p:txBody>
          <a:bodyPr/>
          <a:lstStyle/>
          <a:p>
            <a:r>
              <a:rPr lang="en-IN" dirty="0"/>
              <a:t>These are specific targeted keyword of LIC company:</a:t>
            </a:r>
          </a:p>
          <a:p>
            <a:pPr lvl="1">
              <a:buFont typeface="Wingdings" panose="05000000000000000000" pitchFamily="2" charset="2"/>
              <a:buChar char="Ø"/>
            </a:pPr>
            <a:r>
              <a:rPr lang="en-IN" dirty="0"/>
              <a:t>Lic </a:t>
            </a:r>
            <a:r>
              <a:rPr lang="en-IN" dirty="0" smtClean="0"/>
              <a:t>India</a:t>
            </a:r>
            <a:endParaRPr lang="en-IN" dirty="0"/>
          </a:p>
          <a:p>
            <a:pPr lvl="1">
              <a:buFont typeface="Wingdings" panose="05000000000000000000" pitchFamily="2" charset="2"/>
              <a:buChar char="Ø"/>
            </a:pPr>
            <a:r>
              <a:rPr lang="en-IN" dirty="0"/>
              <a:t>Lic login</a:t>
            </a:r>
          </a:p>
          <a:p>
            <a:pPr lvl="1">
              <a:buFont typeface="Wingdings" panose="05000000000000000000" pitchFamily="2" charset="2"/>
              <a:buChar char="Ø"/>
            </a:pPr>
            <a:r>
              <a:rPr lang="en-IN" dirty="0"/>
              <a:t>Lic of </a:t>
            </a:r>
            <a:r>
              <a:rPr lang="en-IN" dirty="0" smtClean="0"/>
              <a:t>India</a:t>
            </a:r>
            <a:endParaRPr lang="en-IN" dirty="0"/>
          </a:p>
          <a:p>
            <a:pPr lvl="1">
              <a:buFont typeface="Wingdings" panose="05000000000000000000" pitchFamily="2" charset="2"/>
              <a:buChar char="Ø"/>
            </a:pPr>
            <a:r>
              <a:rPr lang="en-IN" dirty="0"/>
              <a:t>Lic online payment</a:t>
            </a:r>
          </a:p>
          <a:p>
            <a:pPr lvl="1">
              <a:buFont typeface="Wingdings" panose="05000000000000000000" pitchFamily="2" charset="2"/>
              <a:buChar char="Ø"/>
            </a:pPr>
            <a:r>
              <a:rPr lang="en-IN" dirty="0"/>
              <a:t>Scandals </a:t>
            </a:r>
            <a:r>
              <a:rPr lang="en-IN" dirty="0" err="1"/>
              <a:t>lic</a:t>
            </a:r>
            <a:endParaRPr lang="en-IN" dirty="0"/>
          </a:p>
          <a:p>
            <a:pPr lvl="1">
              <a:buFont typeface="Wingdings" panose="05000000000000000000" pitchFamily="2" charset="2"/>
              <a:buChar char="Ø"/>
            </a:pPr>
            <a:r>
              <a:rPr lang="en-IN" dirty="0" err="1"/>
              <a:t>Lic</a:t>
            </a:r>
            <a:r>
              <a:rPr lang="en-IN" dirty="0"/>
              <a:t> premium payment</a:t>
            </a:r>
          </a:p>
          <a:p>
            <a:pPr lvl="1">
              <a:buFont typeface="Wingdings" panose="05000000000000000000" pitchFamily="2" charset="2"/>
              <a:buChar char="Ø"/>
            </a:pPr>
            <a:r>
              <a:rPr lang="en-IN" dirty="0"/>
              <a:t>The cliffs </a:t>
            </a:r>
            <a:r>
              <a:rPr lang="en-IN" dirty="0" err="1"/>
              <a:t>lic</a:t>
            </a:r>
            <a:endParaRPr lang="en-IN" dirty="0"/>
          </a:p>
        </p:txBody>
      </p:sp>
      <p:sp>
        <p:nvSpPr>
          <p:cNvPr id="6" name="Slide Number Placeholder 5">
            <a:extLst>
              <a:ext uri="{FF2B5EF4-FFF2-40B4-BE49-F238E27FC236}">
                <a16:creationId xmlns="" xmlns:a16="http://schemas.microsoft.com/office/drawing/2014/main" id="{4AC23FD2-C941-93FE-25A5-7754F7439D5E}"/>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43681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431D5F-FF6D-F4FA-748D-4EFF32FC4D31}"/>
              </a:ext>
            </a:extLst>
          </p:cNvPr>
          <p:cNvSpPr>
            <a:spLocks noGrp="1"/>
          </p:cNvSpPr>
          <p:nvPr>
            <p:ph type="title"/>
          </p:nvPr>
        </p:nvSpPr>
        <p:spPr/>
        <p:txBody>
          <a:bodyPr/>
          <a:lstStyle/>
          <a:p>
            <a:r>
              <a:rPr lang="en-IN" dirty="0"/>
              <a:t>Digital promotion strategies:</a:t>
            </a:r>
          </a:p>
        </p:txBody>
      </p:sp>
      <p:sp>
        <p:nvSpPr>
          <p:cNvPr id="3" name="Content Placeholder 2">
            <a:extLst>
              <a:ext uri="{FF2B5EF4-FFF2-40B4-BE49-F238E27FC236}">
                <a16:creationId xmlns="" xmlns:a16="http://schemas.microsoft.com/office/drawing/2014/main" id="{F5A0A68A-3BD7-C6D8-D47C-DBBE0E83C131}"/>
              </a:ext>
            </a:extLst>
          </p:cNvPr>
          <p:cNvSpPr>
            <a:spLocks noGrp="1"/>
          </p:cNvSpPr>
          <p:nvPr>
            <p:ph idx="1"/>
          </p:nvPr>
        </p:nvSpPr>
        <p:spPr/>
        <p:txBody>
          <a:bodyPr>
            <a:normAutofit fontScale="92500" lnSpcReduction="10000"/>
          </a:bodyPr>
          <a:lstStyle/>
          <a:p>
            <a:r>
              <a:rPr lang="en-IN" dirty="0"/>
              <a:t>Content blogs:</a:t>
            </a:r>
          </a:p>
          <a:p>
            <a:pPr lvl="1">
              <a:buFont typeface="Wingdings" panose="05000000000000000000" pitchFamily="2" charset="2"/>
              <a:buChar char="§"/>
            </a:pPr>
            <a:r>
              <a:rPr lang="en-US" dirty="0"/>
              <a:t>Educational Content: Create a blog with articles about life insurance, financial planning, and related topics to educate customers.</a:t>
            </a:r>
          </a:p>
          <a:p>
            <a:r>
              <a:rPr lang="en-US" dirty="0"/>
              <a:t>Website</a:t>
            </a:r>
            <a:r>
              <a:rPr lang="en-IN" dirty="0"/>
              <a:t>:</a:t>
            </a:r>
          </a:p>
          <a:p>
            <a:pPr lvl="1">
              <a:buFont typeface="Wingdings" panose="05000000000000000000" pitchFamily="2" charset="2"/>
              <a:buChar char="§"/>
            </a:pPr>
            <a:r>
              <a:rPr lang="en-US" dirty="0"/>
              <a:t>User-Friendly Design: Ensure a responsive and easy-to-navigate website.</a:t>
            </a:r>
          </a:p>
          <a:p>
            <a:r>
              <a:rPr lang="en-US" dirty="0"/>
              <a:t>Digital platform:</a:t>
            </a:r>
          </a:p>
          <a:p>
            <a:pPr lvl="1">
              <a:buFont typeface="Wingdings" panose="05000000000000000000" pitchFamily="2" charset="2"/>
              <a:buChar char="§"/>
            </a:pPr>
            <a:r>
              <a:rPr lang="en-US" dirty="0"/>
              <a:t>Social Media: Maintain active profiles on platforms like Facebook, Twitter, and LinkedIn for customer engagement and updates.</a:t>
            </a:r>
          </a:p>
          <a:p>
            <a:r>
              <a:rPr lang="en-US" dirty="0"/>
              <a:t>Digital promotion strategies:</a:t>
            </a:r>
          </a:p>
          <a:p>
            <a:pPr lvl="1">
              <a:buFont typeface="Wingdings" panose="05000000000000000000" pitchFamily="2" charset="2"/>
              <a:buChar char="§"/>
            </a:pPr>
            <a:r>
              <a:rPr lang="en-US" dirty="0"/>
              <a:t>Analytics: Continuously monitor and analyze digital marketing efforts for optimization.</a:t>
            </a:r>
            <a:endParaRPr lang="en-IN" dirty="0"/>
          </a:p>
        </p:txBody>
      </p:sp>
      <p:sp>
        <p:nvSpPr>
          <p:cNvPr id="6" name="Slide Number Placeholder 5">
            <a:extLst>
              <a:ext uri="{FF2B5EF4-FFF2-40B4-BE49-F238E27FC236}">
                <a16:creationId xmlns="" xmlns:a16="http://schemas.microsoft.com/office/drawing/2014/main" id="{A9E4CCFB-7ADA-0C5B-CB89-867FF7491648}"/>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09404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study ,competitor analysis &amp; buyers persona: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Research brand:</a:t>
            </a:r>
          </a:p>
          <a:p>
            <a:pPr lvl="1">
              <a:buFont typeface="Wingdings" pitchFamily="2" charset="2"/>
              <a:buChar char="Ø"/>
            </a:pPr>
            <a:r>
              <a:rPr lang="en-US" dirty="0" smtClean="0"/>
              <a:t>  The Life Insurance Corporation of India (LIC) is a government-owned insurance and investment company in India. LIC is not typically associated with a "research brand" in the same way that universities, research institutions, or technology companies might have research arms or brands.</a:t>
            </a:r>
          </a:p>
          <a:p>
            <a:r>
              <a:rPr lang="en-US" dirty="0" smtClean="0"/>
              <a:t>Mission/Values:</a:t>
            </a:r>
          </a:p>
          <a:p>
            <a:pPr lvl="1">
              <a:buFont typeface="Wingdings" pitchFamily="2" charset="2"/>
              <a:buChar char="Ø"/>
            </a:pPr>
            <a:r>
              <a:rPr lang="en-US" b="1" dirty="0" smtClean="0"/>
              <a:t>"</a:t>
            </a:r>
            <a:r>
              <a:rPr lang="en-US" dirty="0" smtClean="0"/>
              <a:t>Ensure and enhance the quality of life of people through financial security by providing products and services of aspired attributes with competitive returns, and by rendering resources for economic development.</a:t>
            </a:r>
            <a:r>
              <a:rPr lang="en-US" b="1" dirty="0" smtClean="0"/>
              <a:t>"</a:t>
            </a:r>
            <a:endParaRPr lang="en-US" dirty="0" smtClean="0"/>
          </a:p>
          <a:p>
            <a:r>
              <a:rPr lang="en-US" dirty="0" smtClean="0"/>
              <a:t>USP:</a:t>
            </a:r>
          </a:p>
          <a:p>
            <a:pPr lvl="1">
              <a:buFont typeface="Wingdings" pitchFamily="2" charset="2"/>
              <a:buChar char="Ø"/>
            </a:pPr>
            <a:r>
              <a:rPr lang="en-US" b="1" dirty="0" smtClean="0"/>
              <a:t>Pan-India Presence:</a:t>
            </a:r>
            <a:r>
              <a:rPr lang="en-US" dirty="0" smtClean="0"/>
              <a:t> LIC has an extensive network of branches and agents across the country. This widespread presence makes it accessible to customers in even remote areas of India.</a:t>
            </a:r>
            <a:br>
              <a:rPr lang="en-US" dirty="0" smtClean="0"/>
            </a:br>
            <a:endParaRPr lang="en-US" dirty="0" smtClean="0"/>
          </a:p>
        </p:txBody>
      </p:sp>
      <p:sp>
        <p:nvSpPr>
          <p:cNvPr id="6" name="Slide Number Placeholder 5"/>
          <p:cNvSpPr>
            <a:spLocks noGrp="1"/>
          </p:cNvSpPr>
          <p:nvPr>
            <p:ph type="sldNum" sz="quarter" idx="12"/>
          </p:nvPr>
        </p:nvSpPr>
        <p:spPr/>
        <p:txBody>
          <a:bodyPr/>
          <a:lstStyle/>
          <a:p>
            <a:fld id="{58FB4751-880F-D840-AAA9-3A15815CC996}"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Anaylze</a:t>
            </a:r>
            <a:r>
              <a:rPr lang="en-US" dirty="0" smtClean="0"/>
              <a:t> brand tone :</a:t>
            </a:r>
          </a:p>
          <a:p>
            <a:pPr marL="1371600" lvl="2" indent="-457200">
              <a:buFont typeface="Wingdings" pitchFamily="2" charset="2"/>
              <a:buChar char="q"/>
            </a:pPr>
            <a:r>
              <a:rPr lang="en-US" b="1" dirty="0" smtClean="0"/>
              <a:t>Traditional and Time-Tested:</a:t>
            </a:r>
            <a:r>
              <a:rPr lang="en-US" dirty="0" smtClean="0"/>
              <a:t> LIC's identity is rooted in tradition and longevity. This traditional approach communicates stability and reliability</a:t>
            </a:r>
          </a:p>
          <a:p>
            <a:pPr marL="457200" indent="-457200"/>
            <a:r>
              <a:rPr lang="en-US" dirty="0" smtClean="0"/>
              <a:t>Brand identity:</a:t>
            </a:r>
          </a:p>
          <a:p>
            <a:pPr lvl="2">
              <a:buFont typeface="Wingdings" pitchFamily="2" charset="2"/>
              <a:buChar char="q"/>
            </a:pPr>
            <a:r>
              <a:rPr lang="en-US" b="1" dirty="0" smtClean="0"/>
              <a:t>National Pride:</a:t>
            </a:r>
            <a:r>
              <a:rPr lang="en-US" dirty="0" smtClean="0"/>
              <a:t> LIC takes pride in being a government-owned company. Its brand identity reflects a sense of patriotism and a commitment to serving the nation.</a:t>
            </a:r>
          </a:p>
          <a:p>
            <a:pPr>
              <a:buNone/>
            </a:pPr>
            <a:r>
              <a:rPr lang="en-US" dirty="0" smtClean="0"/>
              <a:t/>
            </a:r>
            <a:br>
              <a:rPr lang="en-US" dirty="0" smtClean="0"/>
            </a:b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smart goals and KPIs of lic </a:t>
            </a:r>
            <a:r>
              <a:rPr lang="en-US" dirty="0" smtClean="0"/>
              <a:t>company:</a:t>
            </a:r>
            <a:endParaRPr lang="en-US" dirty="0"/>
          </a:p>
        </p:txBody>
      </p:sp>
      <p:pic>
        <p:nvPicPr>
          <p:cNvPr id="7" name="Content Placeholder 6" descr="smart goals of lic.jpg"/>
          <p:cNvPicPr>
            <a:picLocks noGrp="1" noChangeAspect="1"/>
          </p:cNvPicPr>
          <p:nvPr>
            <p:ph idx="1"/>
          </p:nvPr>
        </p:nvPicPr>
        <p:blipFill>
          <a:blip r:embed="rId2"/>
          <a:stretch>
            <a:fillRect/>
          </a:stretch>
        </p:blipFill>
        <p:spPr>
          <a:xfrm>
            <a:off x="2209800" y="2164556"/>
            <a:ext cx="6096000" cy="3048000"/>
          </a:xfrm>
        </p:spPr>
      </p:pic>
      <p:sp>
        <p:nvSpPr>
          <p:cNvPr id="6" name="Slide Number Placeholder 5"/>
          <p:cNvSpPr>
            <a:spLocks noGrp="1"/>
          </p:cNvSpPr>
          <p:nvPr>
            <p:ph type="sldNum" sz="quarter" idx="12"/>
          </p:nvPr>
        </p:nvSpPr>
        <p:spPr/>
        <p:txBody>
          <a:bodyPr/>
          <a:lstStyle/>
          <a:p>
            <a:fld id="{58FB4751-880F-D840-AAA9-3A15815CC996}"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 Design:</a:t>
            </a:r>
            <a:endParaRPr lang="en-US" dirty="0"/>
          </a:p>
        </p:txBody>
      </p:sp>
      <p:pic>
        <p:nvPicPr>
          <p:cNvPr id="7" name="Content Placeholder 6" descr="poster for lic 2.jpg"/>
          <p:cNvPicPr>
            <a:picLocks noGrp="1" noChangeAspect="1"/>
          </p:cNvPicPr>
          <p:nvPr>
            <p:ph idx="1"/>
          </p:nvPr>
        </p:nvPicPr>
        <p:blipFill>
          <a:blip r:embed="rId2"/>
          <a:stretch>
            <a:fillRect/>
          </a:stretch>
        </p:blipFill>
        <p:spPr>
          <a:xfrm>
            <a:off x="3644352" y="1598613"/>
            <a:ext cx="3226897" cy="4179887"/>
          </a:xfrm>
        </p:spPr>
      </p:pic>
      <p:sp>
        <p:nvSpPr>
          <p:cNvPr id="6" name="Slide Number Placeholder 5"/>
          <p:cNvSpPr>
            <a:spLocks noGrp="1"/>
          </p:cNvSpPr>
          <p:nvPr>
            <p:ph type="sldNum" sz="quarter" idx="12"/>
          </p:nvPr>
        </p:nvSpPr>
        <p:spPr/>
        <p:txBody>
          <a:bodyPr/>
          <a:lstStyle/>
          <a:p>
            <a:fld id="{58FB4751-880F-D840-AAA9-3A15815CC996}"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err="1" smtClean="0"/>
              <a:t>curation</a:t>
            </a:r>
            <a:r>
              <a:rPr lang="en-US" dirty="0" smtClean="0"/>
              <a:t> </a:t>
            </a:r>
            <a:endParaRPr lang="en-US" dirty="0"/>
          </a:p>
        </p:txBody>
      </p:sp>
      <p:sp>
        <p:nvSpPr>
          <p:cNvPr id="3" name="Content Placeholder 2"/>
          <p:cNvSpPr>
            <a:spLocks noGrp="1"/>
          </p:cNvSpPr>
          <p:nvPr>
            <p:ph idx="1"/>
          </p:nvPr>
        </p:nvSpPr>
        <p:spPr/>
        <p:txBody>
          <a:bodyPr/>
          <a:lstStyle/>
          <a:p>
            <a:pPr>
              <a:buNone/>
            </a:pPr>
            <a:r>
              <a:rPr lang="en-US" sz="3200" dirty="0" smtClean="0">
                <a:hlinkClick r:id="rId2"/>
              </a:rPr>
              <a:t>https://www.instagram.com/reel/ClDL7TZBQIl/?igshid=NjFhOGMzYTE3ZQ</a:t>
            </a:r>
            <a:r>
              <a:rPr lang="en-US" sz="3200" dirty="0" smtClean="0"/>
              <a:t>==</a:t>
            </a:r>
            <a:endParaRPr lang="en-US" sz="4400" dirty="0" smtClean="0"/>
          </a:p>
          <a:p>
            <a:endParaRPr lang="en-US" dirty="0" smtClean="0"/>
          </a:p>
        </p:txBody>
      </p:sp>
      <p:pic>
        <p:nvPicPr>
          <p:cNvPr id="8" name="Picture 7" descr="lic.jpg"/>
          <p:cNvPicPr>
            <a:picLocks noChangeAspect="1"/>
          </p:cNvPicPr>
          <p:nvPr/>
        </p:nvPicPr>
        <p:blipFill>
          <a:blip r:embed="rId3"/>
          <a:stretch>
            <a:fillRect/>
          </a:stretch>
        </p:blipFill>
        <p:spPr>
          <a:xfrm>
            <a:off x="6574961" y="2168648"/>
            <a:ext cx="2753678" cy="40299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A6D9F-C491-38E4-2FB1-28BF30249494}"/>
              </a:ext>
            </a:extLst>
          </p:cNvPr>
          <p:cNvSpPr>
            <a:spLocks noGrp="1"/>
          </p:cNvSpPr>
          <p:nvPr>
            <p:ph type="title"/>
          </p:nvPr>
        </p:nvSpPr>
        <p:spPr/>
        <p:txBody>
          <a:bodyPr/>
          <a:lstStyle/>
          <a:p>
            <a:r>
              <a:rPr lang="en-IN" dirty="0"/>
              <a:t>Brand curation of LIC:</a:t>
            </a:r>
          </a:p>
        </p:txBody>
      </p:sp>
      <p:sp>
        <p:nvSpPr>
          <p:cNvPr id="3" name="Content Placeholder 2">
            <a:extLst>
              <a:ext uri="{FF2B5EF4-FFF2-40B4-BE49-F238E27FC236}">
                <a16:creationId xmlns="" xmlns:a16="http://schemas.microsoft.com/office/drawing/2014/main" id="{71C96475-5B2D-EE8F-19C8-149DA7580948}"/>
              </a:ext>
            </a:extLst>
          </p:cNvPr>
          <p:cNvSpPr>
            <a:spLocks noGrp="1"/>
          </p:cNvSpPr>
          <p:nvPr>
            <p:ph idx="1"/>
          </p:nvPr>
        </p:nvSpPr>
        <p:spPr/>
        <p:txBody>
          <a:bodyPr>
            <a:normAutofit fontScale="85000" lnSpcReduction="10000"/>
          </a:bodyPr>
          <a:lstStyle/>
          <a:p>
            <a:r>
              <a:rPr lang="en-US" dirty="0"/>
              <a:t>Approach: Showcase LIC's commitment to policyholders through various customer-centric initiatives and personalized services.</a:t>
            </a:r>
          </a:p>
          <a:p>
            <a:r>
              <a:rPr lang="en-US" dirty="0"/>
              <a:t>Product Portfolio: Highlight the diverse range of insurance and investment products offered by LIC, catering to different needs and preferences.</a:t>
            </a:r>
          </a:p>
          <a:p>
            <a:r>
              <a:rPr lang="en-US" dirty="0"/>
              <a:t>Financial Strength: Emphasize LIC's strong financial position and its ability to meet policyholder obligations.</a:t>
            </a:r>
          </a:p>
          <a:p>
            <a:r>
              <a:rPr lang="en-US" dirty="0"/>
              <a:t>Social Responsibility: Promote LIC's contributions to society, such as support for social causes and community development.</a:t>
            </a:r>
          </a:p>
          <a:p>
            <a:r>
              <a:rPr lang="en-US" dirty="0"/>
              <a:t>Digital Transformation: Showcase LIC's efforts in adopting digital technologies for customer convenience and operational efficiency.</a:t>
            </a:r>
          </a:p>
        </p:txBody>
      </p:sp>
      <p:sp>
        <p:nvSpPr>
          <p:cNvPr id="6" name="Slide Number Placeholder 5">
            <a:extLst>
              <a:ext uri="{FF2B5EF4-FFF2-40B4-BE49-F238E27FC236}">
                <a16:creationId xmlns="" xmlns:a16="http://schemas.microsoft.com/office/drawing/2014/main" id="{2DEA94C1-C25E-806B-7658-280D76539FC5}"/>
              </a:ext>
            </a:extLst>
          </p:cNvPr>
          <p:cNvSpPr>
            <a:spLocks noGrp="1"/>
          </p:cNvSpPr>
          <p:nvPr>
            <p:ph type="sldNum" sz="quarter" idx="12"/>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2668772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contribution to PPT:</a:t>
            </a:r>
            <a:endParaRPr lang="en-IN" dirty="0"/>
          </a:p>
        </p:txBody>
      </p:sp>
      <p:sp>
        <p:nvSpPr>
          <p:cNvPr id="3" name="Content Placeholder 2"/>
          <p:cNvSpPr>
            <a:spLocks noGrp="1"/>
          </p:cNvSpPr>
          <p:nvPr>
            <p:ph idx="1"/>
          </p:nvPr>
        </p:nvSpPr>
        <p:spPr/>
        <p:txBody>
          <a:bodyPr>
            <a:normAutofit/>
          </a:bodyPr>
          <a:lstStyle/>
          <a:p>
            <a:r>
              <a:rPr lang="en-GB" dirty="0" smtClean="0"/>
              <a:t>A.Haritha{team member}:</a:t>
            </a:r>
          </a:p>
          <a:p>
            <a:pPr lvl="1">
              <a:buFont typeface="Wingdings" pitchFamily="2" charset="2"/>
              <a:buChar char="ü"/>
            </a:pPr>
            <a:r>
              <a:rPr lang="en-GB" dirty="0" smtClean="0"/>
              <a:t> I brought up introduction about LIC company from internet. And also about digital marketing.</a:t>
            </a:r>
          </a:p>
          <a:p>
            <a:r>
              <a:rPr lang="en-GB" dirty="0" smtClean="0"/>
              <a:t>D.Sindhu{team member}:</a:t>
            </a:r>
          </a:p>
          <a:p>
            <a:pPr lvl="1">
              <a:buFont typeface="Wingdings" pitchFamily="2" charset="2"/>
              <a:buChar char="ü"/>
            </a:pPr>
            <a:r>
              <a:rPr lang="en-GB" dirty="0" smtClean="0"/>
              <a:t> I referred information about LIC company, strategies and brand strategies of LIC company from internet. </a:t>
            </a:r>
          </a:p>
          <a:p>
            <a:r>
              <a:rPr lang="en-GB" dirty="0" smtClean="0"/>
              <a:t>B.Sai sruthi{team member}:</a:t>
            </a:r>
          </a:p>
          <a:p>
            <a:pPr lvl="1">
              <a:buFont typeface="Wingdings" pitchFamily="2" charset="2"/>
              <a:buChar char="ü"/>
            </a:pPr>
            <a:r>
              <a:rPr lang="en-GB" dirty="0" smtClean="0"/>
              <a:t> My topic is about competitors of LIC, SEO and keywords and digital promotion strategies.                    </a:t>
            </a:r>
            <a:endParaRPr lang="en-IN"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373894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GB" dirty="0" err="1" smtClean="0"/>
              <a:t>A.Harika</a:t>
            </a:r>
            <a:r>
              <a:rPr lang="en-GB" dirty="0" smtClean="0"/>
              <a:t>{team member}:</a:t>
            </a:r>
          </a:p>
          <a:p>
            <a:pPr lvl="1">
              <a:buFont typeface="Wingdings" pitchFamily="2" charset="2"/>
              <a:buChar char="ü"/>
            </a:pPr>
            <a:r>
              <a:rPr lang="en-GB" dirty="0" smtClean="0"/>
              <a:t>I collected information about brand study, competitor analysis &amp; buyers persona and also 5 KPIS and smart goals.</a:t>
            </a:r>
          </a:p>
          <a:p>
            <a:r>
              <a:rPr lang="en-GB" dirty="0" smtClean="0"/>
              <a:t>R.pratyusha </a:t>
            </a:r>
            <a:r>
              <a:rPr lang="en-IN" dirty="0" smtClean="0"/>
              <a:t>{TEAM LEADER}:</a:t>
            </a:r>
          </a:p>
          <a:p>
            <a:pPr lvl="1">
              <a:buFont typeface="Wingdings" pitchFamily="2" charset="2"/>
              <a:buChar char="ü"/>
            </a:pPr>
            <a:r>
              <a:rPr lang="en-GB" dirty="0" smtClean="0"/>
              <a:t>I was created poster from canva. And after I took a reel from Instagram and copied </a:t>
            </a:r>
            <a:r>
              <a:rPr lang="en-GB" dirty="0"/>
              <a:t>l</a:t>
            </a:r>
            <a:r>
              <a:rPr lang="en-GB" dirty="0" smtClean="0"/>
              <a:t>ink from it ,after that i pasted and took screenshot and inserted it.</a:t>
            </a:r>
          </a:p>
          <a:p>
            <a:pPr lvl="1">
              <a:buFont typeface="Wingdings" pitchFamily="2" charset="2"/>
              <a:buChar char="ü"/>
            </a:pPr>
            <a:r>
              <a:rPr lang="en-GB" dirty="0" smtClean="0"/>
              <a:t>After that I gather the information from net about brand curation.</a:t>
            </a:r>
            <a:endParaRPr lang="en-IN" dirty="0" smtClean="0"/>
          </a:p>
        </p:txBody>
      </p:sp>
      <p:sp>
        <p:nvSpPr>
          <p:cNvPr id="6" name="Slide Number Placeholder 5"/>
          <p:cNvSpPr>
            <a:spLocks noGrp="1"/>
          </p:cNvSpPr>
          <p:nvPr>
            <p:ph type="sldNum" sz="quarter" idx="12"/>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41483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2EBE2C6B-8A7B-0A0A-8381-B38F1A648E96}"/>
              </a:ext>
            </a:extLst>
          </p:cNvPr>
          <p:cNvSpPr>
            <a:spLocks noGrp="1"/>
          </p:cNvSpPr>
          <p:nvPr>
            <p:ph type="title"/>
          </p:nvPr>
        </p:nvSpPr>
        <p:spPr/>
        <p:txBody>
          <a:bodyPr/>
          <a:lstStyle/>
          <a:p>
            <a:r>
              <a:rPr lang="en-IN" dirty="0"/>
              <a:t>Main theme of LIC</a:t>
            </a:r>
          </a:p>
        </p:txBody>
      </p:sp>
      <p:sp>
        <p:nvSpPr>
          <p:cNvPr id="9" name="Text Placeholder 8">
            <a:extLst>
              <a:ext uri="{FF2B5EF4-FFF2-40B4-BE49-F238E27FC236}">
                <a16:creationId xmlns="" xmlns:a16="http://schemas.microsoft.com/office/drawing/2014/main" id="{A0B266C3-A0A3-8833-70F4-DD53E4545063}"/>
              </a:ext>
            </a:extLst>
          </p:cNvPr>
          <p:cNvSpPr>
            <a:spLocks noGrp="1"/>
          </p:cNvSpPr>
          <p:nvPr>
            <p:ph type="body" sz="quarter" idx="13"/>
          </p:nvPr>
        </p:nvSpPr>
        <p:spPr/>
        <p:txBody>
          <a:bodyPr/>
          <a:lstStyle/>
          <a:p>
            <a:r>
              <a:rPr lang="en-US" b="1" dirty="0" err="1"/>
              <a:t>Yogakshemam</a:t>
            </a:r>
            <a:r>
              <a:rPr lang="en-US" b="1" dirty="0"/>
              <a:t> </a:t>
            </a:r>
            <a:r>
              <a:rPr lang="en-US" b="1" dirty="0" err="1"/>
              <a:t>Vahamyaham</a:t>
            </a:r>
            <a:r>
              <a:rPr lang="en-US" dirty="0"/>
              <a:t>” meaning “Your welfare is our responsibility”.</a:t>
            </a:r>
          </a:p>
          <a:p>
            <a:endParaRPr lang="en-IN" dirty="0"/>
          </a:p>
        </p:txBody>
      </p:sp>
      <p:sp>
        <p:nvSpPr>
          <p:cNvPr id="5" name="Date Placeholder 4">
            <a:extLst>
              <a:ext uri="{FF2B5EF4-FFF2-40B4-BE49-F238E27FC236}">
                <a16:creationId xmlns="" xmlns:a16="http://schemas.microsoft.com/office/drawing/2014/main" id="{E38A3C2C-C225-4E0F-2DEB-D68788C480FE}"/>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CEE6D9E5-41B1-EC71-4B8E-F8A71EC934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2E18D6A-B77E-9EC8-EBB7-130BCC8038A4}"/>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482785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smtClean="0"/>
              <a:t>Thank </a:t>
            </a:r>
            <a:r>
              <a:rPr lang="en-US" dirty="0"/>
              <a:t>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9D4ADC4-01B6-AA8C-9B56-49464B100BE3}"/>
              </a:ext>
            </a:extLst>
          </p:cNvPr>
          <p:cNvSpPr>
            <a:spLocks noGrp="1"/>
          </p:cNvSpPr>
          <p:nvPr>
            <p:ph type="title"/>
          </p:nvPr>
        </p:nvSpPr>
        <p:spPr>
          <a:xfrm>
            <a:off x="576072" y="82296"/>
            <a:ext cx="9363456" cy="1298448"/>
          </a:xfrm>
        </p:spPr>
        <p:txBody>
          <a:bodyPr/>
          <a:lstStyle/>
          <a:p>
            <a:r>
              <a:rPr lang="en-US" dirty="0">
                <a:solidFill>
                  <a:schemeClr val="tx1">
                    <a:lumMod val="50000"/>
                  </a:schemeClr>
                </a:solidFill>
              </a:rPr>
              <a:t>Introduction</a:t>
            </a:r>
          </a:p>
        </p:txBody>
      </p:sp>
      <p:graphicFrame>
        <p:nvGraphicFramePr>
          <p:cNvPr id="9" name="Table 4">
            <a:extLst>
              <a:ext uri="{FF2B5EF4-FFF2-40B4-BE49-F238E27FC236}">
                <a16:creationId xmlns=""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883794918"/>
              </p:ext>
            </p:extLst>
          </p:nvPr>
        </p:nvGraphicFramePr>
        <p:xfrm>
          <a:off x="576072" y="1380743"/>
          <a:ext cx="5778075" cy="3779085"/>
        </p:xfrm>
        <a:graphic>
          <a:graphicData uri="http://schemas.openxmlformats.org/drawingml/2006/table">
            <a:tbl>
              <a:tblPr firstRow="1" bandRow="1">
                <a:tableStyleId>{2D5ABB26-0587-4C30-8999-92F81FD0307C}</a:tableStyleId>
              </a:tblPr>
              <a:tblGrid>
                <a:gridCol w="1206121">
                  <a:extLst>
                    <a:ext uri="{9D8B030D-6E8A-4147-A177-3AD203B41FA5}">
                      <a16:colId xmlns="" xmlns:a16="http://schemas.microsoft.com/office/drawing/2014/main" val="1689330750"/>
                    </a:ext>
                  </a:extLst>
                </a:gridCol>
                <a:gridCol w="4571954">
                  <a:extLst>
                    <a:ext uri="{9D8B030D-6E8A-4147-A177-3AD203B41FA5}">
                      <a16:colId xmlns="" xmlns:a16="http://schemas.microsoft.com/office/drawing/2014/main" val="2755691855"/>
                    </a:ext>
                  </a:extLst>
                </a:gridCol>
              </a:tblGrid>
              <a:tr h="3779085">
                <a:tc>
                  <a:txBody>
                    <a:bodyPr/>
                    <a:lstStyle/>
                    <a:p>
                      <a:pPr algn="ctr"/>
                      <a:endParaRPr lang="en-US" dirty="0"/>
                    </a:p>
                  </a:txBody>
                  <a:tcPr anchor="ctr"/>
                </a:tc>
                <a:tc>
                  <a:txBody>
                    <a:bodyPr/>
                    <a:lstStyle/>
                    <a:p>
                      <a:pPr algn="ctr"/>
                      <a:r>
                        <a:rPr lang="en-US" b="1" i="0" dirty="0">
                          <a:latin typeface="Gill Sans Nova" panose="020B0602020104020203" pitchFamily="34" charset="0"/>
                          <a:cs typeface="Gill Sans SemiBold" panose="020B0502020104020203" pitchFamily="34" charset="-79"/>
                        </a:rPr>
                        <a:t>The Life Insurance Corporation of India was established on 1 September 1956. Ensure and enhance the quality of life of people through financial security by providing products and services of aspired attributes with competitive returns, and by rendering resources for economic development. Head of the LIC is </a:t>
                      </a:r>
                      <a:r>
                        <a:rPr lang="en-US" b="1" i="0" dirty="0" err="1">
                          <a:latin typeface="Gill Sans Nova" panose="020B0602020104020203" pitchFamily="34" charset="0"/>
                          <a:cs typeface="Gill Sans SemiBold" panose="020B0502020104020203" pitchFamily="34" charset="-79"/>
                        </a:rPr>
                        <a:t>Siddartha</a:t>
                      </a:r>
                      <a:r>
                        <a:rPr lang="en-US" b="1" i="0" dirty="0">
                          <a:latin typeface="Gill Sans Nova" panose="020B0602020104020203" pitchFamily="34" charset="0"/>
                          <a:cs typeface="Gill Sans SemiBold" panose="020B0502020104020203" pitchFamily="34" charset="-79"/>
                        </a:rPr>
                        <a:t> Mohanty</a:t>
                      </a:r>
                    </a:p>
                  </a:txBody>
                  <a:tcPr anchor="ctr"/>
                </a:tc>
                <a:extLst>
                  <a:ext uri="{0D108BD9-81ED-4DB2-BD59-A6C34878D82A}">
                    <a16:rowId xmlns="" xmlns:a16="http://schemas.microsoft.com/office/drawing/2014/main" val="479928716"/>
                  </a:ext>
                </a:extLst>
              </a:tr>
            </a:tbl>
          </a:graphicData>
        </a:graphic>
      </p:graphicFrame>
      <p:sp>
        <p:nvSpPr>
          <p:cNvPr id="6" name="Footer Placeholder 5">
            <a:extLst>
              <a:ext uri="{FF2B5EF4-FFF2-40B4-BE49-F238E27FC236}">
                <a16:creationId xmlns="" xmlns:a16="http://schemas.microsoft.com/office/drawing/2014/main" id="{8F9C73CF-CD73-39D0-D208-17D75BEB817B}"/>
              </a:ext>
            </a:extLst>
          </p:cNvPr>
          <p:cNvSpPr>
            <a:spLocks noGrp="1"/>
          </p:cNvSpPr>
          <p:nvPr>
            <p:ph type="ftr" sz="quarter" idx="11"/>
          </p:nvPr>
        </p:nvSpPr>
        <p:spPr>
          <a:xfrm>
            <a:off x="4379976" y="6464808"/>
            <a:ext cx="3438144" cy="310896"/>
          </a:xfrm>
        </p:spPr>
        <p:txBody>
          <a:bodyPr/>
          <a:lstStyle/>
          <a:p>
            <a:endParaRPr lang="en-US" dirty="0"/>
          </a:p>
        </p:txBody>
      </p:sp>
      <p:sp>
        <p:nvSpPr>
          <p:cNvPr id="8" name="Slide Number Placeholder 7">
            <a:extLst>
              <a:ext uri="{FF2B5EF4-FFF2-40B4-BE49-F238E27FC236}">
                <a16:creationId xmlns=""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pic>
        <p:nvPicPr>
          <p:cNvPr id="7" name="Picture 6">
            <a:extLst>
              <a:ext uri="{FF2B5EF4-FFF2-40B4-BE49-F238E27FC236}">
                <a16:creationId xmlns="" xmlns:a16="http://schemas.microsoft.com/office/drawing/2014/main" id="{0B6C1A3E-9F47-7C69-AE5C-7642024C4CCC}"/>
              </a:ext>
            </a:extLst>
          </p:cNvPr>
          <p:cNvPicPr>
            <a:picLocks noChangeAspect="1"/>
          </p:cNvPicPr>
          <p:nvPr/>
        </p:nvPicPr>
        <p:blipFill>
          <a:blip r:embed="rId2"/>
          <a:stretch>
            <a:fillRect/>
          </a:stretch>
        </p:blipFill>
        <p:spPr>
          <a:xfrm>
            <a:off x="7184571" y="1912777"/>
            <a:ext cx="4525347" cy="3023118"/>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FA2EB3-99E2-3806-BC5C-50DDFE922F37}"/>
              </a:ext>
            </a:extLst>
          </p:cNvPr>
          <p:cNvSpPr>
            <a:spLocks noGrp="1"/>
          </p:cNvSpPr>
          <p:nvPr>
            <p:ph type="title"/>
          </p:nvPr>
        </p:nvSpPr>
        <p:spPr/>
        <p:txBody>
          <a:bodyPr/>
          <a:lstStyle/>
          <a:p>
            <a:r>
              <a:rPr lang="en-IN" dirty="0"/>
              <a:t>Digital Marketing :</a:t>
            </a:r>
          </a:p>
        </p:txBody>
      </p:sp>
      <p:sp>
        <p:nvSpPr>
          <p:cNvPr id="3" name="Content Placeholder 2">
            <a:extLst>
              <a:ext uri="{FF2B5EF4-FFF2-40B4-BE49-F238E27FC236}">
                <a16:creationId xmlns="" xmlns:a16="http://schemas.microsoft.com/office/drawing/2014/main" id="{5138C45E-D90D-766C-2FE1-670058EC793E}"/>
              </a:ext>
            </a:extLst>
          </p:cNvPr>
          <p:cNvSpPr>
            <a:spLocks noGrp="1"/>
          </p:cNvSpPr>
          <p:nvPr>
            <p:ph idx="1"/>
          </p:nvPr>
        </p:nvSpPr>
        <p:spPr/>
        <p:txBody>
          <a:bodyPr>
            <a:normAutofit fontScale="85000" lnSpcReduction="20000"/>
          </a:bodyPr>
          <a:lstStyle/>
          <a:p>
            <a:r>
              <a:rPr lang="en-US" dirty="0"/>
              <a:t>Digital marketing, also called online marketing, is the promotion of brands to connect with potential customers using the internet and other forms of digital communication. This includes not only email, social media, and web-based advertising, but also text and multimedia messages as a marketing channel.</a:t>
            </a:r>
          </a:p>
          <a:p>
            <a:r>
              <a:rPr lang="en-IN" dirty="0"/>
              <a:t>Key components of digital marketing:</a:t>
            </a:r>
          </a:p>
          <a:p>
            <a:pPr lvl="1">
              <a:buFont typeface="Wingdings" panose="05000000000000000000" pitchFamily="2" charset="2"/>
              <a:buChar char="ü"/>
            </a:pPr>
            <a:r>
              <a:rPr lang="en-IN" dirty="0"/>
              <a:t>Website marketing </a:t>
            </a:r>
          </a:p>
          <a:p>
            <a:pPr lvl="1">
              <a:buFont typeface="Wingdings" panose="05000000000000000000" pitchFamily="2" charset="2"/>
              <a:buChar char="ü"/>
            </a:pPr>
            <a:r>
              <a:rPr lang="en-IN" dirty="0"/>
              <a:t>Social media marketing</a:t>
            </a:r>
          </a:p>
          <a:p>
            <a:pPr lvl="1">
              <a:buFont typeface="Wingdings" panose="05000000000000000000" pitchFamily="2" charset="2"/>
              <a:buChar char="ü"/>
            </a:pPr>
            <a:r>
              <a:rPr lang="en-IN" dirty="0"/>
              <a:t>Email marketing</a:t>
            </a:r>
          </a:p>
          <a:p>
            <a:pPr lvl="1">
              <a:buFont typeface="Wingdings" panose="05000000000000000000" pitchFamily="2" charset="2"/>
              <a:buChar char="ü"/>
            </a:pPr>
            <a:r>
              <a:rPr lang="en-IN" dirty="0"/>
              <a:t>Search engine marketing</a:t>
            </a:r>
          </a:p>
          <a:p>
            <a:pPr lvl="1">
              <a:buFont typeface="Wingdings" panose="05000000000000000000" pitchFamily="2" charset="2"/>
              <a:buChar char="ü"/>
            </a:pPr>
            <a:r>
              <a:rPr lang="en-IN" dirty="0"/>
              <a:t>Content marketing</a:t>
            </a:r>
          </a:p>
          <a:p>
            <a:pPr lvl="1">
              <a:buFont typeface="Wingdings" panose="05000000000000000000" pitchFamily="2" charset="2"/>
              <a:buChar char="ü"/>
            </a:pPr>
            <a:r>
              <a:rPr lang="en-IN" dirty="0"/>
              <a:t>Affiliate marketing</a:t>
            </a:r>
          </a:p>
          <a:p>
            <a:pPr lvl="1">
              <a:buFont typeface="Wingdings" panose="05000000000000000000" pitchFamily="2" charset="2"/>
              <a:buChar char="ü"/>
            </a:pPr>
            <a:r>
              <a:rPr lang="en-IN" dirty="0"/>
              <a:t>Display advertising</a:t>
            </a:r>
          </a:p>
          <a:p>
            <a:pPr lvl="1">
              <a:buFont typeface="Wingdings" panose="05000000000000000000" pitchFamily="2" charset="2"/>
              <a:buChar char="ü"/>
            </a:pPr>
            <a:r>
              <a:rPr lang="en-IN" dirty="0"/>
              <a:t>Video marketing</a:t>
            </a:r>
          </a:p>
          <a:p>
            <a:pPr marL="457200" lvl="1" indent="0">
              <a:buNone/>
            </a:pPr>
            <a:endParaRPr lang="en-IN" dirty="0"/>
          </a:p>
        </p:txBody>
      </p:sp>
      <p:sp>
        <p:nvSpPr>
          <p:cNvPr id="6" name="Slide Number Placeholder 5">
            <a:extLst>
              <a:ext uri="{FF2B5EF4-FFF2-40B4-BE49-F238E27FC236}">
                <a16:creationId xmlns="" xmlns:a16="http://schemas.microsoft.com/office/drawing/2014/main" id="{055336C7-6BC0-E4AB-4AE6-C440E9CFAEA1}"/>
              </a:ext>
            </a:extLst>
          </p:cNvPr>
          <p:cNvSpPr>
            <a:spLocks noGrp="1"/>
          </p:cNvSpPr>
          <p:nvPr>
            <p:ph type="sldNum" sz="quarter" idx="12"/>
          </p:nvPr>
        </p:nvSpPr>
        <p:spPr/>
        <p:txBody>
          <a:bodyPr/>
          <a:lstStyle/>
          <a:p>
            <a:fld id="{58FB4751-880F-D840-AAA9-3A15815CC996}" type="slidenum">
              <a:rPr lang="en-US" smtClean="0"/>
              <a:pPr/>
              <a:t>4</a:t>
            </a:fld>
            <a:endParaRPr lang="en-US" dirty="0"/>
          </a:p>
        </p:txBody>
      </p:sp>
      <p:pic>
        <p:nvPicPr>
          <p:cNvPr id="10" name="Picture 9">
            <a:extLst>
              <a:ext uri="{FF2B5EF4-FFF2-40B4-BE49-F238E27FC236}">
                <a16:creationId xmlns="" xmlns:a16="http://schemas.microsoft.com/office/drawing/2014/main" id="{503479D0-1576-172B-AF78-1C462EADE020}"/>
              </a:ext>
            </a:extLst>
          </p:cNvPr>
          <p:cNvPicPr>
            <a:picLocks noChangeAspect="1"/>
          </p:cNvPicPr>
          <p:nvPr/>
        </p:nvPicPr>
        <p:blipFill>
          <a:blip r:embed="rId2"/>
          <a:stretch>
            <a:fillRect/>
          </a:stretch>
        </p:blipFill>
        <p:spPr>
          <a:xfrm>
            <a:off x="6830008" y="2892490"/>
            <a:ext cx="4660210" cy="3103755"/>
          </a:xfrm>
          <a:prstGeom prst="rect">
            <a:avLst/>
          </a:prstGeom>
        </p:spPr>
      </p:pic>
    </p:spTree>
    <p:extLst>
      <p:ext uri="{BB962C8B-B14F-4D97-AF65-F5344CB8AC3E}">
        <p14:creationId xmlns:p14="http://schemas.microsoft.com/office/powerpoint/2010/main" val="168189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E6BB673-1C81-9347-F342-2EFEF46A677C}"/>
              </a:ext>
            </a:extLst>
          </p:cNvPr>
          <p:cNvSpPr>
            <a:spLocks noGrp="1"/>
          </p:cNvSpPr>
          <p:nvPr>
            <p:ph idx="1"/>
          </p:nvPr>
        </p:nvSpPr>
        <p:spPr/>
        <p:txBody>
          <a:bodyPr/>
          <a:lstStyle/>
          <a:p>
            <a:r>
              <a:rPr lang="en-US" dirty="0"/>
              <a:t>Choosing digital marketing offers a multitude of compelling reasons that make it a highly advantageous and essential strategy in today’s business landscape. Here are some key reasons why you should opt for digital marketing: In conclusion, choosing digital marketing is an indispensable decision for any business or individual seeking growth and success in the modern…</a:t>
            </a:r>
            <a:endParaRPr lang="en-IN" dirty="0"/>
          </a:p>
        </p:txBody>
      </p:sp>
      <p:sp>
        <p:nvSpPr>
          <p:cNvPr id="6" name="Slide Number Placeholder 5">
            <a:extLst>
              <a:ext uri="{FF2B5EF4-FFF2-40B4-BE49-F238E27FC236}">
                <a16:creationId xmlns="" xmlns:a16="http://schemas.microsoft.com/office/drawing/2014/main" id="{A0425F7C-5702-0694-C5D0-5272433746D8}"/>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50146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A9EB5-18D2-F2B7-57AA-3802AEC27110}"/>
              </a:ext>
            </a:extLst>
          </p:cNvPr>
          <p:cNvSpPr>
            <a:spLocks noGrp="1"/>
          </p:cNvSpPr>
          <p:nvPr>
            <p:ph type="title"/>
          </p:nvPr>
        </p:nvSpPr>
        <p:spPr/>
        <p:txBody>
          <a:bodyPr/>
          <a:lstStyle/>
          <a:p>
            <a:r>
              <a:rPr lang="en-IN" dirty="0"/>
              <a:t>LIC Company</a:t>
            </a:r>
          </a:p>
        </p:txBody>
      </p:sp>
      <p:sp>
        <p:nvSpPr>
          <p:cNvPr id="3" name="Content Placeholder 2">
            <a:extLst>
              <a:ext uri="{FF2B5EF4-FFF2-40B4-BE49-F238E27FC236}">
                <a16:creationId xmlns="" xmlns:a16="http://schemas.microsoft.com/office/drawing/2014/main" id="{592CDB6B-3BE8-4471-6523-7896FED97FA8}"/>
              </a:ext>
            </a:extLst>
          </p:cNvPr>
          <p:cNvSpPr>
            <a:spLocks noGrp="1"/>
          </p:cNvSpPr>
          <p:nvPr>
            <p:ph idx="1"/>
          </p:nvPr>
        </p:nvSpPr>
        <p:spPr/>
        <p:txBody>
          <a:bodyPr>
            <a:normAutofit fontScale="70000" lnSpcReduction="20000"/>
          </a:bodyPr>
          <a:lstStyle/>
          <a:p>
            <a:pPr marL="0" indent="0">
              <a:buNone/>
            </a:pPr>
            <a:endParaRPr lang="en-US" dirty="0"/>
          </a:p>
          <a:p>
            <a:r>
              <a:rPr lang="en-US" dirty="0"/>
              <a:t>Ownership: LIC is a state-owned insurance and investment company. It was founded in 1956 when the Indian Parliament passed the Life Insurance of India Act.	</a:t>
            </a:r>
          </a:p>
          <a:p>
            <a:r>
              <a:rPr lang="en-US" dirty="0"/>
              <a:t>Products: LIC offers a wide range of life insurance, pension, and investment products. These include term insurance, endowment plans, ULIPs (Unit Linked Insurance Plans), and more.</a:t>
            </a:r>
          </a:p>
          <a:p>
            <a:r>
              <a:rPr lang="en-US" dirty="0"/>
              <a:t>Market Presence: LIC has a vast network of branches and agents across India, making it one of the most accessible insurance providers in the country.</a:t>
            </a:r>
          </a:p>
          <a:p>
            <a:r>
              <a:rPr lang="en-US" dirty="0"/>
              <a:t>Investment Role: LIC is also a significant player in India's financial markets. It invests a substantial portion of its funds in government securities and various other investments.</a:t>
            </a:r>
          </a:p>
          <a:p>
            <a:r>
              <a:rPr lang="en-US" dirty="0"/>
              <a:t>Social Initiatives: LIC has been involved in various social and community initiatives, including supporting government schemes and rural development.</a:t>
            </a:r>
            <a:endParaRPr lang="en-IN" dirty="0"/>
          </a:p>
        </p:txBody>
      </p:sp>
      <p:sp>
        <p:nvSpPr>
          <p:cNvPr id="6" name="Slide Number Placeholder 5">
            <a:extLst>
              <a:ext uri="{FF2B5EF4-FFF2-40B4-BE49-F238E27FC236}">
                <a16:creationId xmlns="" xmlns:a16="http://schemas.microsoft.com/office/drawing/2014/main" id="{357458AF-099D-8C3A-7471-82CD587B98D9}"/>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9981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27807-3D78-3B51-26D1-10FA006E96DA}"/>
              </a:ext>
            </a:extLst>
          </p:cNvPr>
          <p:cNvSpPr>
            <a:spLocks noGrp="1"/>
          </p:cNvSpPr>
          <p:nvPr>
            <p:ph type="title"/>
          </p:nvPr>
        </p:nvSpPr>
        <p:spPr/>
        <p:txBody>
          <a:bodyPr/>
          <a:lstStyle/>
          <a:p>
            <a:r>
              <a:rPr lang="en-IN" dirty="0"/>
              <a:t>Strategies of LIC Company:</a:t>
            </a:r>
          </a:p>
        </p:txBody>
      </p:sp>
      <p:sp>
        <p:nvSpPr>
          <p:cNvPr id="3" name="Content Placeholder 2">
            <a:extLst>
              <a:ext uri="{FF2B5EF4-FFF2-40B4-BE49-F238E27FC236}">
                <a16:creationId xmlns="" xmlns:a16="http://schemas.microsoft.com/office/drawing/2014/main" id="{9E99A20E-5737-C83F-827A-48AFEBAB6CF1}"/>
              </a:ext>
            </a:extLst>
          </p:cNvPr>
          <p:cNvSpPr>
            <a:spLocks noGrp="1"/>
          </p:cNvSpPr>
          <p:nvPr>
            <p:ph idx="1"/>
          </p:nvPr>
        </p:nvSpPr>
        <p:spPr/>
        <p:txBody>
          <a:bodyPr>
            <a:normAutofit fontScale="70000" lnSpcReduction="20000"/>
          </a:bodyPr>
          <a:lstStyle/>
          <a:p>
            <a:pPr marL="0" indent="0">
              <a:buNone/>
            </a:pPr>
            <a:endParaRPr lang="en-US" dirty="0"/>
          </a:p>
          <a:p>
            <a:r>
              <a:rPr lang="en-US" dirty="0"/>
              <a:t>Diverse Product Portfolio: LIC offers a wide array of insurance and investment products to cater to the varying needs of its customers. This includes traditional endowment plans, term insurance, ULIPs, pension plans, and health insurance.</a:t>
            </a:r>
          </a:p>
          <a:p>
            <a:r>
              <a:rPr lang="en-US" dirty="0"/>
              <a:t>Market Penetration: LIC has a significant focus on market penetration. It has a vast network of branches, agents, and customer service centers across the country, making its products easily accessible to a large population.</a:t>
            </a:r>
          </a:p>
          <a:p>
            <a:r>
              <a:rPr lang="en-US" dirty="0"/>
              <a:t>Customer-Centric Approach: Customer service is a top priority for LIC. They aim to provide excellent service and support to policyholders, including timely claims processing and grievance redressal.</a:t>
            </a:r>
          </a:p>
          <a:p>
            <a:r>
              <a:rPr lang="en-US" dirty="0"/>
              <a:t>Emphasis on Technology: Like most businesses, LIC is investing in technology to improve operational efficiency and enhance customer experience. Online policy issuance, premium payments, and customer portals have become essential parts of its strategy.</a:t>
            </a:r>
            <a:endParaRPr lang="en-IN" dirty="0"/>
          </a:p>
        </p:txBody>
      </p:sp>
      <p:sp>
        <p:nvSpPr>
          <p:cNvPr id="6" name="Slide Number Placeholder 5">
            <a:extLst>
              <a:ext uri="{FF2B5EF4-FFF2-40B4-BE49-F238E27FC236}">
                <a16:creationId xmlns="" xmlns:a16="http://schemas.microsoft.com/office/drawing/2014/main" id="{36630184-7612-AC5A-C36B-1584D771082D}"/>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01644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018A23-A764-E79A-EA53-71A307C90CE2}"/>
              </a:ext>
            </a:extLst>
          </p:cNvPr>
          <p:cNvSpPr>
            <a:spLocks noGrp="1"/>
          </p:cNvSpPr>
          <p:nvPr>
            <p:ph type="title"/>
          </p:nvPr>
        </p:nvSpPr>
        <p:spPr/>
        <p:txBody>
          <a:bodyPr/>
          <a:lstStyle/>
          <a:p>
            <a:r>
              <a:rPr lang="en-IN" dirty="0"/>
              <a:t>Brand strategy of LIC:</a:t>
            </a:r>
          </a:p>
        </p:txBody>
      </p:sp>
      <p:sp>
        <p:nvSpPr>
          <p:cNvPr id="3" name="Content Placeholder 2">
            <a:extLst>
              <a:ext uri="{FF2B5EF4-FFF2-40B4-BE49-F238E27FC236}">
                <a16:creationId xmlns="" xmlns:a16="http://schemas.microsoft.com/office/drawing/2014/main" id="{03FD8244-C92D-6A36-9A4E-B436C6F3FC76}"/>
              </a:ext>
            </a:extLst>
          </p:cNvPr>
          <p:cNvSpPr>
            <a:spLocks noGrp="1"/>
          </p:cNvSpPr>
          <p:nvPr>
            <p:ph idx="1"/>
          </p:nvPr>
        </p:nvSpPr>
        <p:spPr/>
        <p:txBody>
          <a:bodyPr>
            <a:normAutofit fontScale="92500" lnSpcReduction="20000"/>
          </a:bodyPr>
          <a:lstStyle/>
          <a:p>
            <a:r>
              <a:rPr lang="en-US" dirty="0"/>
              <a:t>Trustworthiness: LIC has built a strong reputation for trust and reliability over decades. They emphasize their role in securing the financial future of policyholders.</a:t>
            </a:r>
          </a:p>
          <a:p>
            <a:r>
              <a:rPr lang="en-US" dirty="0"/>
              <a:t>Extensive Network: LIC's brand strategy focuses on its vast network of branches and agents, ensuring that its services are accessible to people in every corner of India.</a:t>
            </a:r>
          </a:p>
          <a:p>
            <a:r>
              <a:rPr lang="en-US" dirty="0"/>
              <a:t>Traditional Values: The brand capitalizes on India's traditional values, portraying itself as a trusted, family-oriented institution.</a:t>
            </a:r>
          </a:p>
          <a:p>
            <a:r>
              <a:rPr lang="en-US" dirty="0"/>
              <a:t>Marketing and Advertising: LIC has utilized various marketing and advertising campaigns to maintain and strengthen its brand image</a:t>
            </a:r>
            <a:endParaRPr lang="en-IN" dirty="0"/>
          </a:p>
        </p:txBody>
      </p:sp>
      <p:sp>
        <p:nvSpPr>
          <p:cNvPr id="6" name="Slide Number Placeholder 5">
            <a:extLst>
              <a:ext uri="{FF2B5EF4-FFF2-40B4-BE49-F238E27FC236}">
                <a16:creationId xmlns="" xmlns:a16="http://schemas.microsoft.com/office/drawing/2014/main" id="{D800D3D2-6DD6-FDB5-1FFA-404D5AB32DED}"/>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64893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116F55-E83C-1737-3B17-4AA1553122DD}"/>
              </a:ext>
            </a:extLst>
          </p:cNvPr>
          <p:cNvSpPr>
            <a:spLocks noGrp="1"/>
          </p:cNvSpPr>
          <p:nvPr>
            <p:ph type="title"/>
          </p:nvPr>
        </p:nvSpPr>
        <p:spPr/>
        <p:txBody>
          <a:bodyPr/>
          <a:lstStyle/>
          <a:p>
            <a:r>
              <a:rPr lang="en-IN" dirty="0"/>
              <a:t>Competitors for LIC company:</a:t>
            </a:r>
          </a:p>
        </p:txBody>
      </p:sp>
      <p:sp>
        <p:nvSpPr>
          <p:cNvPr id="3" name="Content Placeholder 2">
            <a:extLst>
              <a:ext uri="{FF2B5EF4-FFF2-40B4-BE49-F238E27FC236}">
                <a16:creationId xmlns="" xmlns:a16="http://schemas.microsoft.com/office/drawing/2014/main" id="{26A2CB9A-71E0-E5A1-D318-4A15C31A6AAD}"/>
              </a:ext>
            </a:extLst>
          </p:cNvPr>
          <p:cNvSpPr>
            <a:spLocks noGrp="1"/>
          </p:cNvSpPr>
          <p:nvPr>
            <p:ph idx="1"/>
          </p:nvPr>
        </p:nvSpPr>
        <p:spPr/>
        <p:txBody>
          <a:bodyPr>
            <a:normAutofit/>
          </a:bodyPr>
          <a:lstStyle/>
          <a:p>
            <a:pPr marL="0" indent="0">
              <a:buNone/>
            </a:pPr>
            <a:endParaRPr lang="en-US" dirty="0"/>
          </a:p>
          <a:p>
            <a:r>
              <a:rPr lang="en-US" dirty="0"/>
              <a:t>The top 3 competitors of LIC are:</a:t>
            </a:r>
          </a:p>
          <a:p>
            <a:r>
              <a:rPr lang="en-US" dirty="0"/>
              <a:t> SBI Life Insurance</a:t>
            </a:r>
          </a:p>
          <a:p>
            <a:r>
              <a:rPr lang="en-US" dirty="0"/>
              <a:t> Sahara Life Insurance</a:t>
            </a:r>
          </a:p>
          <a:p>
            <a:r>
              <a:rPr lang="en-US" dirty="0"/>
              <a:t> HDFC Standard Life</a:t>
            </a:r>
          </a:p>
          <a:p>
            <a:r>
              <a:rPr lang="en-US" dirty="0"/>
              <a:t>And from the above all competitors,</a:t>
            </a:r>
          </a:p>
          <a:p>
            <a:pPr marL="0" indent="0">
              <a:buNone/>
            </a:pPr>
            <a:r>
              <a:rPr lang="en-US" dirty="0"/>
              <a:t>LIC is the market leader covering 66% of the market.</a:t>
            </a:r>
            <a:endParaRPr lang="en-IN" dirty="0"/>
          </a:p>
        </p:txBody>
      </p:sp>
      <p:sp>
        <p:nvSpPr>
          <p:cNvPr id="6" name="Slide Number Placeholder 5">
            <a:extLst>
              <a:ext uri="{FF2B5EF4-FFF2-40B4-BE49-F238E27FC236}">
                <a16:creationId xmlns="" xmlns:a16="http://schemas.microsoft.com/office/drawing/2014/main" id="{E0C8833F-BE78-E07D-10DE-F70793D0A492}"/>
              </a:ext>
            </a:extLst>
          </p:cNvPr>
          <p:cNvSpPr>
            <a:spLocks noGrp="1"/>
          </p:cNvSpPr>
          <p:nvPr>
            <p:ph type="sldNum" sz="quarter" idx="12"/>
          </p:nvPr>
        </p:nvSpPr>
        <p:spPr/>
        <p:txBody>
          <a:bodyPr/>
          <a:lstStyle/>
          <a:p>
            <a:fld id="{58FB4751-880F-D840-AAA9-3A15815CC996}" type="slidenum">
              <a:rPr lang="en-US" smtClean="0"/>
              <a:pPr/>
              <a:t>9</a:t>
            </a:fld>
            <a:endParaRPr lang="en-US" dirty="0"/>
          </a:p>
        </p:txBody>
      </p:sp>
      <p:pic>
        <p:nvPicPr>
          <p:cNvPr id="8" name="Picture 7">
            <a:extLst>
              <a:ext uri="{FF2B5EF4-FFF2-40B4-BE49-F238E27FC236}">
                <a16:creationId xmlns="" xmlns:a16="http://schemas.microsoft.com/office/drawing/2014/main" id="{1EE9123F-ED83-B0DB-AD18-2EF0ABF9E354}"/>
              </a:ext>
            </a:extLst>
          </p:cNvPr>
          <p:cNvPicPr>
            <a:picLocks noChangeAspect="1"/>
          </p:cNvPicPr>
          <p:nvPr/>
        </p:nvPicPr>
        <p:blipFill>
          <a:blip r:embed="rId2"/>
          <a:stretch>
            <a:fillRect/>
          </a:stretch>
        </p:blipFill>
        <p:spPr>
          <a:xfrm>
            <a:off x="6997959" y="1483567"/>
            <a:ext cx="4460033" cy="3172409"/>
          </a:xfrm>
          <a:prstGeom prst="rect">
            <a:avLst/>
          </a:prstGeom>
        </p:spPr>
      </p:pic>
    </p:spTree>
    <p:extLst>
      <p:ext uri="{BB962C8B-B14F-4D97-AF65-F5344CB8AC3E}">
        <p14:creationId xmlns:p14="http://schemas.microsoft.com/office/powerpoint/2010/main" val="356862216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045A1F-0CAB-4A4D-BBD1-9392B0D973D4}">
  <ds:schemaRefs>
    <ds:schemaRef ds:uri="16c05727-aa75-4e4a-9b5f-8a80a1165891"/>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230e9df3-be65-4c73-a93b-d1236ebd677e"/>
    <ds:schemaRef ds:uri="http://purl.org/dc/term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{36E66497-C97D-4BF4-9DA5-AA61F112E186}tf11964407_win32</Template>
  <TotalTime>499</TotalTime>
  <Words>1133</Words>
  <Application>Microsoft Office PowerPoint</Application>
  <PresentationFormat>Custom</PresentationFormat>
  <Paragraphs>121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lIC</vt:lpstr>
      <vt:lpstr>Main theme of LIC</vt:lpstr>
      <vt:lpstr>Introduction</vt:lpstr>
      <vt:lpstr>Digital Marketing :</vt:lpstr>
      <vt:lpstr>PowerPoint Presentation</vt:lpstr>
      <vt:lpstr>LIC Company</vt:lpstr>
      <vt:lpstr>Strategies of LIC Company:</vt:lpstr>
      <vt:lpstr>Brand strategy of LIC:</vt:lpstr>
      <vt:lpstr>Competitors for LIC company:</vt:lpstr>
      <vt:lpstr>SEO and Keywords:</vt:lpstr>
      <vt:lpstr>Digital promotion strategies:</vt:lpstr>
      <vt:lpstr>Brand study ,competitor analysis &amp; buyers persona:</vt:lpstr>
      <vt:lpstr>PowerPoint Presentation</vt:lpstr>
      <vt:lpstr>5 smart goals and KPIs of lic company:</vt:lpstr>
      <vt:lpstr>Poster Design:</vt:lpstr>
      <vt:lpstr>Content curation </vt:lpstr>
      <vt:lpstr>Brand curation of LIC:</vt:lpstr>
      <vt:lpstr>Team contribution to PPT:</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dc:title>
  <dc:creator>Srilekha Rangubothu</dc:creator>
  <cp:lastModifiedBy>USER</cp:lastModifiedBy>
  <cp:revision>19</cp:revision>
  <dcterms:created xsi:type="dcterms:W3CDTF">2023-10-11T14:15:24Z</dcterms:created>
  <dcterms:modified xsi:type="dcterms:W3CDTF">2023-10-16T09:27:00Z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