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yusha Reddy" userId="eb8429a725f2af2d" providerId="LiveId" clId="{E3B71E4E-4B30-4B0B-9196-33CDA917C890}"/>
    <pc:docChg chg="custSel modSld">
      <pc:chgData name="Prathyusha Reddy" userId="eb8429a725f2af2d" providerId="LiveId" clId="{E3B71E4E-4B30-4B0B-9196-33CDA917C890}" dt="2023-10-05T00:38:56.015" v="70" actId="20577"/>
      <pc:docMkLst>
        <pc:docMk/>
      </pc:docMkLst>
      <pc:sldChg chg="modSp mod">
        <pc:chgData name="Prathyusha Reddy" userId="eb8429a725f2af2d" providerId="LiveId" clId="{E3B71E4E-4B30-4B0B-9196-33CDA917C890}" dt="2023-10-05T00:38:56.015" v="70" actId="20577"/>
        <pc:sldMkLst>
          <pc:docMk/>
          <pc:sldMk cId="2329486908" sldId="257"/>
        </pc:sldMkLst>
        <pc:spChg chg="mod">
          <ac:chgData name="Prathyusha Reddy" userId="eb8429a725f2af2d" providerId="LiveId" clId="{E3B71E4E-4B30-4B0B-9196-33CDA917C890}" dt="2023-10-05T00:38:56.015" v="70" actId="20577"/>
          <ac:spMkLst>
            <pc:docMk/>
            <pc:sldMk cId="2329486908" sldId="257"/>
            <ac:spMk id="6" creationId="{755EFA56-479E-BAFC-BD02-4046F7D7DB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2BA6-1776-4AF4-5B09-7BDCD367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6A66-C4F7-8F3F-5006-95580725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5B8F-E7E1-F119-D38F-C30053FE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93A8-1580-50AC-A362-5ADFA3C5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4DC9-2C0C-D1C4-AAAC-74BF3815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5733-90A5-88D8-BBFB-502EFAE7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FF386-6E1E-2B4E-D9AA-9B47F9E6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E875-6AF5-3A54-6E85-8BA2BE76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7097-5385-C5A6-DBE1-7968117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5EAB-3317-FF62-AD0A-6EFB6657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918CD-09E7-7691-5D0B-219A578F8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C679A-E6A2-DC20-8B23-D98D5541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9474-C09B-02D3-B464-5C2A504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72F4-1993-D4F9-0D79-6DFA636C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8CF-DF61-BB80-091C-24D2904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EDF-A31C-FABF-767D-F3F1EE86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CD6-90C2-90E8-E16B-E0AAC20D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791C-F70E-7A9C-EA85-A3168607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83B2-B3A6-1017-82AD-0F126BE3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11C2-8BA4-0005-AB9E-4158999E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846F-1D9C-6520-72D6-947A49C7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2DFF-82E4-140F-3DE1-BFDC0205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4C87-A9E1-8D49-382B-A6CC45A4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AF75-1B94-347A-3422-033175D4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D563-14D0-C07D-EA7C-338CB3A7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65FC-FA2E-D68A-71E7-1E647807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130A-4A7E-5033-7792-6D110750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60DDF-F363-3693-6758-46BEF729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D1F2-63E4-D12E-F69D-4693245E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568F-92B8-BBC0-7062-D03EBC51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F167-A96B-15E6-36A1-E035A289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C041-ACCA-940D-C34E-AF42E47B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250E-2ECF-BA12-5543-8777F159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9F4E-57A6-B38D-08FE-204E10991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E5E5E-6B30-AFBF-0FEC-F616337D6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1A4F0-26FD-18FC-C57C-8883DD24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0A9E-331E-4AA8-274F-A9253027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F413D-8441-8FEB-8745-3010C42D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7DAC3-A90E-5181-B6E0-B596E6C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1E7-876A-9C64-3223-C5BA6E66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28708-DC46-6753-1D35-60DDBBD7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9DF1-5AFB-633C-167D-4BFFA8D8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A2F4B-082F-9970-B955-9890F2E5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2938E-44CE-677D-AD70-276B983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FEEF-2CE3-35AA-B81C-4E50E021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5DEE6-4C7B-BE64-22D1-4CF2F7A3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6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58ED-F5A3-ADAB-E0C7-1E11AC24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299B-35E6-46BF-AC0E-4EA529C0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F9A0C-0942-B592-3833-F5635996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5D08-1637-E753-5F28-30DD7E63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A887-7D76-0909-CF0F-34B9493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F67A-73A8-C34F-76F4-61A3CCE8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8867-3917-5760-965A-B7DC00A1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AF81F-5FAA-AB59-B9DB-5A2BE35A9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B868-570D-20F3-2A7C-273F723E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9D58-2AA4-85A9-D3BA-13F1D56A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13583-B476-0811-76A9-C8BAF74C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8D58-7E94-1492-3F18-03EBFB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D6A88-0D99-D2F8-7D32-589A300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8A1D-AF93-583E-AE30-1A3F31BE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7B71-A776-FB29-AD37-744244BAC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EB6C-B023-4170-A3CC-1027C05BF0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57F3-C68F-E52A-4117-A0052E2BD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8750-5137-62AF-2FDF-5789892EC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4203-F560-4DD5-BA30-EDBEFEB7A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9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F567-CDD5-5124-2460-487FD9B69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440" y="4271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Gender Pay gap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300" dirty="0"/>
              <a:t>Visual Analytics</a:t>
            </a:r>
            <a:br>
              <a:rPr lang="en-IN" sz="3300" dirty="0"/>
            </a:br>
            <a:r>
              <a:rPr lang="en-IN" sz="3300" dirty="0"/>
              <a:t>Group no 3</a:t>
            </a:r>
            <a:br>
              <a:rPr lang="en-IN" sz="3300" dirty="0"/>
            </a:br>
            <a:r>
              <a:rPr lang="en-IN" sz="2000" dirty="0"/>
              <a:t>Pratiksha Gupta</a:t>
            </a:r>
            <a:br>
              <a:rPr lang="en-IN" sz="2000" dirty="0"/>
            </a:br>
            <a:r>
              <a:rPr lang="en-IN" sz="2000" dirty="0"/>
              <a:t>Prathyusha Reddy </a:t>
            </a:r>
            <a:r>
              <a:rPr lang="en-IN" sz="2000" dirty="0" err="1"/>
              <a:t>Midudhula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828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D96F-F3FF-3E7E-DD6E-9CE225D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6833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Map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EFA56-479E-BAFC-BD02-4046F7D7DB4A}"/>
              </a:ext>
            </a:extLst>
          </p:cNvPr>
          <p:cNvSpPr txBox="1"/>
          <p:nvPr/>
        </p:nvSpPr>
        <p:spPr>
          <a:xfrm>
            <a:off x="7325360" y="1544694"/>
            <a:ext cx="471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Highest pay gap in states like  California, </a:t>
            </a:r>
            <a:r>
              <a:rPr lang="en-IN" b="0" i="0" dirty="0">
                <a:solidFill>
                  <a:srgbClr val="000000"/>
                </a:solidFill>
                <a:effectLst/>
                <a:latin typeface="WordVisi_MSFontService"/>
              </a:rPr>
              <a:t>Florida, New York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WordVisi_MSFontService"/>
              </a:rPr>
              <a:t>Lowest in places like Utah and Louisiana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WordVisi_MSFontService"/>
              </a:rPr>
              <a:t>Pay percentage ration in UK : 77%</a:t>
            </a:r>
          </a:p>
          <a:p>
            <a:endParaRPr lang="en-IN" dirty="0">
              <a:solidFill>
                <a:srgbClr val="000000"/>
              </a:solidFill>
              <a:latin typeface="WordVisi_MSFontService"/>
            </a:endParaRPr>
          </a:p>
          <a:p>
            <a:r>
              <a:rPr lang="en-IN" dirty="0">
                <a:solidFill>
                  <a:srgbClr val="000000"/>
                </a:solidFill>
                <a:latin typeface="WordVisi_MSFontService"/>
              </a:rPr>
              <a:t>Factors influencing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WordVisi_MSFontService"/>
              </a:rPr>
              <a:t>Ration of Urban to Rural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WordVisi_MSFontService"/>
              </a:rPr>
              <a:t>State size (bigger have higher pay gap)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WordVisi_MSFontService"/>
              </a:rPr>
              <a:t>Cost of Living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Education and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Labor Market Dynamics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330B4-87DB-9561-9D1D-95549440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6" y="1493893"/>
            <a:ext cx="6940907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8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WordVisi_MSFontService</vt:lpstr>
      <vt:lpstr>Office Theme</vt:lpstr>
      <vt:lpstr>Gender Pay gap    Visual Analytics Group no 3 Pratiksha Gupta Prathyusha Reddy Midudhula</vt:lpstr>
      <vt:lpstr>Map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Pay gap</dc:title>
  <dc:creator>Prathyusha Reddy</dc:creator>
  <cp:lastModifiedBy>Prathyusha Reddy</cp:lastModifiedBy>
  <cp:revision>2</cp:revision>
  <dcterms:created xsi:type="dcterms:W3CDTF">2023-10-04T21:34:42Z</dcterms:created>
  <dcterms:modified xsi:type="dcterms:W3CDTF">2023-10-05T00:38:59Z</dcterms:modified>
</cp:coreProperties>
</file>