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5" r:id="rId11"/>
    <p:sldId id="267" r:id="rId12"/>
    <p:sldId id="271" r:id="rId13"/>
    <p:sldId id="270" r:id="rId14"/>
    <p:sldId id="268" r:id="rId15"/>
    <p:sldId id="269"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161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b="1" i="1" dirty="0" smtClean="0"/>
              <a:t>NPU Event Master</a:t>
            </a:r>
            <a:endParaRPr lang="en-US" sz="7200" b="1" i="1" dirty="0"/>
          </a:p>
        </p:txBody>
      </p:sp>
      <p:sp>
        <p:nvSpPr>
          <p:cNvPr id="5" name="Subtitle 4"/>
          <p:cNvSpPr>
            <a:spLocks noGrp="1"/>
          </p:cNvSpPr>
          <p:nvPr>
            <p:ph type="subTitle" idx="1"/>
          </p:nvPr>
        </p:nvSpPr>
        <p:spPr/>
        <p:txBody>
          <a:bodyPr>
            <a:normAutofit/>
          </a:bodyPr>
          <a:lstStyle/>
          <a:p>
            <a:r>
              <a:rPr lang="en-US" sz="4400" b="1" dirty="0" smtClean="0">
                <a:solidFill>
                  <a:schemeClr val="tx1"/>
                </a:solidFill>
              </a:rPr>
              <a:t>Project Team # 1</a:t>
            </a:r>
            <a:endParaRPr lang="en-US" sz="4400" b="1" dirty="0">
              <a:solidFill>
                <a:schemeClr val="tx1"/>
              </a:solidFill>
            </a:endParaRPr>
          </a:p>
        </p:txBody>
      </p:sp>
    </p:spTree>
    <p:extLst>
      <p:ext uri="{BB962C8B-B14F-4D97-AF65-F5344CB8AC3E}">
        <p14:creationId xmlns:p14="http://schemas.microsoft.com/office/powerpoint/2010/main" val="4265681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Home Page</a:t>
            </a:r>
            <a:endParaRPr lang="en-US" sz="3600" dirty="0"/>
          </a:p>
        </p:txBody>
      </p:sp>
      <p:pic>
        <p:nvPicPr>
          <p:cNvPr id="4" name="Content Placeholder 3"/>
          <p:cNvPicPr>
            <a:picLocks noGrp="1"/>
          </p:cNvPicPr>
          <p:nvPr>
            <p:ph idx="1"/>
          </p:nvPr>
        </p:nvPicPr>
        <p:blipFill>
          <a:blip r:embed="rId2"/>
          <a:srcRect/>
          <a:stretch>
            <a:fillRect/>
          </a:stretch>
        </p:blipFill>
        <p:spPr bwMode="auto">
          <a:xfrm>
            <a:off x="457200" y="1066800"/>
            <a:ext cx="8229600" cy="4990941"/>
          </a:xfrm>
          <a:prstGeom prst="rect">
            <a:avLst/>
          </a:prstGeom>
          <a:noFill/>
          <a:ln w="9525">
            <a:noFill/>
            <a:miter lim="800000"/>
            <a:headEnd/>
            <a:tailEnd/>
          </a:ln>
        </p:spPr>
      </p:pic>
    </p:spTree>
    <p:extLst>
      <p:ext uri="{BB962C8B-B14F-4D97-AF65-F5344CB8AC3E}">
        <p14:creationId xmlns:p14="http://schemas.microsoft.com/office/powerpoint/2010/main" val="1766445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639762"/>
          </a:xfrm>
        </p:spPr>
        <p:txBody>
          <a:bodyPr>
            <a:normAutofit fontScale="90000"/>
          </a:bodyPr>
          <a:lstStyle/>
          <a:p>
            <a:r>
              <a:rPr lang="en-US" sz="3600" dirty="0" smtClean="0"/>
              <a:t>Event Page</a:t>
            </a:r>
            <a:endParaRPr lang="en-US" sz="3600" dirty="0"/>
          </a:p>
        </p:txBody>
      </p:sp>
      <p:pic>
        <p:nvPicPr>
          <p:cNvPr id="5" name="Content Placeholder 4"/>
          <p:cNvPicPr>
            <a:picLocks noGrp="1"/>
          </p:cNvPicPr>
          <p:nvPr>
            <p:ph idx="1"/>
          </p:nvPr>
        </p:nvPicPr>
        <p:blipFill>
          <a:blip r:embed="rId2"/>
          <a:stretch>
            <a:fillRect/>
          </a:stretch>
        </p:blipFill>
        <p:spPr bwMode="auto">
          <a:xfrm>
            <a:off x="457200" y="1066800"/>
            <a:ext cx="8229600" cy="49895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smtClean="0"/>
              <a:t>Register Page</a:t>
            </a:r>
            <a:endParaRPr lang="en-US" sz="3600" dirty="0"/>
          </a:p>
        </p:txBody>
      </p:sp>
      <p:pic>
        <p:nvPicPr>
          <p:cNvPr id="1026" name="Picture 2" descr="F:\image.png"/>
          <p:cNvPicPr>
            <a:picLocks noGrp="1" noChangeAspect="1" noChangeArrowheads="1"/>
          </p:cNvPicPr>
          <p:nvPr>
            <p:ph idx="1"/>
          </p:nvPr>
        </p:nvPicPr>
        <p:blipFill>
          <a:blip r:embed="rId2"/>
          <a:srcRect/>
          <a:stretch>
            <a:fillRect/>
          </a:stretch>
        </p:blipFill>
        <p:spPr bwMode="auto">
          <a:xfrm>
            <a:off x="457200" y="1066800"/>
            <a:ext cx="8229600" cy="499094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smtClean="0"/>
              <a:t>Login Page</a:t>
            </a:r>
            <a:endParaRPr lang="en-US" sz="3600" dirty="0"/>
          </a:p>
        </p:txBody>
      </p:sp>
      <p:pic>
        <p:nvPicPr>
          <p:cNvPr id="4" name="Content Placeholder 3"/>
          <p:cNvPicPr>
            <a:picLocks noGrp="1"/>
          </p:cNvPicPr>
          <p:nvPr>
            <p:ph idx="1"/>
          </p:nvPr>
        </p:nvPicPr>
        <p:blipFill>
          <a:blip r:embed="rId2"/>
          <a:srcRect/>
          <a:stretch>
            <a:fillRect/>
          </a:stretch>
        </p:blipFill>
        <p:spPr bwMode="auto">
          <a:xfrm>
            <a:off x="457200" y="1143000"/>
            <a:ext cx="8229600" cy="48966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63562"/>
          </a:xfrm>
        </p:spPr>
        <p:txBody>
          <a:bodyPr>
            <a:normAutofit fontScale="90000"/>
          </a:bodyPr>
          <a:lstStyle/>
          <a:p>
            <a:r>
              <a:rPr lang="en-US" sz="3600" dirty="0" smtClean="0"/>
              <a:t>User Page</a:t>
            </a:r>
            <a:endParaRPr lang="en-US" sz="3600" dirty="0"/>
          </a:p>
        </p:txBody>
      </p:sp>
      <p:pic>
        <p:nvPicPr>
          <p:cNvPr id="4" name="Content Placeholder 3"/>
          <p:cNvPicPr>
            <a:picLocks noGrp="1"/>
          </p:cNvPicPr>
          <p:nvPr>
            <p:ph idx="1"/>
          </p:nvPr>
        </p:nvPicPr>
        <p:blipFill>
          <a:blip r:embed="rId2"/>
          <a:stretch>
            <a:fillRect/>
          </a:stretch>
        </p:blipFill>
        <p:spPr>
          <a:xfrm>
            <a:off x="951229" y="1066800"/>
            <a:ext cx="7241541" cy="5059363"/>
          </a:xfrm>
          <a:prstGeom prst="rect">
            <a:avLst/>
          </a:prstGeom>
        </p:spPr>
      </p:pic>
      <p:sp>
        <p:nvSpPr>
          <p:cNvPr id="3" name="Rectangle 2"/>
          <p:cNvSpPr/>
          <p:nvPr/>
        </p:nvSpPr>
        <p:spPr>
          <a:xfrm>
            <a:off x="6400800" y="1905000"/>
            <a:ext cx="838200" cy="228600"/>
          </a:xfrm>
          <a:prstGeom prst="rect">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39762"/>
          </a:xfrm>
        </p:spPr>
        <p:txBody>
          <a:bodyPr>
            <a:normAutofit fontScale="90000"/>
          </a:bodyPr>
          <a:lstStyle/>
          <a:p>
            <a:r>
              <a:rPr lang="en-US" sz="3600" dirty="0" smtClean="0"/>
              <a:t>Admin Page</a:t>
            </a:r>
            <a:endParaRPr lang="en-US" sz="3600" dirty="0"/>
          </a:p>
        </p:txBody>
      </p:sp>
      <p:pic>
        <p:nvPicPr>
          <p:cNvPr id="4" name="Content Placeholder 3"/>
          <p:cNvPicPr>
            <a:picLocks noGrp="1"/>
          </p:cNvPicPr>
          <p:nvPr>
            <p:ph idx="1"/>
          </p:nvPr>
        </p:nvPicPr>
        <p:blipFill>
          <a:blip r:embed="rId2"/>
          <a:stretch>
            <a:fillRect/>
          </a:stretch>
        </p:blipFill>
        <p:spPr>
          <a:xfrm>
            <a:off x="951229" y="1066800"/>
            <a:ext cx="7241541" cy="5059363"/>
          </a:xfrm>
          <a:prstGeom prst="rect">
            <a:avLst/>
          </a:prstGeom>
        </p:spPr>
      </p:pic>
      <p:sp>
        <p:nvSpPr>
          <p:cNvPr id="3" name="Rectangle 2"/>
          <p:cNvSpPr/>
          <p:nvPr/>
        </p:nvSpPr>
        <p:spPr>
          <a:xfrm>
            <a:off x="6400800" y="1676400"/>
            <a:ext cx="838200" cy="228600"/>
          </a:xfrm>
          <a:prstGeom prst="rect">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US" sz="4000" i="1" dirty="0">
              <a:solidFill>
                <a:srgbClr val="FF0000"/>
              </a:solidFill>
            </a:endParaRPr>
          </a:p>
          <a:p>
            <a:pPr algn="ctr">
              <a:buNone/>
            </a:pPr>
            <a:endParaRPr lang="en-US" sz="4000" i="1" dirty="0" smtClean="0">
              <a:solidFill>
                <a:srgbClr val="FF0000"/>
              </a:solidFill>
            </a:endParaRPr>
          </a:p>
          <a:p>
            <a:pPr algn="ctr">
              <a:buNone/>
            </a:pPr>
            <a:r>
              <a:rPr lang="en-US" sz="4000" i="1" dirty="0" smtClean="0"/>
              <a:t>Thank </a:t>
            </a:r>
            <a:r>
              <a:rPr lang="en-US" sz="4000" i="1" dirty="0" smtClean="0"/>
              <a:t>You</a:t>
            </a:r>
            <a:endParaRPr lang="en-US" sz="4000"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Members:</a:t>
            </a:r>
            <a:endParaRPr lang="en-US" b="1" dirty="0"/>
          </a:p>
        </p:txBody>
      </p:sp>
      <p:sp>
        <p:nvSpPr>
          <p:cNvPr id="3" name="Content Placeholder 2"/>
          <p:cNvSpPr>
            <a:spLocks noGrp="1"/>
          </p:cNvSpPr>
          <p:nvPr>
            <p:ph idx="1"/>
          </p:nvPr>
        </p:nvSpPr>
        <p:spPr/>
        <p:txBody>
          <a:bodyPr>
            <a:normAutofit fontScale="25000" lnSpcReduction="20000"/>
          </a:bodyPr>
          <a:lstStyle/>
          <a:p>
            <a:endParaRPr lang="en-US" sz="8000" b="1" dirty="0" smtClean="0"/>
          </a:p>
          <a:p>
            <a:endParaRPr lang="en-US" sz="8000" b="1" dirty="0"/>
          </a:p>
          <a:p>
            <a:pPr marL="0" indent="0">
              <a:buNone/>
            </a:pPr>
            <a:endParaRPr lang="en-US" sz="12800" b="1" dirty="0" smtClean="0"/>
          </a:p>
          <a:p>
            <a:r>
              <a:rPr lang="en-US" sz="12800" b="1" dirty="0" err="1" smtClean="0"/>
              <a:t>ShaliniPriya</a:t>
            </a:r>
            <a:r>
              <a:rPr lang="en-US" sz="12800" b="1" dirty="0" smtClean="0"/>
              <a:t>  </a:t>
            </a:r>
            <a:r>
              <a:rPr lang="en-US" sz="12800" b="1" dirty="0" err="1" smtClean="0"/>
              <a:t>Tholupunuri</a:t>
            </a:r>
            <a:r>
              <a:rPr lang="en-US" sz="12800" b="1" dirty="0" smtClean="0"/>
              <a:t> (</a:t>
            </a:r>
            <a:r>
              <a:rPr lang="en-US" sz="12800" b="1" dirty="0"/>
              <a:t>11142 </a:t>
            </a:r>
            <a:r>
              <a:rPr lang="en-US" sz="12800" b="1" dirty="0" smtClean="0"/>
              <a:t>)</a:t>
            </a:r>
          </a:p>
          <a:p>
            <a:r>
              <a:rPr lang="en-US" sz="12800" b="1" dirty="0" err="1"/>
              <a:t>Yashaswini</a:t>
            </a:r>
            <a:r>
              <a:rPr lang="en-US" sz="12800" b="1" dirty="0"/>
              <a:t> </a:t>
            </a:r>
            <a:r>
              <a:rPr lang="en-US" sz="12800" b="1" dirty="0" smtClean="0"/>
              <a:t> </a:t>
            </a:r>
            <a:r>
              <a:rPr lang="en-US" sz="12800" b="1" dirty="0" err="1" smtClean="0"/>
              <a:t>Bakkeshwarappa</a:t>
            </a:r>
            <a:r>
              <a:rPr lang="en-US" sz="12800" b="1" dirty="0" smtClean="0"/>
              <a:t> (11131) </a:t>
            </a:r>
            <a:r>
              <a:rPr lang="en-US" sz="12800" dirty="0"/>
              <a:t>	</a:t>
            </a:r>
          </a:p>
          <a:p>
            <a:r>
              <a:rPr lang="en-US" sz="12800" b="1" dirty="0" err="1"/>
              <a:t>Pratyusha</a:t>
            </a:r>
            <a:r>
              <a:rPr lang="en-US" sz="12800" b="1" dirty="0"/>
              <a:t> </a:t>
            </a:r>
            <a:r>
              <a:rPr lang="en-US" sz="12800" b="1" dirty="0" err="1"/>
              <a:t>Dommata</a:t>
            </a:r>
            <a:r>
              <a:rPr lang="en-US" sz="12800" b="1" dirty="0"/>
              <a:t> </a:t>
            </a:r>
            <a:r>
              <a:rPr lang="en-US" sz="12800" dirty="0"/>
              <a:t>	</a:t>
            </a:r>
            <a:r>
              <a:rPr lang="en-US" sz="12800" dirty="0" smtClean="0"/>
              <a:t>(</a:t>
            </a:r>
            <a:r>
              <a:rPr lang="en-US" sz="12800" b="1" dirty="0" smtClean="0"/>
              <a:t>11091)</a:t>
            </a:r>
          </a:p>
          <a:p>
            <a:r>
              <a:rPr lang="en-US" sz="12800" b="1" dirty="0"/>
              <a:t>Vishnu Priya </a:t>
            </a:r>
            <a:r>
              <a:rPr lang="en-US" sz="12800" b="1" dirty="0" smtClean="0"/>
              <a:t>Reddy </a:t>
            </a:r>
            <a:r>
              <a:rPr lang="en-US" sz="12800" b="1" dirty="0" err="1"/>
              <a:t>Naredulla</a:t>
            </a:r>
            <a:r>
              <a:rPr lang="en-US" sz="12800" b="1" dirty="0"/>
              <a:t> </a:t>
            </a:r>
            <a:r>
              <a:rPr lang="en-US" sz="12800" b="1" dirty="0" smtClean="0"/>
              <a:t> (</a:t>
            </a:r>
            <a:r>
              <a:rPr lang="en-US" sz="12800" b="1" dirty="0"/>
              <a:t>11087 </a:t>
            </a:r>
            <a:r>
              <a:rPr lang="en-US" sz="12800" b="1" dirty="0" smtClean="0"/>
              <a:t>)</a:t>
            </a:r>
            <a:r>
              <a:rPr lang="en-US" sz="12800" dirty="0"/>
              <a:t>	</a:t>
            </a:r>
          </a:p>
          <a:p>
            <a:pPr marL="0" indent="0">
              <a:buNone/>
            </a:pPr>
            <a:r>
              <a:rPr lang="en-US" dirty="0"/>
              <a:t>		</a:t>
            </a:r>
          </a:p>
          <a:p>
            <a:pPr marL="0" indent="0">
              <a:buNone/>
            </a:pPr>
            <a:endParaRPr lang="en-US" dirty="0"/>
          </a:p>
          <a:p>
            <a:endParaRPr lang="en-US" dirty="0"/>
          </a:p>
        </p:txBody>
      </p:sp>
    </p:spTree>
    <p:extLst>
      <p:ext uri="{BB962C8B-B14F-4D97-AF65-F5344CB8AC3E}">
        <p14:creationId xmlns:p14="http://schemas.microsoft.com/office/powerpoint/2010/main" val="307516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lstStyle/>
          <a:p>
            <a:r>
              <a:rPr lang="en-US" dirty="0" smtClean="0"/>
              <a:t>NPU Event Master is an Internal site for people at NPU i.e. students,faculty,admin etc., to know the current events hosted and based on their interest can book ticket for the event.</a:t>
            </a:r>
          </a:p>
          <a:p>
            <a:r>
              <a:rPr lang="en-US" dirty="0" smtClean="0"/>
              <a:t>Events are categorized as </a:t>
            </a:r>
            <a:r>
              <a:rPr lang="en-US" dirty="0"/>
              <a:t> </a:t>
            </a:r>
            <a:r>
              <a:rPr lang="en-US" dirty="0" smtClean="0"/>
              <a:t>2014 Summer Cultural Fest, Technical Seminar on Bigdata etc.,</a:t>
            </a:r>
          </a:p>
          <a:p>
            <a:endParaRPr lang="en-US" dirty="0"/>
          </a:p>
        </p:txBody>
      </p:sp>
    </p:spTree>
    <p:extLst>
      <p:ext uri="{BB962C8B-B14F-4D97-AF65-F5344CB8AC3E}">
        <p14:creationId xmlns:p14="http://schemas.microsoft.com/office/powerpoint/2010/main" val="3513748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Technologies Used</a:t>
            </a:r>
            <a:endParaRPr lang="en-US" b="1" dirty="0"/>
          </a:p>
        </p:txBody>
      </p:sp>
      <p:sp>
        <p:nvSpPr>
          <p:cNvPr id="3" name="Content Placeholder 2"/>
          <p:cNvSpPr>
            <a:spLocks noGrp="1"/>
          </p:cNvSpPr>
          <p:nvPr>
            <p:ph idx="1"/>
          </p:nvPr>
        </p:nvSpPr>
        <p:spPr/>
        <p:txBody>
          <a:bodyPr/>
          <a:lstStyle/>
          <a:p>
            <a:r>
              <a:rPr lang="en-US" u="sng" dirty="0"/>
              <a:t>Front End Technology </a:t>
            </a:r>
            <a:r>
              <a:rPr lang="en-US" dirty="0"/>
              <a:t>: </a:t>
            </a:r>
            <a:r>
              <a:rPr lang="en-US" dirty="0" smtClean="0"/>
              <a:t>.NET </a:t>
            </a:r>
            <a:r>
              <a:rPr lang="en-US" dirty="0"/>
              <a:t>with Microsoft Visual </a:t>
            </a:r>
            <a:r>
              <a:rPr lang="en-US" dirty="0" smtClean="0"/>
              <a:t>Studio 2010 </a:t>
            </a:r>
            <a:r>
              <a:rPr lang="en-US" dirty="0"/>
              <a:t>(</a:t>
            </a:r>
            <a:r>
              <a:rPr lang="en-US" dirty="0" smtClean="0"/>
              <a:t>Visual basics.net, C</a:t>
            </a:r>
            <a:r>
              <a:rPr lang="en-US" dirty="0"/>
              <a:t>#.net</a:t>
            </a:r>
            <a:r>
              <a:rPr lang="en-US" dirty="0" smtClean="0"/>
              <a:t>, Asp.net</a:t>
            </a:r>
            <a:r>
              <a:rPr lang="en-US" dirty="0"/>
              <a:t>) </a:t>
            </a:r>
            <a:endParaRPr lang="en-US" dirty="0" smtClean="0"/>
          </a:p>
          <a:p>
            <a:pPr marL="0" indent="0">
              <a:buNone/>
            </a:pPr>
            <a:endParaRPr lang="en-US" dirty="0" smtClean="0"/>
          </a:p>
          <a:p>
            <a:r>
              <a:rPr lang="en-US" u="sng" dirty="0" smtClean="0"/>
              <a:t>Database</a:t>
            </a:r>
            <a:r>
              <a:rPr lang="en-US" dirty="0" smtClean="0"/>
              <a:t> </a:t>
            </a:r>
            <a:r>
              <a:rPr lang="en-US" dirty="0"/>
              <a:t>: Microsoft SQL Server </a:t>
            </a:r>
            <a:r>
              <a:rPr lang="en-US" dirty="0" smtClean="0"/>
              <a:t>2012</a:t>
            </a:r>
            <a:endParaRPr lang="en-US" dirty="0"/>
          </a:p>
        </p:txBody>
      </p:sp>
    </p:spTree>
    <p:extLst>
      <p:ext uri="{BB962C8B-B14F-4D97-AF65-F5344CB8AC3E}">
        <p14:creationId xmlns:p14="http://schemas.microsoft.com/office/powerpoint/2010/main" val="3099961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objects &amp; functions used</a:t>
            </a:r>
            <a:endParaRPr lang="en-US" b="1" dirty="0"/>
          </a:p>
        </p:txBody>
      </p:sp>
      <p:sp>
        <p:nvSpPr>
          <p:cNvPr id="3" name="Content Placeholder 2"/>
          <p:cNvSpPr>
            <a:spLocks noGrp="1"/>
          </p:cNvSpPr>
          <p:nvPr>
            <p:ph idx="1"/>
          </p:nvPr>
        </p:nvSpPr>
        <p:spPr/>
        <p:txBody>
          <a:bodyPr>
            <a:normAutofit lnSpcReduction="10000"/>
          </a:bodyPr>
          <a:lstStyle/>
          <a:p>
            <a:r>
              <a:rPr lang="en-US" dirty="0" smtClean="0"/>
              <a:t>Database</a:t>
            </a:r>
          </a:p>
          <a:p>
            <a:r>
              <a:rPr lang="en-US" dirty="0" smtClean="0"/>
              <a:t>Tables</a:t>
            </a:r>
          </a:p>
          <a:p>
            <a:r>
              <a:rPr lang="en-US" dirty="0" smtClean="0"/>
              <a:t>Declarative Constraints – UNIQUE,CHECK</a:t>
            </a:r>
            <a:endParaRPr lang="en-US" dirty="0" smtClean="0"/>
          </a:p>
          <a:p>
            <a:r>
              <a:rPr lang="en-US" dirty="0"/>
              <a:t>REFERENTIAL INTEGRITY for foreign </a:t>
            </a:r>
            <a:r>
              <a:rPr lang="en-US" dirty="0" smtClean="0"/>
              <a:t>keys</a:t>
            </a:r>
            <a:endParaRPr lang="en-US" dirty="0" smtClean="0"/>
          </a:p>
          <a:p>
            <a:r>
              <a:rPr lang="en-US" dirty="0" smtClean="0"/>
              <a:t>IDENTITY Property</a:t>
            </a:r>
          </a:p>
          <a:p>
            <a:r>
              <a:rPr lang="en-US" dirty="0" smtClean="0"/>
              <a:t>SELECT/INSERT/UPDATE/DELETE </a:t>
            </a:r>
            <a:endParaRPr lang="en-US" dirty="0" smtClean="0"/>
          </a:p>
          <a:p>
            <a:r>
              <a:rPr lang="en-US" dirty="0" smtClean="0"/>
              <a:t>Stored Procedures</a:t>
            </a:r>
          </a:p>
          <a:p>
            <a:r>
              <a:rPr lang="en-US" dirty="0" smtClean="0"/>
              <a:t>ERD</a:t>
            </a:r>
            <a:endParaRPr lang="en-US" dirty="0"/>
          </a:p>
        </p:txBody>
      </p:sp>
    </p:spTree>
    <p:extLst>
      <p:ext uri="{BB962C8B-B14F-4D97-AF65-F5344CB8AC3E}">
        <p14:creationId xmlns:p14="http://schemas.microsoft.com/office/powerpoint/2010/main" val="3968440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 of tables</a:t>
            </a:r>
            <a:endParaRPr lang="en-US" b="1" dirty="0"/>
          </a:p>
        </p:txBody>
      </p:sp>
      <p:sp>
        <p:nvSpPr>
          <p:cNvPr id="3" name="Content Placeholder 2"/>
          <p:cNvSpPr>
            <a:spLocks noGrp="1"/>
          </p:cNvSpPr>
          <p:nvPr>
            <p:ph idx="1"/>
          </p:nvPr>
        </p:nvSpPr>
        <p:spPr/>
        <p:txBody>
          <a:bodyPr>
            <a:normAutofit lnSpcReduction="10000"/>
          </a:bodyPr>
          <a:lstStyle/>
          <a:p>
            <a:r>
              <a:rPr lang="en-US" b="1" dirty="0" smtClean="0"/>
              <a:t>Registration</a:t>
            </a:r>
            <a:r>
              <a:rPr lang="en-US" dirty="0" smtClean="0"/>
              <a:t> – Contain User details such as User_name,Password etc.</a:t>
            </a:r>
          </a:p>
          <a:p>
            <a:r>
              <a:rPr lang="en-US" b="1" dirty="0" smtClean="0"/>
              <a:t>Category </a:t>
            </a:r>
            <a:r>
              <a:rPr lang="en-US" dirty="0" smtClean="0"/>
              <a:t>– Contain category name such as Cultural Fest etc.</a:t>
            </a:r>
          </a:p>
          <a:p>
            <a:r>
              <a:rPr lang="en-US" b="1" dirty="0" smtClean="0"/>
              <a:t>Subcategory</a:t>
            </a:r>
            <a:r>
              <a:rPr lang="en-US" dirty="0" smtClean="0"/>
              <a:t> - </a:t>
            </a:r>
            <a:r>
              <a:rPr lang="en-US" dirty="0"/>
              <a:t>Contain </a:t>
            </a:r>
            <a:r>
              <a:rPr lang="en-US" dirty="0" smtClean="0"/>
              <a:t>subcategory name for a category </a:t>
            </a:r>
            <a:r>
              <a:rPr lang="en-US" dirty="0"/>
              <a:t>such as Cultural Fest </a:t>
            </a:r>
            <a:r>
              <a:rPr lang="en-US" dirty="0" smtClean="0"/>
              <a:t>– Dance etc.</a:t>
            </a:r>
          </a:p>
          <a:p>
            <a:r>
              <a:rPr lang="en-US" b="1" dirty="0" smtClean="0"/>
              <a:t>Location</a:t>
            </a:r>
            <a:r>
              <a:rPr lang="en-US" dirty="0" smtClean="0"/>
              <a:t> – contain the details of location,date,time where the events will be held</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714773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of tables</a:t>
            </a:r>
            <a:endParaRPr lang="en-US" dirty="0"/>
          </a:p>
        </p:txBody>
      </p:sp>
      <p:sp>
        <p:nvSpPr>
          <p:cNvPr id="3" name="Content Placeholder 2"/>
          <p:cNvSpPr>
            <a:spLocks noGrp="1"/>
          </p:cNvSpPr>
          <p:nvPr>
            <p:ph idx="1"/>
          </p:nvPr>
        </p:nvSpPr>
        <p:spPr/>
        <p:txBody>
          <a:bodyPr/>
          <a:lstStyle/>
          <a:p>
            <a:r>
              <a:rPr lang="en-US" b="1" dirty="0" smtClean="0"/>
              <a:t>Performer</a:t>
            </a:r>
            <a:r>
              <a:rPr lang="en-US" dirty="0" smtClean="0"/>
              <a:t> – contain performer name who will host the event</a:t>
            </a:r>
          </a:p>
          <a:p>
            <a:r>
              <a:rPr lang="en-US" b="1" dirty="0" smtClean="0"/>
              <a:t>Event</a:t>
            </a:r>
            <a:r>
              <a:rPr lang="en-US" dirty="0" smtClean="0"/>
              <a:t> – contain event details such as Summer 2014 Cultural Fest etc.</a:t>
            </a:r>
          </a:p>
          <a:p>
            <a:r>
              <a:rPr lang="en-US" b="1" dirty="0" smtClean="0"/>
              <a:t>Ticket</a:t>
            </a:r>
            <a:r>
              <a:rPr lang="en-US" dirty="0" smtClean="0"/>
              <a:t> – contain the price for each event</a:t>
            </a:r>
          </a:p>
          <a:p>
            <a:r>
              <a:rPr lang="en-US" b="1" dirty="0" smtClean="0"/>
              <a:t>Reviews</a:t>
            </a:r>
            <a:r>
              <a:rPr lang="en-US" dirty="0" smtClean="0"/>
              <a:t> – contain review by users after completion of event for each event and performer</a:t>
            </a:r>
            <a:endParaRPr lang="en-US" dirty="0"/>
          </a:p>
        </p:txBody>
      </p:sp>
    </p:spTree>
    <p:extLst>
      <p:ext uri="{BB962C8B-B14F-4D97-AF65-F5344CB8AC3E}">
        <p14:creationId xmlns:p14="http://schemas.microsoft.com/office/powerpoint/2010/main" val="496157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Diagram</a:t>
            </a:r>
            <a:endParaRPr lang="en-US" b="1" dirty="0"/>
          </a:p>
        </p:txBody>
      </p:sp>
      <p:pic>
        <p:nvPicPr>
          <p:cNvPr id="4" name="Content Placeholder 3"/>
          <p:cNvPicPr>
            <a:picLocks noGrp="1"/>
          </p:cNvPicPr>
          <p:nvPr>
            <p:ph idx="1"/>
          </p:nvPr>
        </p:nvPicPr>
        <p:blipFill>
          <a:blip r:embed="rId2"/>
          <a:srcRect/>
          <a:stretch>
            <a:fillRect/>
          </a:stretch>
        </p:blipFill>
        <p:spPr bwMode="auto">
          <a:xfrm>
            <a:off x="848843" y="1600200"/>
            <a:ext cx="7446314" cy="4525963"/>
          </a:xfrm>
          <a:prstGeom prst="rect">
            <a:avLst/>
          </a:prstGeom>
          <a:noFill/>
          <a:ln w="9525">
            <a:noFill/>
            <a:miter lim="800000"/>
            <a:headEnd/>
            <a:tailEnd/>
          </a:ln>
        </p:spPr>
      </p:pic>
    </p:spTree>
    <p:extLst>
      <p:ext uri="{BB962C8B-B14F-4D97-AF65-F5344CB8AC3E}">
        <p14:creationId xmlns:p14="http://schemas.microsoft.com/office/powerpoint/2010/main" val="113217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View</a:t>
            </a:r>
            <a:endParaRPr lang="en-US" dirty="0"/>
          </a:p>
        </p:txBody>
      </p:sp>
      <p:sp>
        <p:nvSpPr>
          <p:cNvPr id="3" name="Content Placeholder 2"/>
          <p:cNvSpPr>
            <a:spLocks noGrp="1"/>
          </p:cNvSpPr>
          <p:nvPr>
            <p:ph idx="1"/>
          </p:nvPr>
        </p:nvSpPr>
        <p:spPr/>
        <p:txBody>
          <a:bodyPr>
            <a:normAutofit/>
          </a:bodyPr>
          <a:lstStyle/>
          <a:p>
            <a:pPr>
              <a:buNone/>
            </a:pPr>
            <a:r>
              <a:rPr lang="en-US" dirty="0" smtClean="0"/>
              <a:t>  </a:t>
            </a:r>
          </a:p>
          <a:p>
            <a:pPr>
              <a:buNone/>
            </a:pPr>
            <a:r>
              <a:rPr lang="en-US" dirty="0" smtClean="0"/>
              <a:t> </a:t>
            </a:r>
          </a:p>
          <a:p>
            <a:endParaRPr lang="en-US" dirty="0"/>
          </a:p>
        </p:txBody>
      </p:sp>
      <p:sp>
        <p:nvSpPr>
          <p:cNvPr id="4" name="Rectangle 3"/>
          <p:cNvSpPr/>
          <p:nvPr/>
        </p:nvSpPr>
        <p:spPr>
          <a:xfrm>
            <a:off x="2743200" y="1447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5" name="Diamond 4"/>
          <p:cNvSpPr/>
          <p:nvPr/>
        </p:nvSpPr>
        <p:spPr>
          <a:xfrm>
            <a:off x="1066800" y="3048000"/>
            <a:ext cx="1676400"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sp>
        <p:nvSpPr>
          <p:cNvPr id="6" name="Diamond 5"/>
          <p:cNvSpPr/>
          <p:nvPr/>
        </p:nvSpPr>
        <p:spPr>
          <a:xfrm>
            <a:off x="3886200" y="3048000"/>
            <a:ext cx="1676400"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 User</a:t>
            </a:r>
            <a:endParaRPr lang="en-US" dirty="0"/>
          </a:p>
        </p:txBody>
      </p:sp>
      <p:sp>
        <p:nvSpPr>
          <p:cNvPr id="7" name="Diamond 6"/>
          <p:cNvSpPr/>
          <p:nvPr/>
        </p:nvSpPr>
        <p:spPr>
          <a:xfrm>
            <a:off x="6629400" y="3048000"/>
            <a:ext cx="1752600"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Register</a:t>
            </a:r>
            <a:endParaRPr lang="en-US" sz="1600" dirty="0"/>
          </a:p>
        </p:txBody>
      </p:sp>
      <p:sp>
        <p:nvSpPr>
          <p:cNvPr id="8" name="Rectangle 7"/>
          <p:cNvSpPr/>
          <p:nvPr/>
        </p:nvSpPr>
        <p:spPr>
          <a:xfrm>
            <a:off x="152400" y="5486400"/>
            <a:ext cx="762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a:t>
            </a:r>
          </a:p>
          <a:p>
            <a:pPr algn="ctr"/>
            <a:r>
              <a:rPr lang="en-US" dirty="0" smtClean="0"/>
              <a:t>Event</a:t>
            </a:r>
            <a:endParaRPr lang="en-US" dirty="0"/>
          </a:p>
        </p:txBody>
      </p:sp>
      <p:sp>
        <p:nvSpPr>
          <p:cNvPr id="11" name="Rectangle 10"/>
          <p:cNvSpPr/>
          <p:nvPr/>
        </p:nvSpPr>
        <p:spPr>
          <a:xfrm>
            <a:off x="1143000" y="54864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a:t>
            </a:r>
          </a:p>
          <a:p>
            <a:pPr algn="ctr"/>
            <a:r>
              <a:rPr lang="en-US" dirty="0" smtClean="0"/>
              <a:t>Event</a:t>
            </a:r>
            <a:endParaRPr lang="en-US" dirty="0"/>
          </a:p>
        </p:txBody>
      </p:sp>
      <p:sp>
        <p:nvSpPr>
          <p:cNvPr id="12" name="Rectangle 11"/>
          <p:cNvSpPr/>
          <p:nvPr/>
        </p:nvSpPr>
        <p:spPr>
          <a:xfrm>
            <a:off x="2286000" y="5486400"/>
            <a:ext cx="914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a:t>
            </a:r>
          </a:p>
          <a:p>
            <a:pPr algn="ctr"/>
            <a:r>
              <a:rPr lang="en-US" dirty="0" smtClean="0"/>
              <a:t>Event</a:t>
            </a:r>
            <a:endParaRPr lang="en-US" dirty="0"/>
          </a:p>
        </p:txBody>
      </p:sp>
      <p:sp>
        <p:nvSpPr>
          <p:cNvPr id="13" name="Rectangle 12"/>
          <p:cNvSpPr/>
          <p:nvPr/>
        </p:nvSpPr>
        <p:spPr>
          <a:xfrm>
            <a:off x="3962400" y="5410200"/>
            <a:ext cx="1828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Events </a:t>
            </a:r>
          </a:p>
          <a:p>
            <a:pPr algn="ctr"/>
            <a:r>
              <a:rPr lang="en-US" dirty="0" smtClean="0"/>
              <a:t>And book the ticket</a:t>
            </a:r>
            <a:endParaRPr lang="en-US" dirty="0"/>
          </a:p>
        </p:txBody>
      </p:sp>
      <p:sp>
        <p:nvSpPr>
          <p:cNvPr id="14" name="Rectangle 13"/>
          <p:cNvSpPr/>
          <p:nvPr/>
        </p:nvSpPr>
        <p:spPr>
          <a:xfrm>
            <a:off x="6629400" y="5410200"/>
            <a:ext cx="1828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Events </a:t>
            </a:r>
          </a:p>
          <a:p>
            <a:pPr algn="ctr"/>
            <a:endParaRPr lang="en-US" dirty="0"/>
          </a:p>
        </p:txBody>
      </p:sp>
      <p:cxnSp>
        <p:nvCxnSpPr>
          <p:cNvPr id="21" name="Straight Arrow Connector 20"/>
          <p:cNvCxnSpPr/>
          <p:nvPr/>
        </p:nvCxnSpPr>
        <p:spPr>
          <a:xfrm rot="5400000">
            <a:off x="1562894" y="2704306"/>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6" idx="0"/>
          </p:cNvCxnSpPr>
          <p:nvPr/>
        </p:nvCxnSpPr>
        <p:spPr>
          <a:xfrm rot="5400000">
            <a:off x="4381500" y="27051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a:off x="151606" y="5105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1296194" y="5104606"/>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2361406" y="5104606"/>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57200" y="4800600"/>
            <a:ext cx="2209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5" idx="2"/>
          </p:cNvCxnSpPr>
          <p:nvPr/>
        </p:nvCxnSpPr>
        <p:spPr>
          <a:xfrm rot="5400000">
            <a:off x="1485900" y="438150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6" idx="2"/>
          </p:cNvCxnSpPr>
          <p:nvPr/>
        </p:nvCxnSpPr>
        <p:spPr>
          <a:xfrm rot="5400000">
            <a:off x="4038600" y="46482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6782594" y="4647406"/>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a:off x="3047206" y="2133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905000" y="23622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a:endCxn id="7" idx="1"/>
          </p:cNvCxnSpPr>
          <p:nvPr/>
        </p:nvCxnSpPr>
        <p:spPr>
          <a:xfrm>
            <a:off x="5562600" y="35052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 idx="0"/>
          </p:cNvCxnSpPr>
          <p:nvPr/>
        </p:nvCxnSpPr>
        <p:spPr>
          <a:xfrm rot="16200000" flipV="1">
            <a:off x="7334250" y="2876550"/>
            <a:ext cx="3048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4724400" y="2743200"/>
            <a:ext cx="2743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867400" y="3657600"/>
            <a:ext cx="457200" cy="369332"/>
          </a:xfrm>
          <a:prstGeom prst="rect">
            <a:avLst/>
          </a:prstGeom>
          <a:noFill/>
        </p:spPr>
        <p:txBody>
          <a:bodyPr wrap="square" rtlCol="0">
            <a:spAutoFit/>
          </a:bodyPr>
          <a:lstStyle/>
          <a:p>
            <a:r>
              <a:rPr lang="en-US" dirty="0" smtClean="0"/>
              <a:t>No</a:t>
            </a:r>
            <a:endParaRPr lang="en-US" dirty="0"/>
          </a:p>
        </p:txBody>
      </p:sp>
      <p:sp>
        <p:nvSpPr>
          <p:cNvPr id="43" name="TextBox 42"/>
          <p:cNvSpPr txBox="1"/>
          <p:nvPr/>
        </p:nvSpPr>
        <p:spPr>
          <a:xfrm>
            <a:off x="4038600" y="4191000"/>
            <a:ext cx="609600" cy="369332"/>
          </a:xfrm>
          <a:prstGeom prst="rect">
            <a:avLst/>
          </a:prstGeom>
          <a:noFill/>
        </p:spPr>
        <p:txBody>
          <a:bodyPr wrap="square" rtlCol="0">
            <a:spAutoFit/>
          </a:bodyPr>
          <a:lstStyle/>
          <a:p>
            <a:r>
              <a:rPr lang="en-US" dirty="0" smtClean="0"/>
              <a:t>Yes</a:t>
            </a:r>
            <a:endParaRPr lang="en-US" dirty="0"/>
          </a:p>
        </p:txBody>
      </p:sp>
      <p:sp>
        <p:nvSpPr>
          <p:cNvPr id="46" name="TextBox 45"/>
          <p:cNvSpPr txBox="1"/>
          <p:nvPr/>
        </p:nvSpPr>
        <p:spPr>
          <a:xfrm>
            <a:off x="7620000" y="2667000"/>
            <a:ext cx="609600" cy="369332"/>
          </a:xfrm>
          <a:prstGeom prst="rect">
            <a:avLst/>
          </a:prstGeom>
          <a:noFill/>
        </p:spPr>
        <p:txBody>
          <a:bodyPr wrap="square" rtlCol="0">
            <a:spAutoFit/>
          </a:bodyPr>
          <a:lstStyle/>
          <a:p>
            <a:r>
              <a:rPr lang="en-US" dirty="0" smtClean="0"/>
              <a:t>Yes</a:t>
            </a:r>
            <a:endParaRPr lang="en-US" dirty="0"/>
          </a:p>
        </p:txBody>
      </p:sp>
      <p:sp>
        <p:nvSpPr>
          <p:cNvPr id="48" name="TextBox 47"/>
          <p:cNvSpPr txBox="1"/>
          <p:nvPr/>
        </p:nvSpPr>
        <p:spPr>
          <a:xfrm>
            <a:off x="1143000" y="4114800"/>
            <a:ext cx="609600" cy="369332"/>
          </a:xfrm>
          <a:prstGeom prst="rect">
            <a:avLst/>
          </a:prstGeom>
          <a:noFill/>
        </p:spPr>
        <p:txBody>
          <a:bodyPr wrap="square" rtlCol="0">
            <a:spAutoFit/>
          </a:bodyPr>
          <a:lstStyle/>
          <a:p>
            <a:r>
              <a:rPr lang="en-US" dirty="0" smtClean="0"/>
              <a:t>Yes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264</Words>
  <Application>Microsoft Office PowerPoint</Application>
  <PresentationFormat>On-screen Show (4:3)</PresentationFormat>
  <Paragraphs>69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NPU Event Master</vt:lpstr>
      <vt:lpstr>Project Members:</vt:lpstr>
      <vt:lpstr>Introduction</vt:lpstr>
      <vt:lpstr>Technologies Used</vt:lpstr>
      <vt:lpstr>Database objects &amp; functions used</vt:lpstr>
      <vt:lpstr>List of tables</vt:lpstr>
      <vt:lpstr>List of tables</vt:lpstr>
      <vt:lpstr>Database Diagram</vt:lpstr>
      <vt:lpstr>Logical View</vt:lpstr>
      <vt:lpstr>Home Page</vt:lpstr>
      <vt:lpstr>Event Page</vt:lpstr>
      <vt:lpstr>Register Page</vt:lpstr>
      <vt:lpstr>Login Page</vt:lpstr>
      <vt:lpstr>User Page</vt:lpstr>
      <vt:lpstr>Admin Page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NPU Event Master</dc:title>
  <dc:creator>priya</dc:creator>
  <cp:lastModifiedBy>priya</cp:lastModifiedBy>
  <cp:revision>70</cp:revision>
  <dcterms:created xsi:type="dcterms:W3CDTF">2006-08-16T00:00:00Z</dcterms:created>
  <dcterms:modified xsi:type="dcterms:W3CDTF">2014-04-07T01:54:23Z</dcterms:modified>
</cp:coreProperties>
</file>