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0BE8-F141-4CD2-B6E3-35239CE9F7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46D698-FA39-48B6-A81B-7E0256085C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2B8579-D18B-4318-A6FF-A1768162F5FB}"/>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5" name="Footer Placeholder 4">
            <a:extLst>
              <a:ext uri="{FF2B5EF4-FFF2-40B4-BE49-F238E27FC236}">
                <a16:creationId xmlns:a16="http://schemas.microsoft.com/office/drawing/2014/main" id="{7E5BEF42-3FB7-464C-BB8D-2FDB08FF0B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4E95B2-520E-47BF-A769-28CDE70D4320}"/>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129582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3A6D-081D-4740-BB21-4F5E7521A1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49D723-5380-4F49-BCCD-42F9E1E2C7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C1A7F-3C89-403A-B8CB-F4E4E007D8B2}"/>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5" name="Footer Placeholder 4">
            <a:extLst>
              <a:ext uri="{FF2B5EF4-FFF2-40B4-BE49-F238E27FC236}">
                <a16:creationId xmlns:a16="http://schemas.microsoft.com/office/drawing/2014/main" id="{EB1B04F2-9947-4452-8E78-754AAA5815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F237C3-A0BA-42FD-B458-5ED625298F12}"/>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273824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8ED093-77E1-45BD-9169-E9D2CC082F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967557-C72B-4FB0-9ECC-4A4181CDEB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3284CF-4030-469C-AE9F-059F1DD7779F}"/>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5" name="Footer Placeholder 4">
            <a:extLst>
              <a:ext uri="{FF2B5EF4-FFF2-40B4-BE49-F238E27FC236}">
                <a16:creationId xmlns:a16="http://schemas.microsoft.com/office/drawing/2014/main" id="{B269C7AC-1213-4524-8B08-5229205F8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475F5B-895E-4B30-A5D7-6A186D557EBE}"/>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291824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634A-6F2A-4CDE-942D-1A01D79F1B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58C868-1F19-4401-89F2-D334FAC7CD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F5CC35-54BF-4F51-80AD-15DD397E1720}"/>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5" name="Footer Placeholder 4">
            <a:extLst>
              <a:ext uri="{FF2B5EF4-FFF2-40B4-BE49-F238E27FC236}">
                <a16:creationId xmlns:a16="http://schemas.microsoft.com/office/drawing/2014/main" id="{EF13C876-DE72-47E6-AC8B-73DBDBD955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C26ABA-AF72-48B9-B85E-85E32A53B60F}"/>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336470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868D-7208-47DA-81D0-1E4E6BA383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43AD7D-0F2D-4F87-B425-6B38DA4732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B575C9-616D-4CB8-9B15-1F6672C2C85F}"/>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5" name="Footer Placeholder 4">
            <a:extLst>
              <a:ext uri="{FF2B5EF4-FFF2-40B4-BE49-F238E27FC236}">
                <a16:creationId xmlns:a16="http://schemas.microsoft.com/office/drawing/2014/main" id="{1F3E97E7-47C2-4CD8-B300-25F61F2C1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979EB-C23B-4EED-97C9-D3D13C7257B6}"/>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236702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7B0C-1BCC-4C66-AF92-48EA6EAC7B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11619D-9570-42CF-AFC9-64DF2740EE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1BC9EC-205A-4BA7-A842-A2EA2D39DD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7F7EA6-D815-42CA-BDBC-792A62B60A7E}"/>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6" name="Footer Placeholder 5">
            <a:extLst>
              <a:ext uri="{FF2B5EF4-FFF2-40B4-BE49-F238E27FC236}">
                <a16:creationId xmlns:a16="http://schemas.microsoft.com/office/drawing/2014/main" id="{275B9AF7-0091-4A23-9A34-84DF888375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C677F6-4820-4746-A159-8CC0217B3FB9}"/>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412375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10C3-3AA0-42CA-B621-B066C7FF1C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AA6E02-A54D-4A31-97C9-F4EE906FE3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467F4-499A-472D-9DD7-9A22044530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766EB5-42DA-4E5C-87EA-6E90DB5F9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95919C-0D06-46C9-B7A6-F70B43F450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9BFE17-1075-479D-B451-3EE001EA53DA}"/>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8" name="Footer Placeholder 7">
            <a:extLst>
              <a:ext uri="{FF2B5EF4-FFF2-40B4-BE49-F238E27FC236}">
                <a16:creationId xmlns:a16="http://schemas.microsoft.com/office/drawing/2014/main" id="{C8950A90-D153-47F7-987A-CD4F25A065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22CA9C-15FA-4B82-9FF6-87DFBE0614EB}"/>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191923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37C4-3FA0-4FE3-A4DB-68C5C9B81C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8ECF9E-30DE-4127-9D3D-D65A8F0214CF}"/>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4" name="Footer Placeholder 3">
            <a:extLst>
              <a:ext uri="{FF2B5EF4-FFF2-40B4-BE49-F238E27FC236}">
                <a16:creationId xmlns:a16="http://schemas.microsoft.com/office/drawing/2014/main" id="{816B137A-792B-4CFC-8E33-C7C0299F0E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0492E2-F326-4021-A6EA-C843810D980D}"/>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193885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C7CE2-93A5-480B-B0F3-19F67472D4CA}"/>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3" name="Footer Placeholder 2">
            <a:extLst>
              <a:ext uri="{FF2B5EF4-FFF2-40B4-BE49-F238E27FC236}">
                <a16:creationId xmlns:a16="http://schemas.microsoft.com/office/drawing/2014/main" id="{D4CE8179-8D9C-4491-94EF-26E9FD447B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9086AB-34E4-4F5A-9A77-4E01B2B3EFC7}"/>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121928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C1D3-E873-40BC-B851-82556732E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6E96F9-1461-4785-9551-F54F5DE33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19C738-89BE-4B9F-9F3B-F4A5A1DB34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630A1-E23B-48D3-9422-5DBC0A63437B}"/>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6" name="Footer Placeholder 5">
            <a:extLst>
              <a:ext uri="{FF2B5EF4-FFF2-40B4-BE49-F238E27FC236}">
                <a16:creationId xmlns:a16="http://schemas.microsoft.com/office/drawing/2014/main" id="{ECC36C88-1C29-4990-B616-BA6B228EAD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6B92C5-BAD5-4739-80A3-D2D881E992C0}"/>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1535547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4481-0A0C-4D6D-B05F-6F000AC99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7D3C07-DF40-4EBD-8789-092ED3BB17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820D69-D594-40BC-80ED-016E67FC1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E0F537-49F1-4CBA-8199-B70F4C27872D}"/>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6" name="Footer Placeholder 5">
            <a:extLst>
              <a:ext uri="{FF2B5EF4-FFF2-40B4-BE49-F238E27FC236}">
                <a16:creationId xmlns:a16="http://schemas.microsoft.com/office/drawing/2014/main" id="{C1D647B5-8F36-4F93-B2F3-828D8508FF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E41502-2B0B-49CA-8456-8E19D3D7890B}"/>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186589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59311-7707-4B6D-A50A-E4EBF88FB6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11EB16-FC23-45B5-84E3-D3C31CFD11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40D24C-9A77-4F1F-83E5-3342EBEFC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2450A-79C8-4688-88CC-362FB2BD2B52}" type="datetimeFigureOut">
              <a:rPr lang="en-IN" smtClean="0"/>
              <a:t>27-03-2022</a:t>
            </a:fld>
            <a:endParaRPr lang="en-IN"/>
          </a:p>
        </p:txBody>
      </p:sp>
      <p:sp>
        <p:nvSpPr>
          <p:cNvPr id="5" name="Footer Placeholder 4">
            <a:extLst>
              <a:ext uri="{FF2B5EF4-FFF2-40B4-BE49-F238E27FC236}">
                <a16:creationId xmlns:a16="http://schemas.microsoft.com/office/drawing/2014/main" id="{59F1F89B-E805-430A-B9C8-0AA30FBDF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0EE4D2-45E0-4BE2-BA47-853728966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9613C-E1FA-40C7-86D8-7C86F4269D03}" type="slidenum">
              <a:rPr lang="en-IN" smtClean="0"/>
              <a:t>‹#›</a:t>
            </a:fld>
            <a:endParaRPr lang="en-IN"/>
          </a:p>
        </p:txBody>
      </p:sp>
    </p:spTree>
    <p:extLst>
      <p:ext uri="{BB962C8B-B14F-4D97-AF65-F5344CB8AC3E}">
        <p14:creationId xmlns:p14="http://schemas.microsoft.com/office/powerpoint/2010/main" val="2365739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07D8-30E7-457F-98F6-8A8DCAA93818}"/>
              </a:ext>
            </a:extLst>
          </p:cNvPr>
          <p:cNvSpPr>
            <a:spLocks noGrp="1"/>
          </p:cNvSpPr>
          <p:nvPr>
            <p:ph type="ctrTitle"/>
          </p:nvPr>
        </p:nvSpPr>
        <p:spPr/>
        <p:txBody>
          <a:bodyPr>
            <a:normAutofit/>
          </a:bodyPr>
          <a:lstStyle/>
          <a:p>
            <a:r>
              <a:rPr lang="en-IN" sz="7200" b="1" dirty="0"/>
              <a:t>HACKOVERFLOW-2022</a:t>
            </a:r>
          </a:p>
        </p:txBody>
      </p:sp>
      <p:sp>
        <p:nvSpPr>
          <p:cNvPr id="3" name="Subtitle 2">
            <a:extLst>
              <a:ext uri="{FF2B5EF4-FFF2-40B4-BE49-F238E27FC236}">
                <a16:creationId xmlns:a16="http://schemas.microsoft.com/office/drawing/2014/main" id="{8C7B6D39-CEC6-4D57-A21E-C3FDF05B81FB}"/>
              </a:ext>
            </a:extLst>
          </p:cNvPr>
          <p:cNvSpPr>
            <a:spLocks noGrp="1"/>
          </p:cNvSpPr>
          <p:nvPr>
            <p:ph type="subTitle" idx="1"/>
          </p:nvPr>
        </p:nvSpPr>
        <p:spPr/>
        <p:txBody>
          <a:bodyPr/>
          <a:lstStyle/>
          <a:p>
            <a:r>
              <a:rPr lang="en-IN" dirty="0"/>
              <a:t>Team Description </a:t>
            </a:r>
          </a:p>
        </p:txBody>
      </p:sp>
      <p:pic>
        <p:nvPicPr>
          <p:cNvPr id="5" name="Picture 4">
            <a:extLst>
              <a:ext uri="{FF2B5EF4-FFF2-40B4-BE49-F238E27FC236}">
                <a16:creationId xmlns:a16="http://schemas.microsoft.com/office/drawing/2014/main" id="{E2B29355-3D0A-4FF5-84A7-948B7DBB98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6" name="Picture 5">
            <a:extLst>
              <a:ext uri="{FF2B5EF4-FFF2-40B4-BE49-F238E27FC236}">
                <a16:creationId xmlns:a16="http://schemas.microsoft.com/office/drawing/2014/main" id="{42DB9FB5-C7C9-40D7-B308-32D1F6E774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spTree>
    <p:extLst>
      <p:ext uri="{BB962C8B-B14F-4D97-AF65-F5344CB8AC3E}">
        <p14:creationId xmlns:p14="http://schemas.microsoft.com/office/powerpoint/2010/main" val="249500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07D8-30E7-457F-98F6-8A8DCAA93818}"/>
              </a:ext>
            </a:extLst>
          </p:cNvPr>
          <p:cNvSpPr>
            <a:spLocks noGrp="1"/>
          </p:cNvSpPr>
          <p:nvPr>
            <p:ph type="ctrTitle"/>
          </p:nvPr>
        </p:nvSpPr>
        <p:spPr>
          <a:xfrm>
            <a:off x="1441174" y="1192696"/>
            <a:ext cx="9226826" cy="3776869"/>
          </a:xfrm>
        </p:spPr>
        <p:txBody>
          <a:bodyPr>
            <a:normAutofit fontScale="90000"/>
          </a:bodyPr>
          <a:lstStyle/>
          <a:p>
            <a:br>
              <a:rPr lang="en-IN" u="sng" dirty="0"/>
            </a:br>
            <a:br>
              <a:rPr lang="en-IN" u="sng" dirty="0"/>
            </a:br>
            <a:br>
              <a:rPr lang="en-IN" u="sng" dirty="0"/>
            </a:br>
            <a:br>
              <a:rPr lang="en-IN" u="sng" dirty="0"/>
            </a:br>
            <a:br>
              <a:rPr lang="en-IN" u="sng" dirty="0"/>
            </a:br>
            <a:br>
              <a:rPr lang="en-IN" u="sng" dirty="0"/>
            </a:br>
            <a:br>
              <a:rPr lang="en-IN" u="sng" dirty="0"/>
            </a:br>
            <a:br>
              <a:rPr lang="en-IN" u="sng" dirty="0"/>
            </a:br>
            <a:br>
              <a:rPr lang="en-IN" u="sng" dirty="0"/>
            </a:br>
            <a:br>
              <a:rPr lang="en-IN" u="sng" dirty="0"/>
            </a:br>
            <a:br>
              <a:rPr lang="en-IN" u="sng" dirty="0"/>
            </a:br>
            <a:br>
              <a:rPr lang="en-IN" u="sng" dirty="0"/>
            </a:br>
            <a:br>
              <a:rPr lang="en-IN" u="sng" dirty="0"/>
            </a:br>
            <a:r>
              <a:rPr lang="en-IN" u="sng" dirty="0"/>
              <a:t>Problem statement</a:t>
            </a:r>
            <a:br>
              <a:rPr lang="en-IN" u="sng" dirty="0"/>
            </a:br>
            <a:r>
              <a:rPr lang="en-IN" dirty="0"/>
              <a:t>“</a:t>
            </a:r>
            <a:r>
              <a:rPr lang="en-IN" sz="3100" dirty="0"/>
              <a:t>unknowingly sports persons tend to consume drugs containing prohibited substances which can result in positive dope </a:t>
            </a:r>
            <a:r>
              <a:rPr lang="en-IN" sz="3100" dirty="0" err="1"/>
              <a:t>test.Build</a:t>
            </a:r>
            <a:r>
              <a:rPr lang="en-IN" sz="3100" dirty="0"/>
              <a:t> a web/mobile application for sports community to identify the prohibited substances and therapeutic use exception  1.To create awareness among the emerging sports persons to identify the prohibited substances and therapeutic use exception .2.To avoid prohibited drug in lack of knowledge of doping in sports .3.Significanc of TUE doping in sports. 4. To create platform for general sports persons”</a:t>
            </a:r>
            <a:endParaRPr lang="en-IN" dirty="0"/>
          </a:p>
        </p:txBody>
      </p:sp>
      <p:sp>
        <p:nvSpPr>
          <p:cNvPr id="3" name="Subtitle 2">
            <a:extLst>
              <a:ext uri="{FF2B5EF4-FFF2-40B4-BE49-F238E27FC236}">
                <a16:creationId xmlns:a16="http://schemas.microsoft.com/office/drawing/2014/main" id="{8C7B6D39-CEC6-4D57-A21E-C3FDF05B81FB}"/>
              </a:ext>
            </a:extLst>
          </p:cNvPr>
          <p:cNvSpPr>
            <a:spLocks noGrp="1"/>
          </p:cNvSpPr>
          <p:nvPr>
            <p:ph type="subTitle" idx="1"/>
          </p:nvPr>
        </p:nvSpPr>
        <p:spPr>
          <a:xfrm>
            <a:off x="1808922" y="5128591"/>
            <a:ext cx="8859078" cy="1633708"/>
          </a:xfrm>
        </p:spPr>
        <p:txBody>
          <a:bodyPr>
            <a:normAutofit/>
          </a:bodyPr>
          <a:lstStyle/>
          <a:p>
            <a:r>
              <a:rPr lang="en-IN" u="sng" dirty="0">
                <a:latin typeface="Arial Black" panose="020B0A04020102020204" pitchFamily="34" charset="0"/>
              </a:rPr>
              <a:t>Solution</a:t>
            </a:r>
          </a:p>
          <a:p>
            <a:r>
              <a:rPr lang="en-IN" dirty="0"/>
              <a:t>we have made a web page in which user will be searching or getting information for drugs and related </a:t>
            </a:r>
            <a:r>
              <a:rPr lang="en-IN"/>
              <a:t>to that .</a:t>
            </a:r>
            <a:endParaRPr lang="en-IN" dirty="0"/>
          </a:p>
        </p:txBody>
      </p:sp>
      <p:pic>
        <p:nvPicPr>
          <p:cNvPr id="5" name="Picture 4">
            <a:extLst>
              <a:ext uri="{FF2B5EF4-FFF2-40B4-BE49-F238E27FC236}">
                <a16:creationId xmlns:a16="http://schemas.microsoft.com/office/drawing/2014/main" id="{FD5D4A05-2C5A-46F3-9F31-2BF5D25761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6" name="Picture 5">
            <a:extLst>
              <a:ext uri="{FF2B5EF4-FFF2-40B4-BE49-F238E27FC236}">
                <a16:creationId xmlns:a16="http://schemas.microsoft.com/office/drawing/2014/main" id="{BC960D07-9B41-406E-9EEB-9927D4638BC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spTree>
    <p:extLst>
      <p:ext uri="{BB962C8B-B14F-4D97-AF65-F5344CB8AC3E}">
        <p14:creationId xmlns:p14="http://schemas.microsoft.com/office/powerpoint/2010/main" val="302551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07D8-30E7-457F-98F6-8A8DCAA93818}"/>
              </a:ext>
            </a:extLst>
          </p:cNvPr>
          <p:cNvSpPr>
            <a:spLocks noGrp="1"/>
          </p:cNvSpPr>
          <p:nvPr>
            <p:ph type="ctrTitle"/>
          </p:nvPr>
        </p:nvSpPr>
        <p:spPr/>
        <p:txBody>
          <a:bodyPr/>
          <a:lstStyle/>
          <a:p>
            <a:r>
              <a:rPr lang="en-IN" dirty="0"/>
              <a:t>Workflow</a:t>
            </a:r>
          </a:p>
        </p:txBody>
      </p:sp>
      <p:sp>
        <p:nvSpPr>
          <p:cNvPr id="3" name="Subtitle 2">
            <a:extLst>
              <a:ext uri="{FF2B5EF4-FFF2-40B4-BE49-F238E27FC236}">
                <a16:creationId xmlns:a16="http://schemas.microsoft.com/office/drawing/2014/main" id="{8C7B6D39-CEC6-4D57-A21E-C3FDF05B81FB}"/>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id="{15FA53FF-FC20-4EDE-9D84-8668D6E8A4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7" name="Picture 6">
            <a:extLst>
              <a:ext uri="{FF2B5EF4-FFF2-40B4-BE49-F238E27FC236}">
                <a16:creationId xmlns:a16="http://schemas.microsoft.com/office/drawing/2014/main" id="{2C95A284-FF32-4B93-8BF8-1821E0D0C3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spTree>
    <p:extLst>
      <p:ext uri="{BB962C8B-B14F-4D97-AF65-F5344CB8AC3E}">
        <p14:creationId xmlns:p14="http://schemas.microsoft.com/office/powerpoint/2010/main" val="354163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07D8-30E7-457F-98F6-8A8DCAA9381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C7B6D39-CEC6-4D57-A21E-C3FDF05B81F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E36261D-C3B0-4C3C-A300-FF9420A69E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6" name="Picture 5">
            <a:extLst>
              <a:ext uri="{FF2B5EF4-FFF2-40B4-BE49-F238E27FC236}">
                <a16:creationId xmlns:a16="http://schemas.microsoft.com/office/drawing/2014/main" id="{79470138-68A9-4659-A10C-4C4AF3680FB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spTree>
    <p:extLst>
      <p:ext uri="{BB962C8B-B14F-4D97-AF65-F5344CB8AC3E}">
        <p14:creationId xmlns:p14="http://schemas.microsoft.com/office/powerpoint/2010/main" val="326013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07D8-30E7-457F-98F6-8A8DCAA9381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C7B6D39-CEC6-4D57-A21E-C3FDF05B81F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464301C-BF4B-49C2-BA2F-6C448B208C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6" name="Picture 5">
            <a:extLst>
              <a:ext uri="{FF2B5EF4-FFF2-40B4-BE49-F238E27FC236}">
                <a16:creationId xmlns:a16="http://schemas.microsoft.com/office/drawing/2014/main" id="{F0B088C2-2100-4F35-85A5-625C334B269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spTree>
    <p:extLst>
      <p:ext uri="{BB962C8B-B14F-4D97-AF65-F5344CB8AC3E}">
        <p14:creationId xmlns:p14="http://schemas.microsoft.com/office/powerpoint/2010/main" val="180747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07D8-30E7-457F-98F6-8A8DCAA93818}"/>
              </a:ext>
            </a:extLst>
          </p:cNvPr>
          <p:cNvSpPr>
            <a:spLocks noGrp="1"/>
          </p:cNvSpPr>
          <p:nvPr>
            <p:ph type="ctrTitle"/>
          </p:nvPr>
        </p:nvSpPr>
        <p:spPr/>
        <p:txBody>
          <a:bodyPr/>
          <a:lstStyle/>
          <a:p>
            <a:r>
              <a:rPr lang="en-IN" dirty="0"/>
              <a:t>Conclusion and Future scope</a:t>
            </a:r>
          </a:p>
        </p:txBody>
      </p:sp>
      <p:sp>
        <p:nvSpPr>
          <p:cNvPr id="3" name="Subtitle 2">
            <a:extLst>
              <a:ext uri="{FF2B5EF4-FFF2-40B4-BE49-F238E27FC236}">
                <a16:creationId xmlns:a16="http://schemas.microsoft.com/office/drawing/2014/main" id="{8C7B6D39-CEC6-4D57-A21E-C3FDF05B81FB}"/>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A3503251-EB37-472F-AEB7-1BFBBC02E0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6" name="Picture 5">
            <a:extLst>
              <a:ext uri="{FF2B5EF4-FFF2-40B4-BE49-F238E27FC236}">
                <a16:creationId xmlns:a16="http://schemas.microsoft.com/office/drawing/2014/main" id="{0E730C66-0D73-45F0-ABE1-8D8CC88A755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spTree>
    <p:extLst>
      <p:ext uri="{BB962C8B-B14F-4D97-AF65-F5344CB8AC3E}">
        <p14:creationId xmlns:p14="http://schemas.microsoft.com/office/powerpoint/2010/main" val="1602731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07D8-30E7-457F-98F6-8A8DCAA93818}"/>
              </a:ext>
            </a:extLst>
          </p:cNvPr>
          <p:cNvSpPr>
            <a:spLocks noGrp="1"/>
          </p:cNvSpPr>
          <p:nvPr>
            <p:ph type="ctrTitle"/>
          </p:nvPr>
        </p:nvSpPr>
        <p:spPr/>
        <p:txBody>
          <a:bodyPr/>
          <a:lstStyle/>
          <a:p>
            <a:r>
              <a:rPr lang="en-IN" dirty="0"/>
              <a:t>References</a:t>
            </a:r>
          </a:p>
        </p:txBody>
      </p:sp>
      <p:sp>
        <p:nvSpPr>
          <p:cNvPr id="3" name="Subtitle 2">
            <a:extLst>
              <a:ext uri="{FF2B5EF4-FFF2-40B4-BE49-F238E27FC236}">
                <a16:creationId xmlns:a16="http://schemas.microsoft.com/office/drawing/2014/main" id="{8C7B6D39-CEC6-4D57-A21E-C3FDF05B81F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3503251-EB37-472F-AEB7-1BFBBC02E0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6" name="Picture 5">
            <a:extLst>
              <a:ext uri="{FF2B5EF4-FFF2-40B4-BE49-F238E27FC236}">
                <a16:creationId xmlns:a16="http://schemas.microsoft.com/office/drawing/2014/main" id="{0E730C66-0D73-45F0-ABE1-8D8CC88A755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spTree>
    <p:extLst>
      <p:ext uri="{BB962C8B-B14F-4D97-AF65-F5344CB8AC3E}">
        <p14:creationId xmlns:p14="http://schemas.microsoft.com/office/powerpoint/2010/main" val="147708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07D8-30E7-457F-98F6-8A8DCAA9381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8C7B6D39-CEC6-4D57-A21E-C3FDF05B81FB}"/>
              </a:ext>
            </a:extLst>
          </p:cNvPr>
          <p:cNvSpPr>
            <a:spLocks noGrp="1"/>
          </p:cNvSpPr>
          <p:nvPr>
            <p:ph type="subTitle" idx="1"/>
          </p:nvPr>
        </p:nvSpPr>
        <p:spPr/>
        <p:txBody>
          <a:bodyPr/>
          <a:lstStyle/>
          <a:p>
            <a:r>
              <a:rPr lang="en-IN" dirty="0"/>
              <a:t>THANK YOU</a:t>
            </a:r>
          </a:p>
        </p:txBody>
      </p:sp>
      <p:pic>
        <p:nvPicPr>
          <p:cNvPr id="4" name="Picture 3">
            <a:extLst>
              <a:ext uri="{FF2B5EF4-FFF2-40B4-BE49-F238E27FC236}">
                <a16:creationId xmlns:a16="http://schemas.microsoft.com/office/drawing/2014/main" id="{AAEADC0E-41AD-4D88-8321-2918CE55E2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6" name="Picture 5">
            <a:extLst>
              <a:ext uri="{FF2B5EF4-FFF2-40B4-BE49-F238E27FC236}">
                <a16:creationId xmlns:a16="http://schemas.microsoft.com/office/drawing/2014/main" id="{E147E500-70C7-452A-87B2-5A7F69A82CA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spTree>
    <p:extLst>
      <p:ext uri="{BB962C8B-B14F-4D97-AF65-F5344CB8AC3E}">
        <p14:creationId xmlns:p14="http://schemas.microsoft.com/office/powerpoint/2010/main" val="1486429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141</Words>
  <Application>Microsoft Office PowerPoint</Application>
  <PresentationFormat>Widescreen</PresentationFormat>
  <Paragraphs>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Calibri Light</vt:lpstr>
      <vt:lpstr>Office Theme</vt:lpstr>
      <vt:lpstr>HACKOVERFLOW-2022</vt:lpstr>
      <vt:lpstr>             Problem statement “unknowingly sports persons tend to consume drugs containing prohibited substances which can result in positive dope test.Build a web/mobile application for sports community to identify the prohibited substances and therapeutic use exception  1.To create awareness among the emerging sports persons to identify the prohibited substances and therapeutic use exception .2.To avoid prohibited drug in lack of knowledge of doping in sports .3.Significanc of TUE doping in sports. 4. To create platform for general sports persons”</vt:lpstr>
      <vt:lpstr>Workflow</vt:lpstr>
      <vt:lpstr>PowerPoint Presentation</vt:lpstr>
      <vt:lpstr>PowerPoint Presentation</vt:lpstr>
      <vt:lpstr>Conclusion and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SWITCH Convention for Innovation </dc:title>
  <dc:creator>Anubhab Patnaik</dc:creator>
  <cp:lastModifiedBy>Subhashree Behera</cp:lastModifiedBy>
  <cp:revision>3</cp:revision>
  <dcterms:created xsi:type="dcterms:W3CDTF">2021-07-04T15:30:25Z</dcterms:created>
  <dcterms:modified xsi:type="dcterms:W3CDTF">2022-03-27T07:07:23Z</dcterms:modified>
</cp:coreProperties>
</file>