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3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9" r:id="rId4"/>
    <p:sldId id="261" r:id="rId5"/>
    <p:sldId id="270" r:id="rId6"/>
    <p:sldId id="276" r:id="rId7"/>
    <p:sldId id="262" r:id="rId8"/>
    <p:sldId id="275" r:id="rId9"/>
    <p:sldId id="263" r:id="rId10"/>
    <p:sldId id="268" r:id="rId11"/>
    <p:sldId id="264" r:id="rId12"/>
    <p:sldId id="277" r:id="rId13"/>
    <p:sldId id="278" r:id="rId14"/>
    <p:sldId id="259" r:id="rId15"/>
    <p:sldId id="26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3F76E-866D-4324-BD2B-73A1EE78A7A9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61FD5BB-590A-4436-B445-FFDDBA1E975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Users need a command-line tool to retrieve weather forecasts for any given city</a:t>
          </a:r>
          <a:endParaRPr lang="en-IN" dirty="0"/>
        </a:p>
      </dgm:t>
    </dgm:pt>
    <dgm:pt modelId="{342DDE14-BDCF-4B45-BD61-8272CE54BAEB}" type="parTrans" cxnId="{A3356160-5946-4D38-81BE-448630323918}">
      <dgm:prSet/>
      <dgm:spPr/>
      <dgm:t>
        <a:bodyPr/>
        <a:lstStyle/>
        <a:p>
          <a:endParaRPr lang="en-IN"/>
        </a:p>
      </dgm:t>
    </dgm:pt>
    <dgm:pt modelId="{AC80D4EE-83AA-46BE-A2EE-C9D54C09D1F3}" type="sibTrans" cxnId="{A3356160-5946-4D38-81BE-448630323918}">
      <dgm:prSet/>
      <dgm:spPr/>
      <dgm:t>
        <a:bodyPr/>
        <a:lstStyle/>
        <a:p>
          <a:endParaRPr lang="en-IN"/>
        </a:p>
      </dgm:t>
    </dgm:pt>
    <dgm:pt modelId="{5C5A6414-ADE8-478C-84B1-89A0544A6DE7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The tool should utilize the </a:t>
          </a:r>
          <a:r>
            <a:rPr lang="en-US" dirty="0" err="1">
              <a:latin typeface="Lato" panose="020F0502020204030203" pitchFamily="34" charset="0"/>
            </a:rPr>
            <a:t>OpenWeatherMap</a:t>
          </a:r>
          <a:r>
            <a:rPr lang="en-US" dirty="0">
              <a:latin typeface="Lato" panose="020F0502020204030203" pitchFamily="34" charset="0"/>
            </a:rPr>
            <a:t> API to fetch accurate and up-to-date weather data</a:t>
          </a:r>
          <a:endParaRPr lang="en-IN" dirty="0"/>
        </a:p>
      </dgm:t>
    </dgm:pt>
    <dgm:pt modelId="{3CD20BB0-DE42-46D0-99E2-740406D95CF5}" type="parTrans" cxnId="{068FE7CF-6A7F-4A47-AB71-38884CAF2218}">
      <dgm:prSet/>
      <dgm:spPr/>
      <dgm:t>
        <a:bodyPr/>
        <a:lstStyle/>
        <a:p>
          <a:endParaRPr lang="en-IN"/>
        </a:p>
      </dgm:t>
    </dgm:pt>
    <dgm:pt modelId="{379F73DB-95B4-4EA3-A2AC-0968F5A4B629}" type="sibTrans" cxnId="{068FE7CF-6A7F-4A47-AB71-38884CAF2218}">
      <dgm:prSet/>
      <dgm:spPr/>
      <dgm:t>
        <a:bodyPr/>
        <a:lstStyle/>
        <a:p>
          <a:endParaRPr lang="en-IN"/>
        </a:p>
      </dgm:t>
    </dgm:pt>
    <dgm:pt modelId="{CCDE70DD-7C73-4768-A99C-0A4F9C85E9E4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The weather data should be parsed using Python and presented in a user-friendly format</a:t>
          </a:r>
          <a:endParaRPr lang="en-IN" dirty="0"/>
        </a:p>
      </dgm:t>
    </dgm:pt>
    <dgm:pt modelId="{C8E97865-05F9-4591-B9AB-E832E0EAF13E}" type="parTrans" cxnId="{BF13A4A7-9FFC-495C-81B5-DCBD52A93397}">
      <dgm:prSet/>
      <dgm:spPr/>
      <dgm:t>
        <a:bodyPr/>
        <a:lstStyle/>
        <a:p>
          <a:endParaRPr lang="en-IN"/>
        </a:p>
      </dgm:t>
    </dgm:pt>
    <dgm:pt modelId="{4D02448E-1C85-4244-8703-A1053AC76E5A}" type="sibTrans" cxnId="{BF13A4A7-9FFC-495C-81B5-DCBD52A93397}">
      <dgm:prSet/>
      <dgm:spPr/>
      <dgm:t>
        <a:bodyPr/>
        <a:lstStyle/>
        <a:p>
          <a:endParaRPr lang="en-IN"/>
        </a:p>
      </dgm:t>
    </dgm:pt>
    <dgm:pt modelId="{B70F0C10-F186-4318-9935-EC364151E219}" type="pres">
      <dgm:prSet presAssocID="{E513F76E-866D-4324-BD2B-73A1EE78A7A9}" presName="linear" presStyleCnt="0">
        <dgm:presLayoutVars>
          <dgm:dir/>
          <dgm:animLvl val="lvl"/>
          <dgm:resizeHandles val="exact"/>
        </dgm:presLayoutVars>
      </dgm:prSet>
      <dgm:spPr/>
    </dgm:pt>
    <dgm:pt modelId="{C308996D-32EC-47C2-B6A2-8202927D6382}" type="pres">
      <dgm:prSet presAssocID="{161FD5BB-590A-4436-B445-FFDDBA1E975B}" presName="parentLin" presStyleCnt="0"/>
      <dgm:spPr/>
    </dgm:pt>
    <dgm:pt modelId="{C6828351-AD9D-455F-9ACB-FEA1B2FBE537}" type="pres">
      <dgm:prSet presAssocID="{161FD5BB-590A-4436-B445-FFDDBA1E975B}" presName="parentLeftMargin" presStyleLbl="node1" presStyleIdx="0" presStyleCnt="3"/>
      <dgm:spPr/>
    </dgm:pt>
    <dgm:pt modelId="{6AC2FB93-0DD9-48EC-81C2-C129CA348DC5}" type="pres">
      <dgm:prSet presAssocID="{161FD5BB-590A-4436-B445-FFDDBA1E97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44E248-21FA-45B0-A5BD-EAAF061DECCA}" type="pres">
      <dgm:prSet presAssocID="{161FD5BB-590A-4436-B445-FFDDBA1E975B}" presName="negativeSpace" presStyleCnt="0"/>
      <dgm:spPr/>
    </dgm:pt>
    <dgm:pt modelId="{3EC41E10-552F-47CF-A7E4-188CA55A5B57}" type="pres">
      <dgm:prSet presAssocID="{161FD5BB-590A-4436-B445-FFDDBA1E975B}" presName="childText" presStyleLbl="conFgAcc1" presStyleIdx="0" presStyleCnt="3">
        <dgm:presLayoutVars>
          <dgm:bulletEnabled val="1"/>
        </dgm:presLayoutVars>
      </dgm:prSet>
      <dgm:spPr/>
    </dgm:pt>
    <dgm:pt modelId="{B94F4C7D-0BF0-4706-A260-D473507BC1C5}" type="pres">
      <dgm:prSet presAssocID="{AC80D4EE-83AA-46BE-A2EE-C9D54C09D1F3}" presName="spaceBetweenRectangles" presStyleCnt="0"/>
      <dgm:spPr/>
    </dgm:pt>
    <dgm:pt modelId="{F41352C1-9E2D-44F9-93E0-74BF207D867D}" type="pres">
      <dgm:prSet presAssocID="{5C5A6414-ADE8-478C-84B1-89A0544A6DE7}" presName="parentLin" presStyleCnt="0"/>
      <dgm:spPr/>
    </dgm:pt>
    <dgm:pt modelId="{02806EF9-16F5-49F6-8772-21A5F160A58F}" type="pres">
      <dgm:prSet presAssocID="{5C5A6414-ADE8-478C-84B1-89A0544A6DE7}" presName="parentLeftMargin" presStyleLbl="node1" presStyleIdx="0" presStyleCnt="3"/>
      <dgm:spPr/>
    </dgm:pt>
    <dgm:pt modelId="{7BDD7100-0F43-4B29-AFE0-502B020A5E2B}" type="pres">
      <dgm:prSet presAssocID="{5C5A6414-ADE8-478C-84B1-89A0544A6D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096368-2EFF-42DE-9DC2-921ECC19B44A}" type="pres">
      <dgm:prSet presAssocID="{5C5A6414-ADE8-478C-84B1-89A0544A6DE7}" presName="negativeSpace" presStyleCnt="0"/>
      <dgm:spPr/>
    </dgm:pt>
    <dgm:pt modelId="{0F9D6586-1350-4125-BD36-BADA5567902E}" type="pres">
      <dgm:prSet presAssocID="{5C5A6414-ADE8-478C-84B1-89A0544A6DE7}" presName="childText" presStyleLbl="conFgAcc1" presStyleIdx="1" presStyleCnt="3">
        <dgm:presLayoutVars>
          <dgm:bulletEnabled val="1"/>
        </dgm:presLayoutVars>
      </dgm:prSet>
      <dgm:spPr/>
    </dgm:pt>
    <dgm:pt modelId="{B9AA492F-7037-4527-AD35-F80CE3024806}" type="pres">
      <dgm:prSet presAssocID="{379F73DB-95B4-4EA3-A2AC-0968F5A4B629}" presName="spaceBetweenRectangles" presStyleCnt="0"/>
      <dgm:spPr/>
    </dgm:pt>
    <dgm:pt modelId="{BAAB82E8-A2EB-4063-B272-AC6097FB1DE4}" type="pres">
      <dgm:prSet presAssocID="{CCDE70DD-7C73-4768-A99C-0A4F9C85E9E4}" presName="parentLin" presStyleCnt="0"/>
      <dgm:spPr/>
    </dgm:pt>
    <dgm:pt modelId="{37EE768C-C556-47AC-A5C1-7D6527CC2472}" type="pres">
      <dgm:prSet presAssocID="{CCDE70DD-7C73-4768-A99C-0A4F9C85E9E4}" presName="parentLeftMargin" presStyleLbl="node1" presStyleIdx="1" presStyleCnt="3"/>
      <dgm:spPr/>
    </dgm:pt>
    <dgm:pt modelId="{76C96C20-BD32-40DB-90C7-F4E439DAB5BC}" type="pres">
      <dgm:prSet presAssocID="{CCDE70DD-7C73-4768-A99C-0A4F9C85E9E4}" presName="parentText" presStyleLbl="node1" presStyleIdx="2" presStyleCnt="3" custLinFactNeighborX="1630" custLinFactNeighborY="-5043">
        <dgm:presLayoutVars>
          <dgm:chMax val="0"/>
          <dgm:bulletEnabled val="1"/>
        </dgm:presLayoutVars>
      </dgm:prSet>
      <dgm:spPr/>
    </dgm:pt>
    <dgm:pt modelId="{29B89527-0CBC-4778-AD26-39299177657B}" type="pres">
      <dgm:prSet presAssocID="{CCDE70DD-7C73-4768-A99C-0A4F9C85E9E4}" presName="negativeSpace" presStyleCnt="0"/>
      <dgm:spPr/>
    </dgm:pt>
    <dgm:pt modelId="{BF43941D-660C-4D03-986C-56038FA5153A}" type="pres">
      <dgm:prSet presAssocID="{CCDE70DD-7C73-4768-A99C-0A4F9C85E9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5E1D12-1B0C-45EB-9F3C-E7C4228A0F28}" type="presOf" srcId="{5C5A6414-ADE8-478C-84B1-89A0544A6DE7}" destId="{7BDD7100-0F43-4B29-AFE0-502B020A5E2B}" srcOrd="1" destOrd="0" presId="urn:microsoft.com/office/officeart/2005/8/layout/list1"/>
    <dgm:cxn modelId="{A3356160-5946-4D38-81BE-448630323918}" srcId="{E513F76E-866D-4324-BD2B-73A1EE78A7A9}" destId="{161FD5BB-590A-4436-B445-FFDDBA1E975B}" srcOrd="0" destOrd="0" parTransId="{342DDE14-BDCF-4B45-BD61-8272CE54BAEB}" sibTransId="{AC80D4EE-83AA-46BE-A2EE-C9D54C09D1F3}"/>
    <dgm:cxn modelId="{1E365160-6960-4611-8297-1E81E17D9D1F}" type="presOf" srcId="{CCDE70DD-7C73-4768-A99C-0A4F9C85E9E4}" destId="{37EE768C-C556-47AC-A5C1-7D6527CC2472}" srcOrd="0" destOrd="0" presId="urn:microsoft.com/office/officeart/2005/8/layout/list1"/>
    <dgm:cxn modelId="{1DBA8750-4D55-4D5E-A330-44AAABEA842C}" type="presOf" srcId="{5C5A6414-ADE8-478C-84B1-89A0544A6DE7}" destId="{02806EF9-16F5-49F6-8772-21A5F160A58F}" srcOrd="0" destOrd="0" presId="urn:microsoft.com/office/officeart/2005/8/layout/list1"/>
    <dgm:cxn modelId="{3EA9BE71-D32D-499A-B125-9A86E4A65896}" type="presOf" srcId="{161FD5BB-590A-4436-B445-FFDDBA1E975B}" destId="{6AC2FB93-0DD9-48EC-81C2-C129CA348DC5}" srcOrd="1" destOrd="0" presId="urn:microsoft.com/office/officeart/2005/8/layout/list1"/>
    <dgm:cxn modelId="{07C9838D-CEEC-4557-AE71-DB71742ADF5F}" type="presOf" srcId="{161FD5BB-590A-4436-B445-FFDDBA1E975B}" destId="{C6828351-AD9D-455F-9ACB-FEA1B2FBE537}" srcOrd="0" destOrd="0" presId="urn:microsoft.com/office/officeart/2005/8/layout/list1"/>
    <dgm:cxn modelId="{BF13A4A7-9FFC-495C-81B5-DCBD52A93397}" srcId="{E513F76E-866D-4324-BD2B-73A1EE78A7A9}" destId="{CCDE70DD-7C73-4768-A99C-0A4F9C85E9E4}" srcOrd="2" destOrd="0" parTransId="{C8E97865-05F9-4591-B9AB-E832E0EAF13E}" sibTransId="{4D02448E-1C85-4244-8703-A1053AC76E5A}"/>
    <dgm:cxn modelId="{068FE7CF-6A7F-4A47-AB71-38884CAF2218}" srcId="{E513F76E-866D-4324-BD2B-73A1EE78A7A9}" destId="{5C5A6414-ADE8-478C-84B1-89A0544A6DE7}" srcOrd="1" destOrd="0" parTransId="{3CD20BB0-DE42-46D0-99E2-740406D95CF5}" sibTransId="{379F73DB-95B4-4EA3-A2AC-0968F5A4B629}"/>
    <dgm:cxn modelId="{748DCDDF-6978-44B5-88D0-A1C6CC83FD9C}" type="presOf" srcId="{E513F76E-866D-4324-BD2B-73A1EE78A7A9}" destId="{B70F0C10-F186-4318-9935-EC364151E219}" srcOrd="0" destOrd="0" presId="urn:microsoft.com/office/officeart/2005/8/layout/list1"/>
    <dgm:cxn modelId="{A9328AF2-0B57-4C63-B628-920683E02932}" type="presOf" srcId="{CCDE70DD-7C73-4768-A99C-0A4F9C85E9E4}" destId="{76C96C20-BD32-40DB-90C7-F4E439DAB5BC}" srcOrd="1" destOrd="0" presId="urn:microsoft.com/office/officeart/2005/8/layout/list1"/>
    <dgm:cxn modelId="{A165899D-AE5B-4E55-AF48-C8F1698A3FED}" type="presParOf" srcId="{B70F0C10-F186-4318-9935-EC364151E219}" destId="{C308996D-32EC-47C2-B6A2-8202927D6382}" srcOrd="0" destOrd="0" presId="urn:microsoft.com/office/officeart/2005/8/layout/list1"/>
    <dgm:cxn modelId="{C89A9CB0-256A-45AD-8407-36474F6B5F07}" type="presParOf" srcId="{C308996D-32EC-47C2-B6A2-8202927D6382}" destId="{C6828351-AD9D-455F-9ACB-FEA1B2FBE537}" srcOrd="0" destOrd="0" presId="urn:microsoft.com/office/officeart/2005/8/layout/list1"/>
    <dgm:cxn modelId="{7E234902-CCE8-4DAD-B703-42006A1C3230}" type="presParOf" srcId="{C308996D-32EC-47C2-B6A2-8202927D6382}" destId="{6AC2FB93-0DD9-48EC-81C2-C129CA348DC5}" srcOrd="1" destOrd="0" presId="urn:microsoft.com/office/officeart/2005/8/layout/list1"/>
    <dgm:cxn modelId="{C7B3E70D-B1DF-4F2A-8E80-1CB3F4DB4C68}" type="presParOf" srcId="{B70F0C10-F186-4318-9935-EC364151E219}" destId="{DE44E248-21FA-45B0-A5BD-EAAF061DECCA}" srcOrd="1" destOrd="0" presId="urn:microsoft.com/office/officeart/2005/8/layout/list1"/>
    <dgm:cxn modelId="{070A6001-3CA2-4D78-832E-BAC18999509B}" type="presParOf" srcId="{B70F0C10-F186-4318-9935-EC364151E219}" destId="{3EC41E10-552F-47CF-A7E4-188CA55A5B57}" srcOrd="2" destOrd="0" presId="urn:microsoft.com/office/officeart/2005/8/layout/list1"/>
    <dgm:cxn modelId="{0037E8A0-92C9-4F71-BA4B-54FAF7F79CD3}" type="presParOf" srcId="{B70F0C10-F186-4318-9935-EC364151E219}" destId="{B94F4C7D-0BF0-4706-A260-D473507BC1C5}" srcOrd="3" destOrd="0" presId="urn:microsoft.com/office/officeart/2005/8/layout/list1"/>
    <dgm:cxn modelId="{E5160E55-CA15-4504-9534-ECA155D398C1}" type="presParOf" srcId="{B70F0C10-F186-4318-9935-EC364151E219}" destId="{F41352C1-9E2D-44F9-93E0-74BF207D867D}" srcOrd="4" destOrd="0" presId="urn:microsoft.com/office/officeart/2005/8/layout/list1"/>
    <dgm:cxn modelId="{7AD73643-4C24-484D-887A-78C71C5F546A}" type="presParOf" srcId="{F41352C1-9E2D-44F9-93E0-74BF207D867D}" destId="{02806EF9-16F5-49F6-8772-21A5F160A58F}" srcOrd="0" destOrd="0" presId="urn:microsoft.com/office/officeart/2005/8/layout/list1"/>
    <dgm:cxn modelId="{9E5BD579-5FEB-4255-842F-86601FEFA3DB}" type="presParOf" srcId="{F41352C1-9E2D-44F9-93E0-74BF207D867D}" destId="{7BDD7100-0F43-4B29-AFE0-502B020A5E2B}" srcOrd="1" destOrd="0" presId="urn:microsoft.com/office/officeart/2005/8/layout/list1"/>
    <dgm:cxn modelId="{C69D5CD4-C119-414D-ADDA-2DD67DE91F8D}" type="presParOf" srcId="{B70F0C10-F186-4318-9935-EC364151E219}" destId="{04096368-2EFF-42DE-9DC2-921ECC19B44A}" srcOrd="5" destOrd="0" presId="urn:microsoft.com/office/officeart/2005/8/layout/list1"/>
    <dgm:cxn modelId="{0ECA45BF-1DBE-4DF5-892A-3874A590D2FB}" type="presParOf" srcId="{B70F0C10-F186-4318-9935-EC364151E219}" destId="{0F9D6586-1350-4125-BD36-BADA5567902E}" srcOrd="6" destOrd="0" presId="urn:microsoft.com/office/officeart/2005/8/layout/list1"/>
    <dgm:cxn modelId="{8DAECADF-0B5C-4708-A627-935EA12FC332}" type="presParOf" srcId="{B70F0C10-F186-4318-9935-EC364151E219}" destId="{B9AA492F-7037-4527-AD35-F80CE3024806}" srcOrd="7" destOrd="0" presId="urn:microsoft.com/office/officeart/2005/8/layout/list1"/>
    <dgm:cxn modelId="{3550DC14-1083-4677-A660-83CEA2DFFFA2}" type="presParOf" srcId="{B70F0C10-F186-4318-9935-EC364151E219}" destId="{BAAB82E8-A2EB-4063-B272-AC6097FB1DE4}" srcOrd="8" destOrd="0" presId="urn:microsoft.com/office/officeart/2005/8/layout/list1"/>
    <dgm:cxn modelId="{61651B17-1037-4FA3-B08B-EDF9AB4D4AA9}" type="presParOf" srcId="{BAAB82E8-A2EB-4063-B272-AC6097FB1DE4}" destId="{37EE768C-C556-47AC-A5C1-7D6527CC2472}" srcOrd="0" destOrd="0" presId="urn:microsoft.com/office/officeart/2005/8/layout/list1"/>
    <dgm:cxn modelId="{97158B85-025C-4BA4-B314-3C5759208B1D}" type="presParOf" srcId="{BAAB82E8-A2EB-4063-B272-AC6097FB1DE4}" destId="{76C96C20-BD32-40DB-90C7-F4E439DAB5BC}" srcOrd="1" destOrd="0" presId="urn:microsoft.com/office/officeart/2005/8/layout/list1"/>
    <dgm:cxn modelId="{CC3FB4A7-BAED-44B6-A7A4-7F252637D6DC}" type="presParOf" srcId="{B70F0C10-F186-4318-9935-EC364151E219}" destId="{29B89527-0CBC-4778-AD26-39299177657B}" srcOrd="9" destOrd="0" presId="urn:microsoft.com/office/officeart/2005/8/layout/list1"/>
    <dgm:cxn modelId="{2B73D41D-622C-41CC-A6B6-B15BA79193EA}" type="presParOf" srcId="{B70F0C10-F186-4318-9935-EC364151E219}" destId="{BF43941D-660C-4D03-986C-56038FA515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Programming language </a:t>
          </a:r>
          <a:r>
            <a:rPr lang="en-US" dirty="0"/>
            <a:t>(Python)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OpenWeatherMap API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1CB509A7-42D7-45B2-B0AA-D896A81A5F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</a:t>
          </a:r>
        </a:p>
      </dgm:t>
    </dgm:pt>
    <dgm:pt modelId="{20A5C1AE-092A-4CC2-BF3A-6EFEDEFF307F}" type="parTrans" cxnId="{3495D7EE-4F7B-422D-9E71-58628BCF976A}">
      <dgm:prSet/>
      <dgm:spPr/>
      <dgm:t>
        <a:bodyPr/>
        <a:lstStyle/>
        <a:p>
          <a:endParaRPr lang="en-IN"/>
        </a:p>
      </dgm:t>
    </dgm:pt>
    <dgm:pt modelId="{BE346AD7-EFEB-406A-AF6A-820386D6719B}" type="sibTrans" cxnId="{3495D7EE-4F7B-422D-9E71-58628BCF976A}">
      <dgm:prSet/>
      <dgm:spPr/>
      <dgm:t>
        <a:bodyPr/>
        <a:lstStyle/>
        <a:p>
          <a:endParaRPr lang="en-IN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noFill/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7000E61E-C75A-4A17-B51B-CEE28B6235F3}" type="pres">
      <dgm:prSet presAssocID="{1CB509A7-42D7-45B2-B0AA-D896A81A5F7F}" presName="compNode" presStyleCnt="0"/>
      <dgm:spPr/>
    </dgm:pt>
    <dgm:pt modelId="{5510F26A-C546-41E1-9C3E-67AF5FAE0CD0}" type="pres">
      <dgm:prSet presAssocID="{1CB509A7-42D7-45B2-B0AA-D896A81A5F7F}" presName="iconRect" presStyleLbl="node1" presStyleIdx="1" presStyleCnt="3" custScaleX="123676" custScaleY="145239"/>
      <dgm:spPr>
        <a:noFill/>
        <a:ln>
          <a:noFill/>
        </a:ln>
      </dgm:spPr>
    </dgm:pt>
    <dgm:pt modelId="{07D02241-9234-462C-B4E7-AEA53492D23D}" type="pres">
      <dgm:prSet presAssocID="{1CB509A7-42D7-45B2-B0AA-D896A81A5F7F}" presName="spaceRect" presStyleCnt="0"/>
      <dgm:spPr/>
    </dgm:pt>
    <dgm:pt modelId="{D56C776C-55E3-4DC3-83C4-6295A45A9935}" type="pres">
      <dgm:prSet presAssocID="{1CB509A7-42D7-45B2-B0AA-D896A81A5F7F}" presName="textRect" presStyleLbl="revTx" presStyleIdx="1" presStyleCnt="3">
        <dgm:presLayoutVars>
          <dgm:chMax val="1"/>
          <dgm:chPref val="1"/>
        </dgm:presLayoutVars>
      </dgm:prSet>
      <dgm:spPr/>
    </dgm:pt>
    <dgm:pt modelId="{AC052CB4-F8E1-4A9D-998B-A32CDBC07FE6}" type="pres">
      <dgm:prSet presAssocID="{BE346AD7-EFEB-406A-AF6A-820386D6719B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2" presStyleCnt="3" custScaleX="157625" custScaleY="157625"/>
      <dgm:spPr>
        <a:noFill/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B4B111-BFFE-48B0-85EB-79AC8C0D3863}" type="presOf" srcId="{1CB509A7-42D7-45B2-B0AA-D896A81A5F7F}" destId="{D56C776C-55E3-4DC3-83C4-6295A45A9935}" srcOrd="0" destOrd="0" presId="urn:microsoft.com/office/officeart/2018/2/layout/IconLabelList"/>
    <dgm:cxn modelId="{B58B8815-E543-4085-B8B3-730F95A8A079}" type="presOf" srcId="{701D68F5-42F8-47BC-8FED-84C50F595DF0}" destId="{A99B5DD6-89E9-4537-B415-4205CEB9323A}" srcOrd="0" destOrd="0" presId="urn:microsoft.com/office/officeart/2018/2/layout/IconLabelList"/>
    <dgm:cxn modelId="{E06ED128-1E8C-4B13-A899-BFD1B75ABB5A}" type="presOf" srcId="{91A66877-AC1C-46D9-BF2C-6024B638DEA9}" destId="{55120873-6F5C-4053-8EAD-6287A7F1097E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2" destOrd="0" parTransId="{913FED05-DF41-48A7-B1F8-81937A468EF9}" sibTransId="{BFCE4A28-C381-46FF-935A-B11534EF7D87}"/>
    <dgm:cxn modelId="{3495D7EE-4F7B-422D-9E71-58628BCF976A}" srcId="{7D9C16A6-8C48-4165-8DAF-8C957C12A8FA}" destId="{1CB509A7-42D7-45B2-B0AA-D896A81A5F7F}" srcOrd="1" destOrd="0" parTransId="{20A5C1AE-092A-4CC2-BF3A-6EFEDEFF307F}" sibTransId="{BE346AD7-EFEB-406A-AF6A-820386D6719B}"/>
    <dgm:cxn modelId="{FBDDACAA-97FD-42A1-8ACC-942D56E347E3}" type="presParOf" srcId="{8994D886-A75F-411A-A9D7-D31991FF12BD}" destId="{E1DBA6D5-BD14-4CD2-A0CC-80F867FEFA81}" srcOrd="0" destOrd="0" presId="urn:microsoft.com/office/officeart/2018/2/layout/IconLabelList"/>
    <dgm:cxn modelId="{66398C1F-00BA-4BCD-AD8A-24AB9E34EBAA}" type="presParOf" srcId="{E1DBA6D5-BD14-4CD2-A0CC-80F867FEFA81}" destId="{19A8DC21-3E65-409D-AD53-DA51BB9198A0}" srcOrd="0" destOrd="0" presId="urn:microsoft.com/office/officeart/2018/2/layout/IconLabelList"/>
    <dgm:cxn modelId="{B8D22F57-A70E-4388-A543-5F0B98A4DFCC}" type="presParOf" srcId="{E1DBA6D5-BD14-4CD2-A0CC-80F867FEFA81}" destId="{B9F90A48-FF94-4C94-A587-0190406F6FD3}" srcOrd="1" destOrd="0" presId="urn:microsoft.com/office/officeart/2018/2/layout/IconLabelList"/>
    <dgm:cxn modelId="{D5242513-1686-493E-97A5-2D255DBD28C4}" type="presParOf" srcId="{E1DBA6D5-BD14-4CD2-A0CC-80F867FEFA81}" destId="{A99B5DD6-89E9-4537-B415-4205CEB9323A}" srcOrd="2" destOrd="0" presId="urn:microsoft.com/office/officeart/2018/2/layout/IconLabelList"/>
    <dgm:cxn modelId="{318800F4-BEDE-408B-94A6-CF73D8123A82}" type="presParOf" srcId="{8994D886-A75F-411A-A9D7-D31991FF12BD}" destId="{8B391436-B9B0-45BD-A57F-792D6376D868}" srcOrd="1" destOrd="0" presId="urn:microsoft.com/office/officeart/2018/2/layout/IconLabelList"/>
    <dgm:cxn modelId="{9F1E11EB-87CB-4255-8014-B50017440844}" type="presParOf" srcId="{8994D886-A75F-411A-A9D7-D31991FF12BD}" destId="{7000E61E-C75A-4A17-B51B-CEE28B6235F3}" srcOrd="2" destOrd="0" presId="urn:microsoft.com/office/officeart/2018/2/layout/IconLabelList"/>
    <dgm:cxn modelId="{3FD6C49A-7B78-4F4D-B451-2C02430CC9BA}" type="presParOf" srcId="{7000E61E-C75A-4A17-B51B-CEE28B6235F3}" destId="{5510F26A-C546-41E1-9C3E-67AF5FAE0CD0}" srcOrd="0" destOrd="0" presId="urn:microsoft.com/office/officeart/2018/2/layout/IconLabelList"/>
    <dgm:cxn modelId="{7CEBC3E2-2AE0-403A-91E8-3B572CB9DE5E}" type="presParOf" srcId="{7000E61E-C75A-4A17-B51B-CEE28B6235F3}" destId="{07D02241-9234-462C-B4E7-AEA53492D23D}" srcOrd="1" destOrd="0" presId="urn:microsoft.com/office/officeart/2018/2/layout/IconLabelList"/>
    <dgm:cxn modelId="{1D5C1DC5-F497-4441-BE7D-56CFC576AD35}" type="presParOf" srcId="{7000E61E-C75A-4A17-B51B-CEE28B6235F3}" destId="{D56C776C-55E3-4DC3-83C4-6295A45A9935}" srcOrd="2" destOrd="0" presId="urn:microsoft.com/office/officeart/2018/2/layout/IconLabelList"/>
    <dgm:cxn modelId="{5182FBB9-8DE8-4E21-A087-857F0F8AB174}" type="presParOf" srcId="{8994D886-A75F-411A-A9D7-D31991FF12BD}" destId="{AC052CB4-F8E1-4A9D-998B-A32CDBC07FE6}" srcOrd="3" destOrd="0" presId="urn:microsoft.com/office/officeart/2018/2/layout/IconLabelList"/>
    <dgm:cxn modelId="{05119F4E-9073-476D-9672-62CACBA143A6}" type="presParOf" srcId="{8994D886-A75F-411A-A9D7-D31991FF12BD}" destId="{95872155-C45D-46D3-874C-D838089A06F8}" srcOrd="4" destOrd="0" presId="urn:microsoft.com/office/officeart/2018/2/layout/IconLabelList"/>
    <dgm:cxn modelId="{51A461AD-3022-4305-8CCE-375BB56E1D0D}" type="presParOf" srcId="{95872155-C45D-46D3-874C-D838089A06F8}" destId="{CE9DF0E8-B0DE-4E1E-9FF4-6006AD8428DB}" srcOrd="0" destOrd="0" presId="urn:microsoft.com/office/officeart/2018/2/layout/IconLabelList"/>
    <dgm:cxn modelId="{84B40CFF-AAC7-4283-BCFC-802FDA01C5A6}" type="presParOf" srcId="{95872155-C45D-46D3-874C-D838089A06F8}" destId="{AA0423A1-55B2-45E9-BFE7-3FBE5BDA65ED}" srcOrd="1" destOrd="0" presId="urn:microsoft.com/office/officeart/2018/2/layout/IconLabelList"/>
    <dgm:cxn modelId="{DED848BE-8EAA-4638-AEED-78274C117AF8}" type="presParOf" srcId="{95872155-C45D-46D3-874C-D838089A06F8}" destId="{55120873-6F5C-4053-8EAD-6287A7F1097E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BB938-C55B-4CAA-A526-A6C6869FBE7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15B2599-7123-463D-9512-0451B850D3B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Develop a command-line tool using Python that accepts a city's name as input.</a:t>
          </a:r>
          <a:endParaRPr lang="en-IN" sz="1400" dirty="0"/>
        </a:p>
      </dgm:t>
    </dgm:pt>
    <dgm:pt modelId="{79943EDA-8D59-4939-8F5A-DFE7EAF1D562}" type="parTrans" cxnId="{9FC94C45-6108-4B3B-9BCD-7ACFD5D21ADE}">
      <dgm:prSet/>
      <dgm:spPr/>
      <dgm:t>
        <a:bodyPr/>
        <a:lstStyle/>
        <a:p>
          <a:endParaRPr lang="en-IN"/>
        </a:p>
      </dgm:t>
    </dgm:pt>
    <dgm:pt modelId="{49023E66-EF37-45DC-B85D-074997A99CB0}" type="sibTrans" cxnId="{9FC94C45-6108-4B3B-9BCD-7ACFD5D21ADE}">
      <dgm:prSet/>
      <dgm:spPr/>
      <dgm:t>
        <a:bodyPr/>
        <a:lstStyle/>
        <a:p>
          <a:endParaRPr lang="en-IN"/>
        </a:p>
      </dgm:t>
    </dgm:pt>
    <dgm:pt modelId="{AA1787F6-799E-491D-82EB-3BAE9C7D869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Utilize the </a:t>
          </a:r>
          <a:r>
            <a:rPr lang="en-US" sz="1400" dirty="0" err="1">
              <a:latin typeface="Lato" panose="020F0502020204030203" pitchFamily="34" charset="0"/>
            </a:rPr>
            <a:t>OpenWeatherMap</a:t>
          </a:r>
          <a:r>
            <a:rPr lang="en-US" sz="1400" dirty="0">
              <a:latin typeface="Lato" panose="020F0502020204030203" pitchFamily="34" charset="0"/>
            </a:rPr>
            <a:t> API to fetch weather data based on the provided city.</a:t>
          </a:r>
          <a:endParaRPr lang="en-IN" sz="1400" dirty="0"/>
        </a:p>
      </dgm:t>
    </dgm:pt>
    <dgm:pt modelId="{D88FA081-69ED-4ACA-B522-1FEC493AAEF9}" type="parTrans" cxnId="{E3BC2F8A-213E-424A-97F7-BCC887ED40E5}">
      <dgm:prSet/>
      <dgm:spPr/>
      <dgm:t>
        <a:bodyPr/>
        <a:lstStyle/>
        <a:p>
          <a:endParaRPr lang="en-IN"/>
        </a:p>
      </dgm:t>
    </dgm:pt>
    <dgm:pt modelId="{D93D7AF2-3C59-4E2D-B808-85910AEFF633}" type="sibTrans" cxnId="{E3BC2F8A-213E-424A-97F7-BCC887ED40E5}">
      <dgm:prSet/>
      <dgm:spPr/>
      <dgm:t>
        <a:bodyPr/>
        <a:lstStyle/>
        <a:p>
          <a:endParaRPr lang="en-IN"/>
        </a:p>
      </dgm:t>
    </dgm:pt>
    <dgm:pt modelId="{5A753834-41D2-4F32-B704-3A7E54FD634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Parse the retrieved weather data using Python and extract relevant information.</a:t>
          </a:r>
          <a:endParaRPr lang="en-IN" sz="1400" dirty="0"/>
        </a:p>
      </dgm:t>
    </dgm:pt>
    <dgm:pt modelId="{141B6F68-C148-4B63-A14C-C86E12B89619}" type="parTrans" cxnId="{56B0D1E2-2612-45F3-A8A8-C99DBBA7B3BD}">
      <dgm:prSet/>
      <dgm:spPr/>
      <dgm:t>
        <a:bodyPr/>
        <a:lstStyle/>
        <a:p>
          <a:endParaRPr lang="en-IN"/>
        </a:p>
      </dgm:t>
    </dgm:pt>
    <dgm:pt modelId="{DC82522D-6A05-4BD1-8137-03B0F73BBDA1}" type="sibTrans" cxnId="{56B0D1E2-2612-45F3-A8A8-C99DBBA7B3BD}">
      <dgm:prSet/>
      <dgm:spPr/>
      <dgm:t>
        <a:bodyPr/>
        <a:lstStyle/>
        <a:p>
          <a:endParaRPr lang="en-IN"/>
        </a:p>
      </dgm:t>
    </dgm:pt>
    <dgm:pt modelId="{964CED52-EA76-4B5A-8409-916730A877B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Handle errors gracefully and provide informative error messages for users.</a:t>
          </a:r>
          <a:endParaRPr lang="en-IN" sz="1400" dirty="0"/>
        </a:p>
      </dgm:t>
    </dgm:pt>
    <dgm:pt modelId="{FF72DDBA-E814-4498-8167-B2A410AF67A0}" type="parTrans" cxnId="{7B3D92DC-017C-43B7-9E15-67B21DC06919}">
      <dgm:prSet/>
      <dgm:spPr/>
      <dgm:t>
        <a:bodyPr/>
        <a:lstStyle/>
        <a:p>
          <a:endParaRPr lang="en-IN"/>
        </a:p>
      </dgm:t>
    </dgm:pt>
    <dgm:pt modelId="{0902442D-05A4-4CE1-BD31-D16C7294E7BD}" type="sibTrans" cxnId="{7B3D92DC-017C-43B7-9E15-67B21DC06919}">
      <dgm:prSet/>
      <dgm:spPr/>
      <dgm:t>
        <a:bodyPr/>
        <a:lstStyle/>
        <a:p>
          <a:endParaRPr lang="en-IN"/>
        </a:p>
      </dgm:t>
    </dgm:pt>
    <dgm:pt modelId="{83F3DD49-047C-46C4-B9A6-0AF905CB2D06}" type="pres">
      <dgm:prSet presAssocID="{7F4BB938-C55B-4CAA-A526-A6C6869FBE72}" presName="rootnode" presStyleCnt="0">
        <dgm:presLayoutVars>
          <dgm:chMax/>
          <dgm:chPref/>
          <dgm:dir/>
          <dgm:animLvl val="lvl"/>
        </dgm:presLayoutVars>
      </dgm:prSet>
      <dgm:spPr/>
    </dgm:pt>
    <dgm:pt modelId="{B19F70DB-6DF5-44EF-9DEE-B10BED9A71F0}" type="pres">
      <dgm:prSet presAssocID="{715B2599-7123-463D-9512-0451B850D3BA}" presName="composite" presStyleCnt="0"/>
      <dgm:spPr/>
    </dgm:pt>
    <dgm:pt modelId="{DF04AD8D-56E0-4B35-81F2-9215595DD986}" type="pres">
      <dgm:prSet presAssocID="{715B2599-7123-463D-9512-0451B850D3BA}" presName="LShape" presStyleLbl="alignNode1" presStyleIdx="0" presStyleCnt="7"/>
      <dgm:spPr/>
    </dgm:pt>
    <dgm:pt modelId="{51280180-F827-43E1-8364-D6F2AF4523AB}" type="pres">
      <dgm:prSet presAssocID="{715B2599-7123-463D-9512-0451B850D3B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B4F998C-8AF3-46BD-994D-2A27BE1CF694}" type="pres">
      <dgm:prSet presAssocID="{715B2599-7123-463D-9512-0451B850D3BA}" presName="Triangle" presStyleLbl="alignNode1" presStyleIdx="1" presStyleCnt="7"/>
      <dgm:spPr/>
    </dgm:pt>
    <dgm:pt modelId="{83690F2E-CAA6-4E7A-BAF3-DAFE49FE357D}" type="pres">
      <dgm:prSet presAssocID="{49023E66-EF37-45DC-B85D-074997A99CB0}" presName="sibTrans" presStyleCnt="0"/>
      <dgm:spPr/>
    </dgm:pt>
    <dgm:pt modelId="{CD7091F7-E717-47DC-B54C-2639AD9F66FF}" type="pres">
      <dgm:prSet presAssocID="{49023E66-EF37-45DC-B85D-074997A99CB0}" presName="space" presStyleCnt="0"/>
      <dgm:spPr/>
    </dgm:pt>
    <dgm:pt modelId="{925CF823-6844-4794-A54E-C34F1336733C}" type="pres">
      <dgm:prSet presAssocID="{AA1787F6-799E-491D-82EB-3BAE9C7D8696}" presName="composite" presStyleCnt="0"/>
      <dgm:spPr/>
    </dgm:pt>
    <dgm:pt modelId="{5565B2C9-115A-406D-B05D-71D0651E967C}" type="pres">
      <dgm:prSet presAssocID="{AA1787F6-799E-491D-82EB-3BAE9C7D8696}" presName="LShape" presStyleLbl="alignNode1" presStyleIdx="2" presStyleCnt="7"/>
      <dgm:spPr/>
    </dgm:pt>
    <dgm:pt modelId="{C4669E6E-4646-4C29-86AD-8EAA940C0C1E}" type="pres">
      <dgm:prSet presAssocID="{AA1787F6-799E-491D-82EB-3BAE9C7D869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E50ABCA-AAEB-4074-94A1-2EC7836F6E6C}" type="pres">
      <dgm:prSet presAssocID="{AA1787F6-799E-491D-82EB-3BAE9C7D8696}" presName="Triangle" presStyleLbl="alignNode1" presStyleIdx="3" presStyleCnt="7"/>
      <dgm:spPr/>
    </dgm:pt>
    <dgm:pt modelId="{0E6AE49A-165B-4DFE-B767-5758357F6571}" type="pres">
      <dgm:prSet presAssocID="{D93D7AF2-3C59-4E2D-B808-85910AEFF633}" presName="sibTrans" presStyleCnt="0"/>
      <dgm:spPr/>
    </dgm:pt>
    <dgm:pt modelId="{61E7FCFB-BD68-4515-B9E4-B3F8AA92919F}" type="pres">
      <dgm:prSet presAssocID="{D93D7AF2-3C59-4E2D-B808-85910AEFF633}" presName="space" presStyleCnt="0"/>
      <dgm:spPr/>
    </dgm:pt>
    <dgm:pt modelId="{F21A9B5B-5578-45F8-875A-F69BF5576641}" type="pres">
      <dgm:prSet presAssocID="{5A753834-41D2-4F32-B704-3A7E54FD6348}" presName="composite" presStyleCnt="0"/>
      <dgm:spPr/>
    </dgm:pt>
    <dgm:pt modelId="{5C03D50F-EA22-4398-8234-0FF474A0962B}" type="pres">
      <dgm:prSet presAssocID="{5A753834-41D2-4F32-B704-3A7E54FD6348}" presName="LShape" presStyleLbl="alignNode1" presStyleIdx="4" presStyleCnt="7"/>
      <dgm:spPr/>
    </dgm:pt>
    <dgm:pt modelId="{FE49F190-5D4E-47BB-B83B-86BF2C016580}" type="pres">
      <dgm:prSet presAssocID="{5A753834-41D2-4F32-B704-3A7E54FD6348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3E61F0C-46F4-4154-A41A-C216AB254FAC}" type="pres">
      <dgm:prSet presAssocID="{5A753834-41D2-4F32-B704-3A7E54FD6348}" presName="Triangle" presStyleLbl="alignNode1" presStyleIdx="5" presStyleCnt="7"/>
      <dgm:spPr/>
    </dgm:pt>
    <dgm:pt modelId="{AAB3492C-AD30-4671-91C1-93E764D81C5D}" type="pres">
      <dgm:prSet presAssocID="{DC82522D-6A05-4BD1-8137-03B0F73BBDA1}" presName="sibTrans" presStyleCnt="0"/>
      <dgm:spPr/>
    </dgm:pt>
    <dgm:pt modelId="{991E2B5E-4C2F-4B64-9666-79EFA6A7914F}" type="pres">
      <dgm:prSet presAssocID="{DC82522D-6A05-4BD1-8137-03B0F73BBDA1}" presName="space" presStyleCnt="0"/>
      <dgm:spPr/>
    </dgm:pt>
    <dgm:pt modelId="{DB849E3E-CEAF-4D1B-AE23-EBCA68CA0974}" type="pres">
      <dgm:prSet presAssocID="{964CED52-EA76-4B5A-8409-916730A877B7}" presName="composite" presStyleCnt="0"/>
      <dgm:spPr/>
    </dgm:pt>
    <dgm:pt modelId="{69CE14E0-0665-4503-95A5-CAAA6518791F}" type="pres">
      <dgm:prSet presAssocID="{964CED52-EA76-4B5A-8409-916730A877B7}" presName="LShape" presStyleLbl="alignNode1" presStyleIdx="6" presStyleCnt="7"/>
      <dgm:spPr/>
    </dgm:pt>
    <dgm:pt modelId="{947FA0DC-F14E-469C-BA70-1508E97E83DD}" type="pres">
      <dgm:prSet presAssocID="{964CED52-EA76-4B5A-8409-916730A877B7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7902024-F353-464E-BF04-224A804DCE01}" type="presOf" srcId="{7F4BB938-C55B-4CAA-A526-A6C6869FBE72}" destId="{83F3DD49-047C-46C4-B9A6-0AF905CB2D06}" srcOrd="0" destOrd="0" presId="urn:microsoft.com/office/officeart/2009/3/layout/StepUpProcess"/>
    <dgm:cxn modelId="{E0A6F13D-589E-4524-8F47-77CD0FE51E2F}" type="presOf" srcId="{964CED52-EA76-4B5A-8409-916730A877B7}" destId="{947FA0DC-F14E-469C-BA70-1508E97E83DD}" srcOrd="0" destOrd="0" presId="urn:microsoft.com/office/officeart/2009/3/layout/StepUpProcess"/>
    <dgm:cxn modelId="{9FC94C45-6108-4B3B-9BCD-7ACFD5D21ADE}" srcId="{7F4BB938-C55B-4CAA-A526-A6C6869FBE72}" destId="{715B2599-7123-463D-9512-0451B850D3BA}" srcOrd="0" destOrd="0" parTransId="{79943EDA-8D59-4939-8F5A-DFE7EAF1D562}" sibTransId="{49023E66-EF37-45DC-B85D-074997A99CB0}"/>
    <dgm:cxn modelId="{C5F10E56-51B1-4AAC-A782-4D3EB7807D53}" type="presOf" srcId="{AA1787F6-799E-491D-82EB-3BAE9C7D8696}" destId="{C4669E6E-4646-4C29-86AD-8EAA940C0C1E}" srcOrd="0" destOrd="0" presId="urn:microsoft.com/office/officeart/2009/3/layout/StepUpProcess"/>
    <dgm:cxn modelId="{E3BC2F8A-213E-424A-97F7-BCC887ED40E5}" srcId="{7F4BB938-C55B-4CAA-A526-A6C6869FBE72}" destId="{AA1787F6-799E-491D-82EB-3BAE9C7D8696}" srcOrd="1" destOrd="0" parTransId="{D88FA081-69ED-4ACA-B522-1FEC493AAEF9}" sibTransId="{D93D7AF2-3C59-4E2D-B808-85910AEFF633}"/>
    <dgm:cxn modelId="{32986AB8-55C4-4887-877A-2FDFE33632A8}" type="presOf" srcId="{5A753834-41D2-4F32-B704-3A7E54FD6348}" destId="{FE49F190-5D4E-47BB-B83B-86BF2C016580}" srcOrd="0" destOrd="0" presId="urn:microsoft.com/office/officeart/2009/3/layout/StepUpProcess"/>
    <dgm:cxn modelId="{7B3D92DC-017C-43B7-9E15-67B21DC06919}" srcId="{7F4BB938-C55B-4CAA-A526-A6C6869FBE72}" destId="{964CED52-EA76-4B5A-8409-916730A877B7}" srcOrd="3" destOrd="0" parTransId="{FF72DDBA-E814-4498-8167-B2A410AF67A0}" sibTransId="{0902442D-05A4-4CE1-BD31-D16C7294E7BD}"/>
    <dgm:cxn modelId="{56B0D1E2-2612-45F3-A8A8-C99DBBA7B3BD}" srcId="{7F4BB938-C55B-4CAA-A526-A6C6869FBE72}" destId="{5A753834-41D2-4F32-B704-3A7E54FD6348}" srcOrd="2" destOrd="0" parTransId="{141B6F68-C148-4B63-A14C-C86E12B89619}" sibTransId="{DC82522D-6A05-4BD1-8137-03B0F73BBDA1}"/>
    <dgm:cxn modelId="{190CE8F2-58DD-4E44-9154-0CC6C92BB12A}" type="presOf" srcId="{715B2599-7123-463D-9512-0451B850D3BA}" destId="{51280180-F827-43E1-8364-D6F2AF4523AB}" srcOrd="0" destOrd="0" presId="urn:microsoft.com/office/officeart/2009/3/layout/StepUpProcess"/>
    <dgm:cxn modelId="{FF48281F-22B3-4191-983E-111AB66D4BEF}" type="presParOf" srcId="{83F3DD49-047C-46C4-B9A6-0AF905CB2D06}" destId="{B19F70DB-6DF5-44EF-9DEE-B10BED9A71F0}" srcOrd="0" destOrd="0" presId="urn:microsoft.com/office/officeart/2009/3/layout/StepUpProcess"/>
    <dgm:cxn modelId="{6C27ACFA-FD4E-41DD-A86E-5FD49C0BA49E}" type="presParOf" srcId="{B19F70DB-6DF5-44EF-9DEE-B10BED9A71F0}" destId="{DF04AD8D-56E0-4B35-81F2-9215595DD986}" srcOrd="0" destOrd="0" presId="urn:microsoft.com/office/officeart/2009/3/layout/StepUpProcess"/>
    <dgm:cxn modelId="{1467EC83-7C8D-4683-8A95-83D456F4C374}" type="presParOf" srcId="{B19F70DB-6DF5-44EF-9DEE-B10BED9A71F0}" destId="{51280180-F827-43E1-8364-D6F2AF4523AB}" srcOrd="1" destOrd="0" presId="urn:microsoft.com/office/officeart/2009/3/layout/StepUpProcess"/>
    <dgm:cxn modelId="{1E46792A-C675-4FD6-AAC8-93C0AB104629}" type="presParOf" srcId="{B19F70DB-6DF5-44EF-9DEE-B10BED9A71F0}" destId="{FB4F998C-8AF3-46BD-994D-2A27BE1CF694}" srcOrd="2" destOrd="0" presId="urn:microsoft.com/office/officeart/2009/3/layout/StepUpProcess"/>
    <dgm:cxn modelId="{5467214F-0FEA-462C-8A06-95F036DF6666}" type="presParOf" srcId="{83F3DD49-047C-46C4-B9A6-0AF905CB2D06}" destId="{83690F2E-CAA6-4E7A-BAF3-DAFE49FE357D}" srcOrd="1" destOrd="0" presId="urn:microsoft.com/office/officeart/2009/3/layout/StepUpProcess"/>
    <dgm:cxn modelId="{1210A6C0-B407-4ADD-8F40-B12445475D22}" type="presParOf" srcId="{83690F2E-CAA6-4E7A-BAF3-DAFE49FE357D}" destId="{CD7091F7-E717-47DC-B54C-2639AD9F66FF}" srcOrd="0" destOrd="0" presId="urn:microsoft.com/office/officeart/2009/3/layout/StepUpProcess"/>
    <dgm:cxn modelId="{43DBA353-143A-44BA-A1A6-78EBF392C428}" type="presParOf" srcId="{83F3DD49-047C-46C4-B9A6-0AF905CB2D06}" destId="{925CF823-6844-4794-A54E-C34F1336733C}" srcOrd="2" destOrd="0" presId="urn:microsoft.com/office/officeart/2009/3/layout/StepUpProcess"/>
    <dgm:cxn modelId="{EAE9DB19-845B-4318-8DB4-79CC33939722}" type="presParOf" srcId="{925CF823-6844-4794-A54E-C34F1336733C}" destId="{5565B2C9-115A-406D-B05D-71D0651E967C}" srcOrd="0" destOrd="0" presId="urn:microsoft.com/office/officeart/2009/3/layout/StepUpProcess"/>
    <dgm:cxn modelId="{5DFC54F4-46B8-4D6F-8679-2AFB652D5F9D}" type="presParOf" srcId="{925CF823-6844-4794-A54E-C34F1336733C}" destId="{C4669E6E-4646-4C29-86AD-8EAA940C0C1E}" srcOrd="1" destOrd="0" presId="urn:microsoft.com/office/officeart/2009/3/layout/StepUpProcess"/>
    <dgm:cxn modelId="{34B2A653-89A5-4CC5-BD93-7E333380A5D9}" type="presParOf" srcId="{925CF823-6844-4794-A54E-C34F1336733C}" destId="{AE50ABCA-AAEB-4074-94A1-2EC7836F6E6C}" srcOrd="2" destOrd="0" presId="urn:microsoft.com/office/officeart/2009/3/layout/StepUpProcess"/>
    <dgm:cxn modelId="{A5EA42FE-1A74-4BA7-AFBF-FA6176D7C64A}" type="presParOf" srcId="{83F3DD49-047C-46C4-B9A6-0AF905CB2D06}" destId="{0E6AE49A-165B-4DFE-B767-5758357F6571}" srcOrd="3" destOrd="0" presId="urn:microsoft.com/office/officeart/2009/3/layout/StepUpProcess"/>
    <dgm:cxn modelId="{93C12F0D-516A-47C8-9E4B-05F22F6A9990}" type="presParOf" srcId="{0E6AE49A-165B-4DFE-B767-5758357F6571}" destId="{61E7FCFB-BD68-4515-B9E4-B3F8AA92919F}" srcOrd="0" destOrd="0" presId="urn:microsoft.com/office/officeart/2009/3/layout/StepUpProcess"/>
    <dgm:cxn modelId="{F7D1221F-E0CD-4C82-962D-F341588DD9EA}" type="presParOf" srcId="{83F3DD49-047C-46C4-B9A6-0AF905CB2D06}" destId="{F21A9B5B-5578-45F8-875A-F69BF5576641}" srcOrd="4" destOrd="0" presId="urn:microsoft.com/office/officeart/2009/3/layout/StepUpProcess"/>
    <dgm:cxn modelId="{F34B2CE3-CD92-4772-AC35-15D46C090E80}" type="presParOf" srcId="{F21A9B5B-5578-45F8-875A-F69BF5576641}" destId="{5C03D50F-EA22-4398-8234-0FF474A0962B}" srcOrd="0" destOrd="0" presId="urn:microsoft.com/office/officeart/2009/3/layout/StepUpProcess"/>
    <dgm:cxn modelId="{55D9F2DB-14A4-43D5-9A10-4B786D79D4A6}" type="presParOf" srcId="{F21A9B5B-5578-45F8-875A-F69BF5576641}" destId="{FE49F190-5D4E-47BB-B83B-86BF2C016580}" srcOrd="1" destOrd="0" presId="urn:microsoft.com/office/officeart/2009/3/layout/StepUpProcess"/>
    <dgm:cxn modelId="{4D601F22-EF7F-4B28-B1BF-850EEDE0529D}" type="presParOf" srcId="{F21A9B5B-5578-45F8-875A-F69BF5576641}" destId="{B3E61F0C-46F4-4154-A41A-C216AB254FAC}" srcOrd="2" destOrd="0" presId="urn:microsoft.com/office/officeart/2009/3/layout/StepUpProcess"/>
    <dgm:cxn modelId="{3E607068-95E0-4A82-AB42-17AA52CB671F}" type="presParOf" srcId="{83F3DD49-047C-46C4-B9A6-0AF905CB2D06}" destId="{AAB3492C-AD30-4671-91C1-93E764D81C5D}" srcOrd="5" destOrd="0" presId="urn:microsoft.com/office/officeart/2009/3/layout/StepUpProcess"/>
    <dgm:cxn modelId="{92CB6F97-0E83-425F-B5B7-CB23DA332BC6}" type="presParOf" srcId="{AAB3492C-AD30-4671-91C1-93E764D81C5D}" destId="{991E2B5E-4C2F-4B64-9666-79EFA6A7914F}" srcOrd="0" destOrd="0" presId="urn:microsoft.com/office/officeart/2009/3/layout/StepUpProcess"/>
    <dgm:cxn modelId="{FC4176BA-619B-4051-8561-BC7723D70037}" type="presParOf" srcId="{83F3DD49-047C-46C4-B9A6-0AF905CB2D06}" destId="{DB849E3E-CEAF-4D1B-AE23-EBCA68CA0974}" srcOrd="6" destOrd="0" presId="urn:microsoft.com/office/officeart/2009/3/layout/StepUpProcess"/>
    <dgm:cxn modelId="{4BFE3580-2DD2-4275-BF01-8BE28022A36E}" type="presParOf" srcId="{DB849E3E-CEAF-4D1B-AE23-EBCA68CA0974}" destId="{69CE14E0-0665-4503-95A5-CAAA6518791F}" srcOrd="0" destOrd="0" presId="urn:microsoft.com/office/officeart/2009/3/layout/StepUpProcess"/>
    <dgm:cxn modelId="{FE3EEC9E-45C4-41B1-9664-ACDE002F0A02}" type="presParOf" srcId="{DB849E3E-CEAF-4D1B-AE23-EBCA68CA0974}" destId="{947FA0DC-F14E-469C-BA70-1508E97E83D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45B-7B5F-4F90-A3C9-0CA0E8943831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E06976D-559E-4A19-9A26-29F12155028A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User inputs a city name via the command-line interface.</a:t>
          </a:r>
          <a:endParaRPr lang="en-IN" dirty="0"/>
        </a:p>
      </dgm:t>
    </dgm:pt>
    <dgm:pt modelId="{DF5E3106-F372-4B7F-8DF9-CA74A5796D70}" type="parTrans" cxnId="{C404D3E2-71C3-4FEB-8798-74DCCF418CED}">
      <dgm:prSet/>
      <dgm:spPr/>
      <dgm:t>
        <a:bodyPr/>
        <a:lstStyle/>
        <a:p>
          <a:endParaRPr lang="en-IN"/>
        </a:p>
      </dgm:t>
    </dgm:pt>
    <dgm:pt modelId="{021C5784-E974-4971-98DE-B46D589A70DA}" type="sibTrans" cxnId="{C404D3E2-71C3-4FEB-8798-74DCCF418CED}">
      <dgm:prSet/>
      <dgm:spPr/>
      <dgm:t>
        <a:bodyPr/>
        <a:lstStyle/>
        <a:p>
          <a:endParaRPr lang="en-IN"/>
        </a:p>
      </dgm:t>
    </dgm:pt>
    <dgm:pt modelId="{778327F5-A577-4A13-9274-6EC9172EC753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The tool sends a request to the </a:t>
          </a:r>
          <a:r>
            <a:rPr lang="en-US" dirty="0" err="1">
              <a:latin typeface="Lato" panose="020F0502020204030203" pitchFamily="34" charset="0"/>
            </a:rPr>
            <a:t>OpenWeatherMap</a:t>
          </a:r>
          <a:r>
            <a:rPr lang="en-US" dirty="0">
              <a:latin typeface="Lato" panose="020F0502020204030203" pitchFamily="34" charset="0"/>
            </a:rPr>
            <a:t> API, providing the city name.</a:t>
          </a:r>
          <a:endParaRPr lang="en-IN" dirty="0"/>
        </a:p>
      </dgm:t>
    </dgm:pt>
    <dgm:pt modelId="{161E868C-B94E-4FFB-A812-3C14A722683F}" type="parTrans" cxnId="{A1189DBC-7AFD-4ED4-8918-CCBAB549A60C}">
      <dgm:prSet/>
      <dgm:spPr/>
      <dgm:t>
        <a:bodyPr/>
        <a:lstStyle/>
        <a:p>
          <a:endParaRPr lang="en-IN"/>
        </a:p>
      </dgm:t>
    </dgm:pt>
    <dgm:pt modelId="{40FD7142-1392-4537-8B98-864569E51114}" type="sibTrans" cxnId="{A1189DBC-7AFD-4ED4-8918-CCBAB549A60C}">
      <dgm:prSet/>
      <dgm:spPr/>
      <dgm:t>
        <a:bodyPr/>
        <a:lstStyle/>
        <a:p>
          <a:endParaRPr lang="en-IN"/>
        </a:p>
      </dgm:t>
    </dgm:pt>
    <dgm:pt modelId="{0F83464E-A225-4CB3-B682-E08CCE965013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The </a:t>
          </a:r>
          <a:r>
            <a:rPr lang="en-US" dirty="0" err="1">
              <a:latin typeface="Lato" panose="020F0502020204030203" pitchFamily="34" charset="0"/>
            </a:rPr>
            <a:t>OpenWeatherMap</a:t>
          </a:r>
          <a:r>
            <a:rPr lang="en-US" dirty="0">
              <a:latin typeface="Lato" panose="020F0502020204030203" pitchFamily="34" charset="0"/>
            </a:rPr>
            <a:t> API returns the weather forecast data for the specified city.</a:t>
          </a:r>
          <a:endParaRPr lang="en-IN" dirty="0">
            <a:latin typeface="Lato" panose="020F0502020204030203" pitchFamily="34" charset="0"/>
          </a:endParaRPr>
        </a:p>
        <a:p>
          <a:pPr>
            <a:buFont typeface="Wingdings" panose="05000000000000000000" pitchFamily="2" charset="2"/>
            <a:buChar char="q"/>
          </a:pPr>
          <a:endParaRPr lang="en-IN" dirty="0"/>
        </a:p>
      </dgm:t>
    </dgm:pt>
    <dgm:pt modelId="{892BB8FD-8AE9-47E2-A67C-2D23B4F32092}" type="parTrans" cxnId="{1FC17751-AF2C-4688-8B38-5D1293F44621}">
      <dgm:prSet/>
      <dgm:spPr/>
      <dgm:t>
        <a:bodyPr/>
        <a:lstStyle/>
        <a:p>
          <a:endParaRPr lang="en-IN"/>
        </a:p>
      </dgm:t>
    </dgm:pt>
    <dgm:pt modelId="{C9C36D85-67F4-4F84-9534-71F870A2CEC9}" type="sibTrans" cxnId="{1FC17751-AF2C-4688-8B38-5D1293F44621}">
      <dgm:prSet/>
      <dgm:spPr/>
      <dgm:t>
        <a:bodyPr/>
        <a:lstStyle/>
        <a:p>
          <a:endParaRPr lang="en-IN"/>
        </a:p>
      </dgm:t>
    </dgm:pt>
    <dgm:pt modelId="{73C7F8F0-74F8-41B4-9393-2E6ADB83291C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The Python script parses the weather data and extracts relevant information.</a:t>
          </a:r>
          <a:endParaRPr lang="en-IN" dirty="0"/>
        </a:p>
      </dgm:t>
    </dgm:pt>
    <dgm:pt modelId="{BED6E26C-D2F5-4265-B7A2-EB2B455CDB97}" type="parTrans" cxnId="{8339C6CF-991C-48A1-8CE7-D17C95F2576D}">
      <dgm:prSet/>
      <dgm:spPr/>
      <dgm:t>
        <a:bodyPr/>
        <a:lstStyle/>
        <a:p>
          <a:endParaRPr lang="en-IN"/>
        </a:p>
      </dgm:t>
    </dgm:pt>
    <dgm:pt modelId="{B6550FA3-DC53-45DE-9663-5461178FB1FF}" type="sibTrans" cxnId="{8339C6CF-991C-48A1-8CE7-D17C95F2576D}">
      <dgm:prSet/>
      <dgm:spPr/>
      <dgm:t>
        <a:bodyPr/>
        <a:lstStyle/>
        <a:p>
          <a:endParaRPr lang="en-IN"/>
        </a:p>
      </dgm:t>
    </dgm:pt>
    <dgm:pt modelId="{FCE4E394-2AE4-44C5-99EE-60C80E1FC349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solidFill>
                <a:srgbClr val="002060"/>
              </a:solidFill>
              <a:latin typeface="Lato" panose="020F0502020204030203" pitchFamily="34" charset="0"/>
            </a:rPr>
            <a:t>Example of user input:</a:t>
          </a:r>
          <a:endParaRPr lang="en-IN" dirty="0">
            <a:solidFill>
              <a:srgbClr val="002060"/>
            </a:solidFill>
          </a:endParaRPr>
        </a:p>
      </dgm:t>
    </dgm:pt>
    <dgm:pt modelId="{EDCEC8F5-8C73-4DFD-8603-91CF1FC9AFE9}" type="parTrans" cxnId="{4677900F-F4EC-42F2-9D02-67AFDAA84DEC}">
      <dgm:prSet/>
      <dgm:spPr/>
      <dgm:t>
        <a:bodyPr/>
        <a:lstStyle/>
        <a:p>
          <a:endParaRPr lang="en-IN"/>
        </a:p>
      </dgm:t>
    </dgm:pt>
    <dgm:pt modelId="{BC20183A-E1A9-402F-B892-92B557B9A19F}" type="sibTrans" cxnId="{4677900F-F4EC-42F2-9D02-67AFDAA84DEC}">
      <dgm:prSet/>
      <dgm:spPr/>
      <dgm:t>
        <a:bodyPr/>
        <a:lstStyle/>
        <a:p>
          <a:endParaRPr lang="en-IN"/>
        </a:p>
      </dgm:t>
    </dgm:pt>
    <dgm:pt modelId="{B01004BC-FCA5-48C0-8AA5-B46500F84ABA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The parsed data is displayed in a user-friendly format on the command-line interface.</a:t>
          </a:r>
          <a:endParaRPr lang="en-IN" dirty="0"/>
        </a:p>
      </dgm:t>
    </dgm:pt>
    <dgm:pt modelId="{E55B839B-EC5B-4DBE-89DC-F1C905C7D758}" type="parTrans" cxnId="{FF8EAFEB-1794-4C68-BFAD-508D4862D5CD}">
      <dgm:prSet/>
      <dgm:spPr/>
      <dgm:t>
        <a:bodyPr/>
        <a:lstStyle/>
        <a:p>
          <a:endParaRPr lang="en-IN"/>
        </a:p>
      </dgm:t>
    </dgm:pt>
    <dgm:pt modelId="{B6A7C5CA-5BE2-4BD1-89E6-97EE910C69A0}" type="sibTrans" cxnId="{FF8EAFEB-1794-4C68-BFAD-508D4862D5CD}">
      <dgm:prSet/>
      <dgm:spPr/>
      <dgm:t>
        <a:bodyPr/>
        <a:lstStyle/>
        <a:p>
          <a:endParaRPr lang="en-IN"/>
        </a:p>
      </dgm:t>
    </dgm:pt>
    <dgm:pt modelId="{2E365E51-78F8-4711-BF0A-E524B5302C83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solidFill>
                <a:srgbClr val="002060"/>
              </a:solidFill>
              <a:latin typeface="Lato" panose="020F0502020204030203" pitchFamily="34" charset="0"/>
            </a:rPr>
            <a:t>Example of Output for Delhi:</a:t>
          </a:r>
          <a:endParaRPr lang="en-IN" dirty="0">
            <a:solidFill>
              <a:srgbClr val="002060"/>
            </a:solidFill>
          </a:endParaRPr>
        </a:p>
      </dgm:t>
    </dgm:pt>
    <dgm:pt modelId="{3B8A37C4-F10B-4261-A58A-C67CF24F3020}" type="parTrans" cxnId="{3582B733-2849-4702-98D1-63BCA927615E}">
      <dgm:prSet/>
      <dgm:spPr/>
      <dgm:t>
        <a:bodyPr/>
        <a:lstStyle/>
        <a:p>
          <a:endParaRPr lang="en-IN"/>
        </a:p>
      </dgm:t>
    </dgm:pt>
    <dgm:pt modelId="{D73D31C4-E695-47B0-8D3C-DFFADA06EFF8}" type="sibTrans" cxnId="{3582B733-2849-4702-98D1-63BCA927615E}">
      <dgm:prSet/>
      <dgm:spPr/>
      <dgm:t>
        <a:bodyPr/>
        <a:lstStyle/>
        <a:p>
          <a:endParaRPr lang="en-IN"/>
        </a:p>
      </dgm:t>
    </dgm:pt>
    <dgm:pt modelId="{B89CBB66-1322-458A-92DA-103AC403F029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latin typeface="Lato" panose="020F0502020204030203" pitchFamily="34" charset="0"/>
            </a:rPr>
            <a:t>Handle errors gracefully and provide informative error messages for users.</a:t>
          </a:r>
          <a:endParaRPr lang="en-IN" dirty="0"/>
        </a:p>
      </dgm:t>
    </dgm:pt>
    <dgm:pt modelId="{04F0EBC9-269D-45C4-A359-6077687D1A68}" type="parTrans" cxnId="{687B19BE-D668-4726-8E48-835D038EA975}">
      <dgm:prSet/>
      <dgm:spPr/>
      <dgm:t>
        <a:bodyPr/>
        <a:lstStyle/>
        <a:p>
          <a:endParaRPr lang="en-IN"/>
        </a:p>
      </dgm:t>
    </dgm:pt>
    <dgm:pt modelId="{A955516F-1833-433D-BF86-0F29DD3EB257}" type="sibTrans" cxnId="{687B19BE-D668-4726-8E48-835D038EA975}">
      <dgm:prSet/>
      <dgm:spPr/>
      <dgm:t>
        <a:bodyPr/>
        <a:lstStyle/>
        <a:p>
          <a:endParaRPr lang="en-IN"/>
        </a:p>
      </dgm:t>
    </dgm:pt>
    <dgm:pt modelId="{5003FD56-A90E-4885-89C4-3C31E6AEAD89}" type="pres">
      <dgm:prSet presAssocID="{492C845B-7B5F-4F90-A3C9-0CA0E8943831}" presName="diagram" presStyleCnt="0">
        <dgm:presLayoutVars>
          <dgm:dir/>
          <dgm:resizeHandles val="exact"/>
        </dgm:presLayoutVars>
      </dgm:prSet>
      <dgm:spPr/>
    </dgm:pt>
    <dgm:pt modelId="{B1D7D580-B71C-4980-B70B-024BA5019F03}" type="pres">
      <dgm:prSet presAssocID="{3E06976D-559E-4A19-9A26-29F12155028A}" presName="node" presStyleLbl="node1" presStyleIdx="0" presStyleCnt="6">
        <dgm:presLayoutVars>
          <dgm:bulletEnabled val="1"/>
        </dgm:presLayoutVars>
      </dgm:prSet>
      <dgm:spPr/>
    </dgm:pt>
    <dgm:pt modelId="{1E103E34-A59D-4DF8-B6D5-A3816197687C}" type="pres">
      <dgm:prSet presAssocID="{021C5784-E974-4971-98DE-B46D589A70DA}" presName="sibTrans" presStyleLbl="sibTrans2D1" presStyleIdx="0" presStyleCnt="5"/>
      <dgm:spPr/>
    </dgm:pt>
    <dgm:pt modelId="{58DB75FF-44D6-40CD-8D81-8B176D18325F}" type="pres">
      <dgm:prSet presAssocID="{021C5784-E974-4971-98DE-B46D589A70DA}" presName="connectorText" presStyleLbl="sibTrans2D1" presStyleIdx="0" presStyleCnt="5"/>
      <dgm:spPr/>
    </dgm:pt>
    <dgm:pt modelId="{5F956BE0-AC40-43B4-A351-CC1756D10B0C}" type="pres">
      <dgm:prSet presAssocID="{778327F5-A577-4A13-9274-6EC9172EC753}" presName="node" presStyleLbl="node1" presStyleIdx="1" presStyleCnt="6">
        <dgm:presLayoutVars>
          <dgm:bulletEnabled val="1"/>
        </dgm:presLayoutVars>
      </dgm:prSet>
      <dgm:spPr/>
    </dgm:pt>
    <dgm:pt modelId="{A8D37F74-F80B-45F4-84A4-CBD6424D5D88}" type="pres">
      <dgm:prSet presAssocID="{40FD7142-1392-4537-8B98-864569E51114}" presName="sibTrans" presStyleLbl="sibTrans2D1" presStyleIdx="1" presStyleCnt="5"/>
      <dgm:spPr/>
    </dgm:pt>
    <dgm:pt modelId="{95D95E85-7C8B-4AA8-8C25-D178EB622A1D}" type="pres">
      <dgm:prSet presAssocID="{40FD7142-1392-4537-8B98-864569E51114}" presName="connectorText" presStyleLbl="sibTrans2D1" presStyleIdx="1" presStyleCnt="5"/>
      <dgm:spPr/>
    </dgm:pt>
    <dgm:pt modelId="{EF2E512E-2F15-4F39-8EEC-25515C41EE98}" type="pres">
      <dgm:prSet presAssocID="{0F83464E-A225-4CB3-B682-E08CCE965013}" presName="node" presStyleLbl="node1" presStyleIdx="2" presStyleCnt="6">
        <dgm:presLayoutVars>
          <dgm:bulletEnabled val="1"/>
        </dgm:presLayoutVars>
      </dgm:prSet>
      <dgm:spPr/>
    </dgm:pt>
    <dgm:pt modelId="{4ADFE4E8-CA59-474D-9CEF-5BCA4E1E6C39}" type="pres">
      <dgm:prSet presAssocID="{C9C36D85-67F4-4F84-9534-71F870A2CEC9}" presName="sibTrans" presStyleLbl="sibTrans2D1" presStyleIdx="2" presStyleCnt="5"/>
      <dgm:spPr/>
    </dgm:pt>
    <dgm:pt modelId="{AFCE28DE-5E97-4CFB-8359-34C6A246CDB1}" type="pres">
      <dgm:prSet presAssocID="{C9C36D85-67F4-4F84-9534-71F870A2CEC9}" presName="connectorText" presStyleLbl="sibTrans2D1" presStyleIdx="2" presStyleCnt="5"/>
      <dgm:spPr/>
    </dgm:pt>
    <dgm:pt modelId="{2026DA48-7D99-4478-AE19-21FD9417C970}" type="pres">
      <dgm:prSet presAssocID="{73C7F8F0-74F8-41B4-9393-2E6ADB83291C}" presName="node" presStyleLbl="node1" presStyleIdx="3" presStyleCnt="6">
        <dgm:presLayoutVars>
          <dgm:bulletEnabled val="1"/>
        </dgm:presLayoutVars>
      </dgm:prSet>
      <dgm:spPr/>
    </dgm:pt>
    <dgm:pt modelId="{26D1AE04-827E-420A-9B56-047C85A63920}" type="pres">
      <dgm:prSet presAssocID="{B6550FA3-DC53-45DE-9663-5461178FB1FF}" presName="sibTrans" presStyleLbl="sibTrans2D1" presStyleIdx="3" presStyleCnt="5"/>
      <dgm:spPr/>
    </dgm:pt>
    <dgm:pt modelId="{1E4E87D4-D4F2-4B3D-B0F0-5EEBE69A77B0}" type="pres">
      <dgm:prSet presAssocID="{B6550FA3-DC53-45DE-9663-5461178FB1FF}" presName="connectorText" presStyleLbl="sibTrans2D1" presStyleIdx="3" presStyleCnt="5"/>
      <dgm:spPr/>
    </dgm:pt>
    <dgm:pt modelId="{9A76C0EB-942E-4F19-8132-82FCE6860A15}" type="pres">
      <dgm:prSet presAssocID="{B01004BC-FCA5-48C0-8AA5-B46500F84ABA}" presName="node" presStyleLbl="node1" presStyleIdx="4" presStyleCnt="6">
        <dgm:presLayoutVars>
          <dgm:bulletEnabled val="1"/>
        </dgm:presLayoutVars>
      </dgm:prSet>
      <dgm:spPr/>
    </dgm:pt>
    <dgm:pt modelId="{24872378-C0DB-4D2D-9A8A-950FE54DD3C3}" type="pres">
      <dgm:prSet presAssocID="{B6A7C5CA-5BE2-4BD1-89E6-97EE910C69A0}" presName="sibTrans" presStyleLbl="sibTrans2D1" presStyleIdx="4" presStyleCnt="5"/>
      <dgm:spPr/>
    </dgm:pt>
    <dgm:pt modelId="{1204877F-9B16-48DC-8853-CA17D8500224}" type="pres">
      <dgm:prSet presAssocID="{B6A7C5CA-5BE2-4BD1-89E6-97EE910C69A0}" presName="connectorText" presStyleLbl="sibTrans2D1" presStyleIdx="4" presStyleCnt="5"/>
      <dgm:spPr/>
    </dgm:pt>
    <dgm:pt modelId="{FB8349D6-FC1B-4F51-909A-549317316FE7}" type="pres">
      <dgm:prSet presAssocID="{B89CBB66-1322-458A-92DA-103AC403F029}" presName="node" presStyleLbl="node1" presStyleIdx="5" presStyleCnt="6">
        <dgm:presLayoutVars>
          <dgm:bulletEnabled val="1"/>
        </dgm:presLayoutVars>
      </dgm:prSet>
      <dgm:spPr/>
    </dgm:pt>
  </dgm:ptLst>
  <dgm:cxnLst>
    <dgm:cxn modelId="{A4C98100-4DE3-4E3A-9604-74AA1E461451}" type="presOf" srcId="{3E06976D-559E-4A19-9A26-29F12155028A}" destId="{B1D7D580-B71C-4980-B70B-024BA5019F03}" srcOrd="0" destOrd="0" presId="urn:microsoft.com/office/officeart/2005/8/layout/process5"/>
    <dgm:cxn modelId="{27B34D02-CFE7-4CF3-A050-373FBD1FBD9B}" type="presOf" srcId="{778327F5-A577-4A13-9274-6EC9172EC753}" destId="{5F956BE0-AC40-43B4-A351-CC1756D10B0C}" srcOrd="0" destOrd="0" presId="urn:microsoft.com/office/officeart/2005/8/layout/process5"/>
    <dgm:cxn modelId="{3B9D9202-3F48-4B8B-87D5-22C8D67EF38B}" type="presOf" srcId="{2E365E51-78F8-4711-BF0A-E524B5302C83}" destId="{9A76C0EB-942E-4F19-8132-82FCE6860A15}" srcOrd="0" destOrd="1" presId="urn:microsoft.com/office/officeart/2005/8/layout/process5"/>
    <dgm:cxn modelId="{4677900F-F4EC-42F2-9D02-67AFDAA84DEC}" srcId="{3E06976D-559E-4A19-9A26-29F12155028A}" destId="{FCE4E394-2AE4-44C5-99EE-60C80E1FC349}" srcOrd="0" destOrd="0" parTransId="{EDCEC8F5-8C73-4DFD-8603-91CF1FC9AFE9}" sibTransId="{BC20183A-E1A9-402F-B892-92B557B9A19F}"/>
    <dgm:cxn modelId="{2A7E5E24-5390-49AB-9733-DABB0AF4FBE4}" type="presOf" srcId="{40FD7142-1392-4537-8B98-864569E51114}" destId="{95D95E85-7C8B-4AA8-8C25-D178EB622A1D}" srcOrd="1" destOrd="0" presId="urn:microsoft.com/office/officeart/2005/8/layout/process5"/>
    <dgm:cxn modelId="{0F54092A-1E68-4EB0-BF57-61B4B3E05659}" type="presOf" srcId="{021C5784-E974-4971-98DE-B46D589A70DA}" destId="{58DB75FF-44D6-40CD-8D81-8B176D18325F}" srcOrd="1" destOrd="0" presId="urn:microsoft.com/office/officeart/2005/8/layout/process5"/>
    <dgm:cxn modelId="{3582B733-2849-4702-98D1-63BCA927615E}" srcId="{B01004BC-FCA5-48C0-8AA5-B46500F84ABA}" destId="{2E365E51-78F8-4711-BF0A-E524B5302C83}" srcOrd="0" destOrd="0" parTransId="{3B8A37C4-F10B-4261-A58A-C67CF24F3020}" sibTransId="{D73D31C4-E695-47B0-8D3C-DFFADA06EFF8}"/>
    <dgm:cxn modelId="{355A3667-D739-40CF-84C5-F59CC0D139B9}" type="presOf" srcId="{492C845B-7B5F-4F90-A3C9-0CA0E8943831}" destId="{5003FD56-A90E-4885-89C4-3C31E6AEAD89}" srcOrd="0" destOrd="0" presId="urn:microsoft.com/office/officeart/2005/8/layout/process5"/>
    <dgm:cxn modelId="{7DD80969-8C6B-4981-B81C-03C93C0C1007}" type="presOf" srcId="{C9C36D85-67F4-4F84-9534-71F870A2CEC9}" destId="{4ADFE4E8-CA59-474D-9CEF-5BCA4E1E6C39}" srcOrd="0" destOrd="0" presId="urn:microsoft.com/office/officeart/2005/8/layout/process5"/>
    <dgm:cxn modelId="{F974934A-5FDD-413A-B9DB-2F109C1A5507}" type="presOf" srcId="{FCE4E394-2AE4-44C5-99EE-60C80E1FC349}" destId="{B1D7D580-B71C-4980-B70B-024BA5019F03}" srcOrd="0" destOrd="1" presId="urn:microsoft.com/office/officeart/2005/8/layout/process5"/>
    <dgm:cxn modelId="{1FC17751-AF2C-4688-8B38-5D1293F44621}" srcId="{492C845B-7B5F-4F90-A3C9-0CA0E8943831}" destId="{0F83464E-A225-4CB3-B682-E08CCE965013}" srcOrd="2" destOrd="0" parTransId="{892BB8FD-8AE9-47E2-A67C-2D23B4F32092}" sibTransId="{C9C36D85-67F4-4F84-9534-71F870A2CEC9}"/>
    <dgm:cxn modelId="{CE9C0453-DE8F-4EFE-AAC2-A3E9AABC4CB5}" type="presOf" srcId="{B01004BC-FCA5-48C0-8AA5-B46500F84ABA}" destId="{9A76C0EB-942E-4F19-8132-82FCE6860A15}" srcOrd="0" destOrd="0" presId="urn:microsoft.com/office/officeart/2005/8/layout/process5"/>
    <dgm:cxn modelId="{E179EE57-A66C-4AD6-9F14-F4118CB8C251}" type="presOf" srcId="{B6550FA3-DC53-45DE-9663-5461178FB1FF}" destId="{1E4E87D4-D4F2-4B3D-B0F0-5EEBE69A77B0}" srcOrd="1" destOrd="0" presId="urn:microsoft.com/office/officeart/2005/8/layout/process5"/>
    <dgm:cxn modelId="{F383D681-960A-47A5-A070-D0F83430972D}" type="presOf" srcId="{B89CBB66-1322-458A-92DA-103AC403F029}" destId="{FB8349D6-FC1B-4F51-909A-549317316FE7}" srcOrd="0" destOrd="0" presId="urn:microsoft.com/office/officeart/2005/8/layout/process5"/>
    <dgm:cxn modelId="{7A5D8A82-0E6F-4116-8386-2AD8C3C38D1F}" type="presOf" srcId="{B6A7C5CA-5BE2-4BD1-89E6-97EE910C69A0}" destId="{1204877F-9B16-48DC-8853-CA17D8500224}" srcOrd="1" destOrd="0" presId="urn:microsoft.com/office/officeart/2005/8/layout/process5"/>
    <dgm:cxn modelId="{7B732AA5-2811-4D03-A201-BCAE5C67E85A}" type="presOf" srcId="{021C5784-E974-4971-98DE-B46D589A70DA}" destId="{1E103E34-A59D-4DF8-B6D5-A3816197687C}" srcOrd="0" destOrd="0" presId="urn:microsoft.com/office/officeart/2005/8/layout/process5"/>
    <dgm:cxn modelId="{A1189DBC-7AFD-4ED4-8918-CCBAB549A60C}" srcId="{492C845B-7B5F-4F90-A3C9-0CA0E8943831}" destId="{778327F5-A577-4A13-9274-6EC9172EC753}" srcOrd="1" destOrd="0" parTransId="{161E868C-B94E-4FFB-A812-3C14A722683F}" sibTransId="{40FD7142-1392-4537-8B98-864569E51114}"/>
    <dgm:cxn modelId="{9167BCBD-0BE3-43B8-8BF8-E71B6A6D67BC}" type="presOf" srcId="{C9C36D85-67F4-4F84-9534-71F870A2CEC9}" destId="{AFCE28DE-5E97-4CFB-8359-34C6A246CDB1}" srcOrd="1" destOrd="0" presId="urn:microsoft.com/office/officeart/2005/8/layout/process5"/>
    <dgm:cxn modelId="{687B19BE-D668-4726-8E48-835D038EA975}" srcId="{492C845B-7B5F-4F90-A3C9-0CA0E8943831}" destId="{B89CBB66-1322-458A-92DA-103AC403F029}" srcOrd="5" destOrd="0" parTransId="{04F0EBC9-269D-45C4-A359-6077687D1A68}" sibTransId="{A955516F-1833-433D-BF86-0F29DD3EB257}"/>
    <dgm:cxn modelId="{37605FBE-1E4B-4614-8A5D-B82CC7443795}" type="presOf" srcId="{0F83464E-A225-4CB3-B682-E08CCE965013}" destId="{EF2E512E-2F15-4F39-8EEC-25515C41EE98}" srcOrd="0" destOrd="0" presId="urn:microsoft.com/office/officeart/2005/8/layout/process5"/>
    <dgm:cxn modelId="{CC26D5BF-8828-4DF1-B87F-A56E9906FC54}" type="presOf" srcId="{B6A7C5CA-5BE2-4BD1-89E6-97EE910C69A0}" destId="{24872378-C0DB-4D2D-9A8A-950FE54DD3C3}" srcOrd="0" destOrd="0" presId="urn:microsoft.com/office/officeart/2005/8/layout/process5"/>
    <dgm:cxn modelId="{BD5947CB-B357-4D5A-B5CE-34696D895859}" type="presOf" srcId="{B6550FA3-DC53-45DE-9663-5461178FB1FF}" destId="{26D1AE04-827E-420A-9B56-047C85A63920}" srcOrd="0" destOrd="0" presId="urn:microsoft.com/office/officeart/2005/8/layout/process5"/>
    <dgm:cxn modelId="{8339C6CF-991C-48A1-8CE7-D17C95F2576D}" srcId="{492C845B-7B5F-4F90-A3C9-0CA0E8943831}" destId="{73C7F8F0-74F8-41B4-9393-2E6ADB83291C}" srcOrd="3" destOrd="0" parTransId="{BED6E26C-D2F5-4265-B7A2-EB2B455CDB97}" sibTransId="{B6550FA3-DC53-45DE-9663-5461178FB1FF}"/>
    <dgm:cxn modelId="{E0401ED0-5F4D-4738-A9D3-7E2B3864775E}" type="presOf" srcId="{73C7F8F0-74F8-41B4-9393-2E6ADB83291C}" destId="{2026DA48-7D99-4478-AE19-21FD9417C970}" srcOrd="0" destOrd="0" presId="urn:microsoft.com/office/officeart/2005/8/layout/process5"/>
    <dgm:cxn modelId="{C404D3E2-71C3-4FEB-8798-74DCCF418CED}" srcId="{492C845B-7B5F-4F90-A3C9-0CA0E8943831}" destId="{3E06976D-559E-4A19-9A26-29F12155028A}" srcOrd="0" destOrd="0" parTransId="{DF5E3106-F372-4B7F-8DF9-CA74A5796D70}" sibTransId="{021C5784-E974-4971-98DE-B46D589A70DA}"/>
    <dgm:cxn modelId="{FF8EAFEB-1794-4C68-BFAD-508D4862D5CD}" srcId="{492C845B-7B5F-4F90-A3C9-0CA0E8943831}" destId="{B01004BC-FCA5-48C0-8AA5-B46500F84ABA}" srcOrd="4" destOrd="0" parTransId="{E55B839B-EC5B-4DBE-89DC-F1C905C7D758}" sibTransId="{B6A7C5CA-5BE2-4BD1-89E6-97EE910C69A0}"/>
    <dgm:cxn modelId="{610B97EC-3DF3-46E9-B28B-194071DF088C}" type="presOf" srcId="{40FD7142-1392-4537-8B98-864569E51114}" destId="{A8D37F74-F80B-45F4-84A4-CBD6424D5D88}" srcOrd="0" destOrd="0" presId="urn:microsoft.com/office/officeart/2005/8/layout/process5"/>
    <dgm:cxn modelId="{157E7322-3EA6-470C-9057-560A30509817}" type="presParOf" srcId="{5003FD56-A90E-4885-89C4-3C31E6AEAD89}" destId="{B1D7D580-B71C-4980-B70B-024BA5019F03}" srcOrd="0" destOrd="0" presId="urn:microsoft.com/office/officeart/2005/8/layout/process5"/>
    <dgm:cxn modelId="{8E611EF7-2153-453F-AED2-763C9A66E022}" type="presParOf" srcId="{5003FD56-A90E-4885-89C4-3C31E6AEAD89}" destId="{1E103E34-A59D-4DF8-B6D5-A3816197687C}" srcOrd="1" destOrd="0" presId="urn:microsoft.com/office/officeart/2005/8/layout/process5"/>
    <dgm:cxn modelId="{4F47D532-0DE9-4DE3-BB5E-EAB2449CBD36}" type="presParOf" srcId="{1E103E34-A59D-4DF8-B6D5-A3816197687C}" destId="{58DB75FF-44D6-40CD-8D81-8B176D18325F}" srcOrd="0" destOrd="0" presId="urn:microsoft.com/office/officeart/2005/8/layout/process5"/>
    <dgm:cxn modelId="{A3EE9E71-F1AF-460F-9E04-2B50DD965A89}" type="presParOf" srcId="{5003FD56-A90E-4885-89C4-3C31E6AEAD89}" destId="{5F956BE0-AC40-43B4-A351-CC1756D10B0C}" srcOrd="2" destOrd="0" presId="urn:microsoft.com/office/officeart/2005/8/layout/process5"/>
    <dgm:cxn modelId="{5B8D1DC7-C069-477F-8E2F-A2892BAC8A0F}" type="presParOf" srcId="{5003FD56-A90E-4885-89C4-3C31E6AEAD89}" destId="{A8D37F74-F80B-45F4-84A4-CBD6424D5D88}" srcOrd="3" destOrd="0" presId="urn:microsoft.com/office/officeart/2005/8/layout/process5"/>
    <dgm:cxn modelId="{2D83D713-2A68-49F2-9EBA-D46182E3D1B6}" type="presParOf" srcId="{A8D37F74-F80B-45F4-84A4-CBD6424D5D88}" destId="{95D95E85-7C8B-4AA8-8C25-D178EB622A1D}" srcOrd="0" destOrd="0" presId="urn:microsoft.com/office/officeart/2005/8/layout/process5"/>
    <dgm:cxn modelId="{8ECF9C86-CDF6-439F-B068-7DBA5BFCAF8D}" type="presParOf" srcId="{5003FD56-A90E-4885-89C4-3C31E6AEAD89}" destId="{EF2E512E-2F15-4F39-8EEC-25515C41EE98}" srcOrd="4" destOrd="0" presId="urn:microsoft.com/office/officeart/2005/8/layout/process5"/>
    <dgm:cxn modelId="{0A592F04-ADA2-4073-AB27-B502267FD1E0}" type="presParOf" srcId="{5003FD56-A90E-4885-89C4-3C31E6AEAD89}" destId="{4ADFE4E8-CA59-474D-9CEF-5BCA4E1E6C39}" srcOrd="5" destOrd="0" presId="urn:microsoft.com/office/officeart/2005/8/layout/process5"/>
    <dgm:cxn modelId="{1B065E01-FACE-4002-A2E4-B9B92080E89F}" type="presParOf" srcId="{4ADFE4E8-CA59-474D-9CEF-5BCA4E1E6C39}" destId="{AFCE28DE-5E97-4CFB-8359-34C6A246CDB1}" srcOrd="0" destOrd="0" presId="urn:microsoft.com/office/officeart/2005/8/layout/process5"/>
    <dgm:cxn modelId="{93ABE0F1-1F7D-49B6-8C98-60DCD5938498}" type="presParOf" srcId="{5003FD56-A90E-4885-89C4-3C31E6AEAD89}" destId="{2026DA48-7D99-4478-AE19-21FD9417C970}" srcOrd="6" destOrd="0" presId="urn:microsoft.com/office/officeart/2005/8/layout/process5"/>
    <dgm:cxn modelId="{2CCCB708-D79E-40FC-BB6A-652A96F0A72B}" type="presParOf" srcId="{5003FD56-A90E-4885-89C4-3C31E6AEAD89}" destId="{26D1AE04-827E-420A-9B56-047C85A63920}" srcOrd="7" destOrd="0" presId="urn:microsoft.com/office/officeart/2005/8/layout/process5"/>
    <dgm:cxn modelId="{73472EF6-2639-4EDD-AE27-FE7CACFDF23B}" type="presParOf" srcId="{26D1AE04-827E-420A-9B56-047C85A63920}" destId="{1E4E87D4-D4F2-4B3D-B0F0-5EEBE69A77B0}" srcOrd="0" destOrd="0" presId="urn:microsoft.com/office/officeart/2005/8/layout/process5"/>
    <dgm:cxn modelId="{9D63135A-67B0-4B4E-9417-E62FBFEC88DF}" type="presParOf" srcId="{5003FD56-A90E-4885-89C4-3C31E6AEAD89}" destId="{9A76C0EB-942E-4F19-8132-82FCE6860A15}" srcOrd="8" destOrd="0" presId="urn:microsoft.com/office/officeart/2005/8/layout/process5"/>
    <dgm:cxn modelId="{0C85245C-881D-4A0E-933C-A1B57E4C2FC4}" type="presParOf" srcId="{5003FD56-A90E-4885-89C4-3C31E6AEAD89}" destId="{24872378-C0DB-4D2D-9A8A-950FE54DD3C3}" srcOrd="9" destOrd="0" presId="urn:microsoft.com/office/officeart/2005/8/layout/process5"/>
    <dgm:cxn modelId="{B47CDF65-3F01-452B-83F7-4D58808AB2FE}" type="presParOf" srcId="{24872378-C0DB-4D2D-9A8A-950FE54DD3C3}" destId="{1204877F-9B16-48DC-8853-CA17D8500224}" srcOrd="0" destOrd="0" presId="urn:microsoft.com/office/officeart/2005/8/layout/process5"/>
    <dgm:cxn modelId="{8B2EF638-BE6D-409C-A16E-CEDC3888A490}" type="presParOf" srcId="{5003FD56-A90E-4885-89C4-3C31E6AEAD89}" destId="{FB8349D6-FC1B-4F51-909A-549317316FE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E2C7E9-FE2D-4229-81FD-C8082BE47AA3}" type="doc">
      <dgm:prSet loTypeId="urn:microsoft.com/office/officeart/2005/8/layout/hierarchy1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F33AEEF-0A6C-4E96-912A-2235238FEF2A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GitHub Copilot helps automate the process of writing code by providing suggestions based on context. It can assist with various aspects of the weather forecast tool, including:</a:t>
          </a:r>
          <a:endParaRPr lang="en-IN" sz="1400" dirty="0"/>
        </a:p>
      </dgm:t>
    </dgm:pt>
    <dgm:pt modelId="{149C63F3-98C2-439E-A8D8-E8BC7DC16038}" type="parTrans" cxnId="{EA1F60FD-931F-43C8-8CF8-0D03E26D0598}">
      <dgm:prSet/>
      <dgm:spPr/>
      <dgm:t>
        <a:bodyPr/>
        <a:lstStyle/>
        <a:p>
          <a:endParaRPr lang="en-IN"/>
        </a:p>
      </dgm:t>
    </dgm:pt>
    <dgm:pt modelId="{02481CF2-B3DA-4318-A07D-2962C5351C53}" type="sibTrans" cxnId="{EA1F60FD-931F-43C8-8CF8-0D03E26D0598}">
      <dgm:prSet/>
      <dgm:spPr/>
      <dgm:t>
        <a:bodyPr/>
        <a:lstStyle/>
        <a:p>
          <a:endParaRPr lang="en-IN"/>
        </a:p>
      </dgm:t>
    </dgm:pt>
    <dgm:pt modelId="{48C62279-C87E-4309-A1A7-C663A7281A1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dirty="0">
              <a:latin typeface="Lato" panose="020F0502020204030203" pitchFamily="34" charset="0"/>
            </a:rPr>
            <a:t>Generating API requests and handling responses from </a:t>
          </a:r>
          <a:r>
            <a:rPr lang="en-US" sz="1400" dirty="0" err="1">
              <a:latin typeface="Lato" panose="020F0502020204030203" pitchFamily="34" charset="0"/>
            </a:rPr>
            <a:t>OpenWeatherMap</a:t>
          </a:r>
          <a:r>
            <a:rPr lang="en-US" sz="1400" dirty="0">
              <a:latin typeface="Lato" panose="020F0502020204030203" pitchFamily="34" charset="0"/>
            </a:rPr>
            <a:t> API.</a:t>
          </a:r>
          <a:endParaRPr lang="en-IN" sz="1400" dirty="0"/>
        </a:p>
      </dgm:t>
    </dgm:pt>
    <dgm:pt modelId="{8E970AAD-9856-43A9-8CFD-F149CC8433AF}" type="parTrans" cxnId="{4D0DA05E-9813-4243-9AB7-17C9091EE622}">
      <dgm:prSet/>
      <dgm:spPr/>
      <dgm:t>
        <a:bodyPr/>
        <a:lstStyle/>
        <a:p>
          <a:endParaRPr lang="en-IN"/>
        </a:p>
      </dgm:t>
    </dgm:pt>
    <dgm:pt modelId="{E02DA0AA-2667-4B19-AE53-03E0A2336B35}" type="sibTrans" cxnId="{4D0DA05E-9813-4243-9AB7-17C9091EE622}">
      <dgm:prSet/>
      <dgm:spPr/>
      <dgm:t>
        <a:bodyPr/>
        <a:lstStyle/>
        <a:p>
          <a:endParaRPr lang="en-IN"/>
        </a:p>
      </dgm:t>
    </dgm:pt>
    <dgm:pt modelId="{DB016CF6-F899-48BF-98FA-7477B387580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dirty="0">
              <a:latin typeface="Lato" panose="020F0502020204030203" pitchFamily="34" charset="0"/>
            </a:rPr>
            <a:t>Parsing the retrieved weather data and extracting relevant information</a:t>
          </a:r>
          <a:r>
            <a:rPr lang="en-US" sz="1600" dirty="0">
              <a:latin typeface="Lato" panose="020F0502020204030203" pitchFamily="34" charset="0"/>
            </a:rPr>
            <a:t>.</a:t>
          </a:r>
          <a:endParaRPr lang="en-IN" sz="1600" dirty="0"/>
        </a:p>
      </dgm:t>
    </dgm:pt>
    <dgm:pt modelId="{19D1E117-7843-4F5B-ABF6-D6D338DC2AD5}" type="parTrans" cxnId="{753B63FD-EB25-43FB-A7EF-195A950D17EB}">
      <dgm:prSet/>
      <dgm:spPr/>
      <dgm:t>
        <a:bodyPr/>
        <a:lstStyle/>
        <a:p>
          <a:endParaRPr lang="en-IN"/>
        </a:p>
      </dgm:t>
    </dgm:pt>
    <dgm:pt modelId="{E41A4127-87FF-44B7-8C14-8935D6B14D2C}" type="sibTrans" cxnId="{753B63FD-EB25-43FB-A7EF-195A950D17EB}">
      <dgm:prSet/>
      <dgm:spPr/>
      <dgm:t>
        <a:bodyPr/>
        <a:lstStyle/>
        <a:p>
          <a:endParaRPr lang="en-IN"/>
        </a:p>
      </dgm:t>
    </dgm:pt>
    <dgm:pt modelId="{A568ABD1-6902-4548-AF31-22581EA39C4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dirty="0">
              <a:latin typeface="Lato" panose="020F0502020204030203" pitchFamily="34" charset="0"/>
            </a:rPr>
            <a:t>Implementing error handling mechanisms to handle exceptions and display informative error messages.</a:t>
          </a:r>
          <a:endParaRPr lang="en-IN" sz="1400" dirty="0"/>
        </a:p>
      </dgm:t>
    </dgm:pt>
    <dgm:pt modelId="{F7C917C4-90D1-4A35-A3EB-6A8DCCCE8C11}" type="parTrans" cxnId="{4ABB61EA-B96D-4B0A-AABF-BD9441C2250F}">
      <dgm:prSet/>
      <dgm:spPr/>
      <dgm:t>
        <a:bodyPr/>
        <a:lstStyle/>
        <a:p>
          <a:endParaRPr lang="en-IN"/>
        </a:p>
      </dgm:t>
    </dgm:pt>
    <dgm:pt modelId="{0E9AE3DD-EF82-4D88-833D-061222BBE63D}" type="sibTrans" cxnId="{4ABB61EA-B96D-4B0A-AABF-BD9441C2250F}">
      <dgm:prSet/>
      <dgm:spPr/>
      <dgm:t>
        <a:bodyPr/>
        <a:lstStyle/>
        <a:p>
          <a:endParaRPr lang="en-IN"/>
        </a:p>
      </dgm:t>
    </dgm:pt>
    <dgm:pt modelId="{D8926005-114A-42FE-874E-EC7F8BE70D48}" type="pres">
      <dgm:prSet presAssocID="{96E2C7E9-FE2D-4229-81FD-C8082BE47A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FA96C9-28CD-4230-80E3-2F6030071C06}" type="pres">
      <dgm:prSet presAssocID="{9F33AEEF-0A6C-4E96-912A-2235238FEF2A}" presName="hierRoot1" presStyleCnt="0"/>
      <dgm:spPr/>
    </dgm:pt>
    <dgm:pt modelId="{D5A9D83C-E26B-4713-85C6-013D2C02D02C}" type="pres">
      <dgm:prSet presAssocID="{9F33AEEF-0A6C-4E96-912A-2235238FEF2A}" presName="composite" presStyleCnt="0"/>
      <dgm:spPr/>
    </dgm:pt>
    <dgm:pt modelId="{98EAD394-E429-4C8E-871A-ABBE91A68C8B}" type="pres">
      <dgm:prSet presAssocID="{9F33AEEF-0A6C-4E96-912A-2235238FEF2A}" presName="background" presStyleLbl="node0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1E4EA711-9A0A-4717-858A-7BEC2C28C416}" type="pres">
      <dgm:prSet presAssocID="{9F33AEEF-0A6C-4E96-912A-2235238FEF2A}" presName="text" presStyleLbl="fgAcc0" presStyleIdx="0" presStyleCnt="1">
        <dgm:presLayoutVars>
          <dgm:chPref val="3"/>
        </dgm:presLayoutVars>
      </dgm:prSet>
      <dgm:spPr/>
    </dgm:pt>
    <dgm:pt modelId="{C2410E1A-F833-4007-A36B-143296A355EB}" type="pres">
      <dgm:prSet presAssocID="{9F33AEEF-0A6C-4E96-912A-2235238FEF2A}" presName="hierChild2" presStyleCnt="0"/>
      <dgm:spPr/>
    </dgm:pt>
    <dgm:pt modelId="{7A561A00-28F7-4EAB-9F9A-C1668CB36237}" type="pres">
      <dgm:prSet presAssocID="{8E970AAD-9856-43A9-8CFD-F149CC8433AF}" presName="Name10" presStyleLbl="parChTrans1D2" presStyleIdx="0" presStyleCnt="3"/>
      <dgm:spPr/>
    </dgm:pt>
    <dgm:pt modelId="{822B0D57-6D7F-4B55-94BC-FB32A73DD533}" type="pres">
      <dgm:prSet presAssocID="{48C62279-C87E-4309-A1A7-C663A7281A1A}" presName="hierRoot2" presStyleCnt="0"/>
      <dgm:spPr/>
    </dgm:pt>
    <dgm:pt modelId="{C48F60F6-5609-41DF-9D18-9C0F0E144576}" type="pres">
      <dgm:prSet presAssocID="{48C62279-C87E-4309-A1A7-C663A7281A1A}" presName="composite2" presStyleCnt="0"/>
      <dgm:spPr/>
    </dgm:pt>
    <dgm:pt modelId="{F476EF5C-7F6F-4895-BF08-9D81451C03E0}" type="pres">
      <dgm:prSet presAssocID="{48C62279-C87E-4309-A1A7-C663A7281A1A}" presName="background2" presStyleLbl="node2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BE52D9D1-A1B5-490E-8DAC-300B229388A9}" type="pres">
      <dgm:prSet presAssocID="{48C62279-C87E-4309-A1A7-C663A7281A1A}" presName="text2" presStyleLbl="fgAcc2" presStyleIdx="0" presStyleCnt="3">
        <dgm:presLayoutVars>
          <dgm:chPref val="3"/>
        </dgm:presLayoutVars>
      </dgm:prSet>
      <dgm:spPr/>
    </dgm:pt>
    <dgm:pt modelId="{28378102-E160-4D80-AE06-B3954DFF28AE}" type="pres">
      <dgm:prSet presAssocID="{48C62279-C87E-4309-A1A7-C663A7281A1A}" presName="hierChild3" presStyleCnt="0"/>
      <dgm:spPr/>
    </dgm:pt>
    <dgm:pt modelId="{65060A39-6EB4-4B1D-BBFB-6FBD589E9AF1}" type="pres">
      <dgm:prSet presAssocID="{19D1E117-7843-4F5B-ABF6-D6D338DC2AD5}" presName="Name10" presStyleLbl="parChTrans1D2" presStyleIdx="1" presStyleCnt="3"/>
      <dgm:spPr/>
    </dgm:pt>
    <dgm:pt modelId="{2FA49820-749F-44F6-BA61-1BDED759FBA8}" type="pres">
      <dgm:prSet presAssocID="{DB016CF6-F899-48BF-98FA-7477B3875807}" presName="hierRoot2" presStyleCnt="0"/>
      <dgm:spPr/>
    </dgm:pt>
    <dgm:pt modelId="{F903964A-2FD3-4300-A163-AF8024C7D0AF}" type="pres">
      <dgm:prSet presAssocID="{DB016CF6-F899-48BF-98FA-7477B3875807}" presName="composite2" presStyleCnt="0"/>
      <dgm:spPr/>
    </dgm:pt>
    <dgm:pt modelId="{6E808497-A3DC-4616-B911-003B6BD73101}" type="pres">
      <dgm:prSet presAssocID="{DB016CF6-F899-48BF-98FA-7477B3875807}" presName="background2" presStyleLbl="node2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EAE807B6-3E7F-4DB6-8285-028AB250A1ED}" type="pres">
      <dgm:prSet presAssocID="{DB016CF6-F899-48BF-98FA-7477B3875807}" presName="text2" presStyleLbl="fgAcc2" presStyleIdx="1" presStyleCnt="3">
        <dgm:presLayoutVars>
          <dgm:chPref val="3"/>
        </dgm:presLayoutVars>
      </dgm:prSet>
      <dgm:spPr/>
    </dgm:pt>
    <dgm:pt modelId="{93AA6E22-4D4D-4908-8F2D-8DA870BA8882}" type="pres">
      <dgm:prSet presAssocID="{DB016CF6-F899-48BF-98FA-7477B3875807}" presName="hierChild3" presStyleCnt="0"/>
      <dgm:spPr/>
    </dgm:pt>
    <dgm:pt modelId="{F89D2FE1-2FAB-4D57-93F6-4A265553115A}" type="pres">
      <dgm:prSet presAssocID="{F7C917C4-90D1-4A35-A3EB-6A8DCCCE8C11}" presName="Name10" presStyleLbl="parChTrans1D2" presStyleIdx="2" presStyleCnt="3"/>
      <dgm:spPr/>
    </dgm:pt>
    <dgm:pt modelId="{9E9D1610-0939-4EE4-A6F8-81C9DD8A34B9}" type="pres">
      <dgm:prSet presAssocID="{A568ABD1-6902-4548-AF31-22581EA39C4E}" presName="hierRoot2" presStyleCnt="0"/>
      <dgm:spPr/>
    </dgm:pt>
    <dgm:pt modelId="{DFD42753-8584-44A3-B328-7076FC79079B}" type="pres">
      <dgm:prSet presAssocID="{A568ABD1-6902-4548-AF31-22581EA39C4E}" presName="composite2" presStyleCnt="0"/>
      <dgm:spPr/>
    </dgm:pt>
    <dgm:pt modelId="{2FBEE236-28BC-415B-B3E6-1D237315831A}" type="pres">
      <dgm:prSet presAssocID="{A568ABD1-6902-4548-AF31-22581EA39C4E}" presName="background2" presStyleLbl="node2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644CB1D0-2A3A-4F95-A5B4-AAE2E73AD7A1}" type="pres">
      <dgm:prSet presAssocID="{A568ABD1-6902-4548-AF31-22581EA39C4E}" presName="text2" presStyleLbl="fgAcc2" presStyleIdx="2" presStyleCnt="3">
        <dgm:presLayoutVars>
          <dgm:chPref val="3"/>
        </dgm:presLayoutVars>
      </dgm:prSet>
      <dgm:spPr/>
    </dgm:pt>
    <dgm:pt modelId="{6725128F-82AA-4D19-97A2-438BFFE3D1C8}" type="pres">
      <dgm:prSet presAssocID="{A568ABD1-6902-4548-AF31-22581EA39C4E}" presName="hierChild3" presStyleCnt="0"/>
      <dgm:spPr/>
    </dgm:pt>
  </dgm:ptLst>
  <dgm:cxnLst>
    <dgm:cxn modelId="{4D0DA05E-9813-4243-9AB7-17C9091EE622}" srcId="{9F33AEEF-0A6C-4E96-912A-2235238FEF2A}" destId="{48C62279-C87E-4309-A1A7-C663A7281A1A}" srcOrd="0" destOrd="0" parTransId="{8E970AAD-9856-43A9-8CFD-F149CC8433AF}" sibTransId="{E02DA0AA-2667-4B19-AE53-03E0A2336B35}"/>
    <dgm:cxn modelId="{494A8386-3815-4A0E-B88C-C9276EAC9826}" type="presOf" srcId="{F7C917C4-90D1-4A35-A3EB-6A8DCCCE8C11}" destId="{F89D2FE1-2FAB-4D57-93F6-4A265553115A}" srcOrd="0" destOrd="0" presId="urn:microsoft.com/office/officeart/2005/8/layout/hierarchy1"/>
    <dgm:cxn modelId="{D548F18A-BF3D-48CD-B71D-314205866140}" type="presOf" srcId="{48C62279-C87E-4309-A1A7-C663A7281A1A}" destId="{BE52D9D1-A1B5-490E-8DAC-300B229388A9}" srcOrd="0" destOrd="0" presId="urn:microsoft.com/office/officeart/2005/8/layout/hierarchy1"/>
    <dgm:cxn modelId="{6E76EF97-6DA2-4971-AB5F-D4E5B04CC291}" type="presOf" srcId="{8E970AAD-9856-43A9-8CFD-F149CC8433AF}" destId="{7A561A00-28F7-4EAB-9F9A-C1668CB36237}" srcOrd="0" destOrd="0" presId="urn:microsoft.com/office/officeart/2005/8/layout/hierarchy1"/>
    <dgm:cxn modelId="{B930E89F-D76F-4138-8CB1-39B86E13C519}" type="presOf" srcId="{DB016CF6-F899-48BF-98FA-7477B3875807}" destId="{EAE807B6-3E7F-4DB6-8285-028AB250A1ED}" srcOrd="0" destOrd="0" presId="urn:microsoft.com/office/officeart/2005/8/layout/hierarchy1"/>
    <dgm:cxn modelId="{EDAA7BC4-C639-4BB3-BC60-302D1E4943F6}" type="presOf" srcId="{A568ABD1-6902-4548-AF31-22581EA39C4E}" destId="{644CB1D0-2A3A-4F95-A5B4-AAE2E73AD7A1}" srcOrd="0" destOrd="0" presId="urn:microsoft.com/office/officeart/2005/8/layout/hierarchy1"/>
    <dgm:cxn modelId="{2D10EBC4-D4CA-4D8E-9BC5-C941849BA102}" type="presOf" srcId="{96E2C7E9-FE2D-4229-81FD-C8082BE47AA3}" destId="{D8926005-114A-42FE-874E-EC7F8BE70D48}" srcOrd="0" destOrd="0" presId="urn:microsoft.com/office/officeart/2005/8/layout/hierarchy1"/>
    <dgm:cxn modelId="{36425CDC-8607-43CF-B374-5730FBA83441}" type="presOf" srcId="{9F33AEEF-0A6C-4E96-912A-2235238FEF2A}" destId="{1E4EA711-9A0A-4717-858A-7BEC2C28C416}" srcOrd="0" destOrd="0" presId="urn:microsoft.com/office/officeart/2005/8/layout/hierarchy1"/>
    <dgm:cxn modelId="{B9477CDE-6EC1-487D-BE40-35B0D711CEC2}" type="presOf" srcId="{19D1E117-7843-4F5B-ABF6-D6D338DC2AD5}" destId="{65060A39-6EB4-4B1D-BBFB-6FBD589E9AF1}" srcOrd="0" destOrd="0" presId="urn:microsoft.com/office/officeart/2005/8/layout/hierarchy1"/>
    <dgm:cxn modelId="{4ABB61EA-B96D-4B0A-AABF-BD9441C2250F}" srcId="{9F33AEEF-0A6C-4E96-912A-2235238FEF2A}" destId="{A568ABD1-6902-4548-AF31-22581EA39C4E}" srcOrd="2" destOrd="0" parTransId="{F7C917C4-90D1-4A35-A3EB-6A8DCCCE8C11}" sibTransId="{0E9AE3DD-EF82-4D88-833D-061222BBE63D}"/>
    <dgm:cxn modelId="{EA1F60FD-931F-43C8-8CF8-0D03E26D0598}" srcId="{96E2C7E9-FE2D-4229-81FD-C8082BE47AA3}" destId="{9F33AEEF-0A6C-4E96-912A-2235238FEF2A}" srcOrd="0" destOrd="0" parTransId="{149C63F3-98C2-439E-A8D8-E8BC7DC16038}" sibTransId="{02481CF2-B3DA-4318-A07D-2962C5351C53}"/>
    <dgm:cxn modelId="{753B63FD-EB25-43FB-A7EF-195A950D17EB}" srcId="{9F33AEEF-0A6C-4E96-912A-2235238FEF2A}" destId="{DB016CF6-F899-48BF-98FA-7477B3875807}" srcOrd="1" destOrd="0" parTransId="{19D1E117-7843-4F5B-ABF6-D6D338DC2AD5}" sibTransId="{E41A4127-87FF-44B7-8C14-8935D6B14D2C}"/>
    <dgm:cxn modelId="{BFA6BF0F-0C25-44AA-8C36-5319F0FDBACB}" type="presParOf" srcId="{D8926005-114A-42FE-874E-EC7F8BE70D48}" destId="{FFFA96C9-28CD-4230-80E3-2F6030071C06}" srcOrd="0" destOrd="0" presId="urn:microsoft.com/office/officeart/2005/8/layout/hierarchy1"/>
    <dgm:cxn modelId="{D74A377C-B77B-4750-95BB-81C733C20EF5}" type="presParOf" srcId="{FFFA96C9-28CD-4230-80E3-2F6030071C06}" destId="{D5A9D83C-E26B-4713-85C6-013D2C02D02C}" srcOrd="0" destOrd="0" presId="urn:microsoft.com/office/officeart/2005/8/layout/hierarchy1"/>
    <dgm:cxn modelId="{391A51ED-A7A6-4B32-9BD5-FC7E027BD2DF}" type="presParOf" srcId="{D5A9D83C-E26B-4713-85C6-013D2C02D02C}" destId="{98EAD394-E429-4C8E-871A-ABBE91A68C8B}" srcOrd="0" destOrd="0" presId="urn:microsoft.com/office/officeart/2005/8/layout/hierarchy1"/>
    <dgm:cxn modelId="{3EB01B1B-630E-4E06-8B8A-DAA566B068CC}" type="presParOf" srcId="{D5A9D83C-E26B-4713-85C6-013D2C02D02C}" destId="{1E4EA711-9A0A-4717-858A-7BEC2C28C416}" srcOrd="1" destOrd="0" presId="urn:microsoft.com/office/officeart/2005/8/layout/hierarchy1"/>
    <dgm:cxn modelId="{B8C53EC2-8379-48C4-803A-EF2007982DCF}" type="presParOf" srcId="{FFFA96C9-28CD-4230-80E3-2F6030071C06}" destId="{C2410E1A-F833-4007-A36B-143296A355EB}" srcOrd="1" destOrd="0" presId="urn:microsoft.com/office/officeart/2005/8/layout/hierarchy1"/>
    <dgm:cxn modelId="{4E6FF050-3B31-41C4-83DA-FD4F08097927}" type="presParOf" srcId="{C2410E1A-F833-4007-A36B-143296A355EB}" destId="{7A561A00-28F7-4EAB-9F9A-C1668CB36237}" srcOrd="0" destOrd="0" presId="urn:microsoft.com/office/officeart/2005/8/layout/hierarchy1"/>
    <dgm:cxn modelId="{8B70D65B-7828-4A6A-9DCE-071679D6BEB5}" type="presParOf" srcId="{C2410E1A-F833-4007-A36B-143296A355EB}" destId="{822B0D57-6D7F-4B55-94BC-FB32A73DD533}" srcOrd="1" destOrd="0" presId="urn:microsoft.com/office/officeart/2005/8/layout/hierarchy1"/>
    <dgm:cxn modelId="{75C4C83A-20C4-4630-A436-EE9E812F79A6}" type="presParOf" srcId="{822B0D57-6D7F-4B55-94BC-FB32A73DD533}" destId="{C48F60F6-5609-41DF-9D18-9C0F0E144576}" srcOrd="0" destOrd="0" presId="urn:microsoft.com/office/officeart/2005/8/layout/hierarchy1"/>
    <dgm:cxn modelId="{68FB1AE1-AA7C-46BF-8BFA-127132793044}" type="presParOf" srcId="{C48F60F6-5609-41DF-9D18-9C0F0E144576}" destId="{F476EF5C-7F6F-4895-BF08-9D81451C03E0}" srcOrd="0" destOrd="0" presId="urn:microsoft.com/office/officeart/2005/8/layout/hierarchy1"/>
    <dgm:cxn modelId="{C2BED6F4-B93C-4EBD-BE74-CD7E3B13E1E9}" type="presParOf" srcId="{C48F60F6-5609-41DF-9D18-9C0F0E144576}" destId="{BE52D9D1-A1B5-490E-8DAC-300B229388A9}" srcOrd="1" destOrd="0" presId="urn:microsoft.com/office/officeart/2005/8/layout/hierarchy1"/>
    <dgm:cxn modelId="{A17D826D-14E9-43F3-8520-E8336E6C61FA}" type="presParOf" srcId="{822B0D57-6D7F-4B55-94BC-FB32A73DD533}" destId="{28378102-E160-4D80-AE06-B3954DFF28AE}" srcOrd="1" destOrd="0" presId="urn:microsoft.com/office/officeart/2005/8/layout/hierarchy1"/>
    <dgm:cxn modelId="{10D600C2-7B55-46DD-971F-A42F27AEBA1B}" type="presParOf" srcId="{C2410E1A-F833-4007-A36B-143296A355EB}" destId="{65060A39-6EB4-4B1D-BBFB-6FBD589E9AF1}" srcOrd="2" destOrd="0" presId="urn:microsoft.com/office/officeart/2005/8/layout/hierarchy1"/>
    <dgm:cxn modelId="{4D3903B3-C7D9-4D08-A28F-8DCE9A270EFE}" type="presParOf" srcId="{C2410E1A-F833-4007-A36B-143296A355EB}" destId="{2FA49820-749F-44F6-BA61-1BDED759FBA8}" srcOrd="3" destOrd="0" presId="urn:microsoft.com/office/officeart/2005/8/layout/hierarchy1"/>
    <dgm:cxn modelId="{1C1AFE89-DA49-4EA6-8C68-D4AD03C9C495}" type="presParOf" srcId="{2FA49820-749F-44F6-BA61-1BDED759FBA8}" destId="{F903964A-2FD3-4300-A163-AF8024C7D0AF}" srcOrd="0" destOrd="0" presId="urn:microsoft.com/office/officeart/2005/8/layout/hierarchy1"/>
    <dgm:cxn modelId="{B18EE92E-04BA-48DD-8F70-5F55AB5DE526}" type="presParOf" srcId="{F903964A-2FD3-4300-A163-AF8024C7D0AF}" destId="{6E808497-A3DC-4616-B911-003B6BD73101}" srcOrd="0" destOrd="0" presId="urn:microsoft.com/office/officeart/2005/8/layout/hierarchy1"/>
    <dgm:cxn modelId="{1537B5E8-BE69-4CE1-B492-9AC27DDD4917}" type="presParOf" srcId="{F903964A-2FD3-4300-A163-AF8024C7D0AF}" destId="{EAE807B6-3E7F-4DB6-8285-028AB250A1ED}" srcOrd="1" destOrd="0" presId="urn:microsoft.com/office/officeart/2005/8/layout/hierarchy1"/>
    <dgm:cxn modelId="{7F44B0DD-F7AC-4E01-8037-20C8170AA204}" type="presParOf" srcId="{2FA49820-749F-44F6-BA61-1BDED759FBA8}" destId="{93AA6E22-4D4D-4908-8F2D-8DA870BA8882}" srcOrd="1" destOrd="0" presId="urn:microsoft.com/office/officeart/2005/8/layout/hierarchy1"/>
    <dgm:cxn modelId="{6720CB92-59E3-421D-888D-2D89995C38ED}" type="presParOf" srcId="{C2410E1A-F833-4007-A36B-143296A355EB}" destId="{F89D2FE1-2FAB-4D57-93F6-4A265553115A}" srcOrd="4" destOrd="0" presId="urn:microsoft.com/office/officeart/2005/8/layout/hierarchy1"/>
    <dgm:cxn modelId="{B5D94433-DA16-4BF3-A19E-98F0D0E5989D}" type="presParOf" srcId="{C2410E1A-F833-4007-A36B-143296A355EB}" destId="{9E9D1610-0939-4EE4-A6F8-81C9DD8A34B9}" srcOrd="5" destOrd="0" presId="urn:microsoft.com/office/officeart/2005/8/layout/hierarchy1"/>
    <dgm:cxn modelId="{BFA41EF1-CC93-4A31-ACE0-2D037F1823A3}" type="presParOf" srcId="{9E9D1610-0939-4EE4-A6F8-81C9DD8A34B9}" destId="{DFD42753-8584-44A3-B328-7076FC79079B}" srcOrd="0" destOrd="0" presId="urn:microsoft.com/office/officeart/2005/8/layout/hierarchy1"/>
    <dgm:cxn modelId="{D1144840-55FA-46FE-A766-0CE6822B7D0F}" type="presParOf" srcId="{DFD42753-8584-44A3-B328-7076FC79079B}" destId="{2FBEE236-28BC-415B-B3E6-1D237315831A}" srcOrd="0" destOrd="0" presId="urn:microsoft.com/office/officeart/2005/8/layout/hierarchy1"/>
    <dgm:cxn modelId="{47CB2471-AA5D-4D67-BF33-2E34EF091C08}" type="presParOf" srcId="{DFD42753-8584-44A3-B328-7076FC79079B}" destId="{644CB1D0-2A3A-4F95-A5B4-AAE2E73AD7A1}" srcOrd="1" destOrd="0" presId="urn:microsoft.com/office/officeart/2005/8/layout/hierarchy1"/>
    <dgm:cxn modelId="{44767A18-3574-4F9B-9242-FC2B782A2666}" type="presParOf" srcId="{9E9D1610-0939-4EE4-A6F8-81C9DD8A34B9}" destId="{6725128F-82AA-4D19-97A2-438BFFE3D1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A7B300-A202-4FC1-81D3-F24B28A1638F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30CE012-3A13-4C36-AB18-6FD1AF04389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Open a new terminal</a:t>
          </a:r>
          <a:r>
            <a:rPr lang="en-US" sz="1200" dirty="0">
              <a:latin typeface="Lato" panose="020F0502020204030203" pitchFamily="34" charset="0"/>
            </a:rPr>
            <a:t>.</a:t>
          </a:r>
          <a:endParaRPr lang="en-IN" sz="1200" dirty="0"/>
        </a:p>
      </dgm:t>
    </dgm:pt>
    <dgm:pt modelId="{9C9730A8-166F-4AD0-87E4-47E11B5262A6}" type="parTrans" cxnId="{43D8DC9F-5BED-440D-A9F6-23F69120F536}">
      <dgm:prSet/>
      <dgm:spPr/>
      <dgm:t>
        <a:bodyPr/>
        <a:lstStyle/>
        <a:p>
          <a:endParaRPr lang="en-IN"/>
        </a:p>
      </dgm:t>
    </dgm:pt>
    <dgm:pt modelId="{04952211-FF79-4C5B-BF2A-80D5716374D4}" type="sibTrans" cxnId="{43D8DC9F-5BED-440D-A9F6-23F69120F536}">
      <dgm:prSet/>
      <dgm:spPr/>
      <dgm:t>
        <a:bodyPr/>
        <a:lstStyle/>
        <a:p>
          <a:endParaRPr lang="en-IN"/>
        </a:p>
      </dgm:t>
    </dgm:pt>
    <dgm:pt modelId="{258EA962-9C8F-4CAE-837C-30C4293AAF7B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Lato" panose="020F0502020204030203" pitchFamily="34" charset="0"/>
            </a:rPr>
            <a:t>Install the ‘requests’ library </a:t>
          </a:r>
          <a:r>
            <a:rPr lang="en-US" sz="1400" b="0" i="0" dirty="0">
              <a:effectLst/>
              <a:latin typeface="Lato" panose="020F0502020204030203" pitchFamily="34" charset="0"/>
            </a:rPr>
            <a:t>using pip, which is the package installer for Python by using the command:</a:t>
          </a:r>
        </a:p>
        <a:p>
          <a:pPr>
            <a:buNone/>
          </a:pPr>
          <a:r>
            <a:rPr lang="en-US" sz="1400" b="0" i="0" dirty="0">
              <a:effectLst/>
              <a:latin typeface="Lato" panose="020F0502020204030203" pitchFamily="34" charset="0"/>
            </a:rPr>
            <a:t>pip install requests</a:t>
          </a:r>
          <a:endParaRPr lang="en-IN" sz="1400" dirty="0"/>
        </a:p>
      </dgm:t>
    </dgm:pt>
    <dgm:pt modelId="{37EE75B8-3575-425F-9582-E1EF5982FA69}" type="parTrans" cxnId="{4E0C298A-A030-408C-9C94-5F3CC9ED1067}">
      <dgm:prSet/>
      <dgm:spPr/>
      <dgm:t>
        <a:bodyPr/>
        <a:lstStyle/>
        <a:p>
          <a:endParaRPr lang="en-IN"/>
        </a:p>
      </dgm:t>
    </dgm:pt>
    <dgm:pt modelId="{2CD73345-7856-435F-A899-65B206A30C1F}" type="sibTrans" cxnId="{4E0C298A-A030-408C-9C94-5F3CC9ED1067}">
      <dgm:prSet/>
      <dgm:spPr/>
      <dgm:t>
        <a:bodyPr/>
        <a:lstStyle/>
        <a:p>
          <a:endParaRPr lang="en-IN"/>
        </a:p>
      </dgm:t>
    </dgm:pt>
    <dgm:pt modelId="{E1A03067-B7B7-4E0C-8CC9-42CA0FF20004}">
      <dgm:prSet phldrT="[Text]"/>
      <dgm:spPr/>
      <dgm:t>
        <a:bodyPr/>
        <a:lstStyle/>
        <a:p>
          <a:pPr>
            <a:buNone/>
          </a:pPr>
          <a:r>
            <a:rPr lang="en-IN">
              <a:latin typeface="Lato" panose="020F0502020204030203" pitchFamily="34" charset="0"/>
            </a:rPr>
            <a:t>By using the cd command in the terminal environment </a:t>
          </a:r>
          <a:r>
            <a:rPr lang="en-US" b="0" i="0">
              <a:effectLst/>
              <a:latin typeface="Lato" panose="020F0502020204030203" pitchFamily="34" charset="0"/>
            </a:rPr>
            <a:t>change the current working directory </a:t>
          </a:r>
        </a:p>
        <a:p>
          <a:pPr>
            <a:buNone/>
          </a:pPr>
          <a:r>
            <a:rPr lang="en-US" b="0" i="0">
              <a:effectLst/>
              <a:latin typeface="Lato" panose="020F0502020204030203" pitchFamily="34" charset="0"/>
            </a:rPr>
            <a:t>Command:  </a:t>
          </a:r>
          <a:r>
            <a:rPr lang="en-IN" b="0" i="0">
              <a:effectLst/>
              <a:latin typeface="Lato" panose="020F0502020204030203" pitchFamily="34" charset="0"/>
            </a:rPr>
            <a:t>cd [directory]</a:t>
          </a:r>
          <a:endParaRPr lang="en-IN">
            <a:latin typeface="Lato" panose="020F0502020204030203" pitchFamily="34" charset="0"/>
          </a:endParaRPr>
        </a:p>
        <a:p>
          <a:pPr>
            <a:buNone/>
          </a:pPr>
          <a:r>
            <a:rPr lang="en-IN" b="0" i="0">
              <a:effectLst/>
              <a:latin typeface="Lato" panose="020F0502020204030203" pitchFamily="34" charset="0"/>
            </a:rPr>
            <a:t>where [directory] </a:t>
          </a:r>
          <a:r>
            <a:rPr lang="en-US" b="0" i="0">
              <a:effectLst/>
              <a:latin typeface="Lato" panose="020F0502020204030203" pitchFamily="34" charset="0"/>
            </a:rPr>
            <a:t>represents the path to the directory you want to navigate to.</a:t>
          </a:r>
          <a:endParaRPr lang="en-IN" dirty="0"/>
        </a:p>
      </dgm:t>
    </dgm:pt>
    <dgm:pt modelId="{0E37524E-9EFD-41AE-BBE6-6DEA34D40C70}" type="parTrans" cxnId="{0413C0DA-AB44-42D8-9791-E8D260B81CF6}">
      <dgm:prSet/>
      <dgm:spPr/>
      <dgm:t>
        <a:bodyPr/>
        <a:lstStyle/>
        <a:p>
          <a:endParaRPr lang="en-IN"/>
        </a:p>
      </dgm:t>
    </dgm:pt>
    <dgm:pt modelId="{A4C26890-59EE-4D47-9E53-EA74D5F189C0}" type="sibTrans" cxnId="{0413C0DA-AB44-42D8-9791-E8D260B81CF6}">
      <dgm:prSet/>
      <dgm:spPr/>
      <dgm:t>
        <a:bodyPr/>
        <a:lstStyle/>
        <a:p>
          <a:endParaRPr lang="en-IN"/>
        </a:p>
      </dgm:t>
    </dgm:pt>
    <dgm:pt modelId="{40C077E8-D7B2-4BFA-B0BF-AE90E3FB90B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100" b="0" i="0">
              <a:effectLst/>
              <a:latin typeface="Lato" panose="020F0502020204030203" pitchFamily="34" charset="0"/>
            </a:rPr>
            <a:t>To use the tool, save the code in a Python file (e.g., ‘</a:t>
          </a:r>
          <a:r>
            <a:rPr lang="en-IN" sz="1100" b="1" i="0">
              <a:effectLst/>
              <a:latin typeface="Lato" panose="020F0502020204030203" pitchFamily="34" charset="0"/>
            </a:rPr>
            <a:t>weather_forecast.py</a:t>
          </a:r>
          <a:r>
            <a:rPr lang="en-US" sz="1100" b="0" i="0">
              <a:effectLst/>
              <a:latin typeface="Lato" panose="020F0502020204030203" pitchFamily="34" charset="0"/>
            </a:rPr>
            <a:t>’) and run it from the command line, passing the city name as an argument:</a:t>
          </a:r>
          <a:endParaRPr lang="en-IN" sz="1100" dirty="0"/>
        </a:p>
      </dgm:t>
    </dgm:pt>
    <dgm:pt modelId="{4D390A88-0C0F-440F-95BE-073AC2D827E7}" type="parTrans" cxnId="{50DD3EE8-634C-4E62-A7E1-7F4814AB9052}">
      <dgm:prSet/>
      <dgm:spPr/>
      <dgm:t>
        <a:bodyPr/>
        <a:lstStyle/>
        <a:p>
          <a:endParaRPr lang="en-IN"/>
        </a:p>
      </dgm:t>
    </dgm:pt>
    <dgm:pt modelId="{4898666C-6443-48C4-AB49-DCA1CFA8A7FF}" type="sibTrans" cxnId="{50DD3EE8-634C-4E62-A7E1-7F4814AB9052}">
      <dgm:prSet/>
      <dgm:spPr/>
      <dgm:t>
        <a:bodyPr/>
        <a:lstStyle/>
        <a:p>
          <a:endParaRPr lang="en-IN"/>
        </a:p>
      </dgm:t>
    </dgm:pt>
    <dgm:pt modelId="{AEE6F4BE-5F8B-40AA-BA48-D7B789A2C781}">
      <dgm:prSet custT="1"/>
      <dgm:spPr/>
      <dgm:t>
        <a:bodyPr/>
        <a:lstStyle/>
        <a:p>
          <a:pPr>
            <a:buNone/>
          </a:pPr>
          <a:r>
            <a:rPr lang="en-US" sz="1100" b="0" i="0">
              <a:effectLst/>
              <a:latin typeface="Lato" panose="020F0502020204030203" pitchFamily="34" charset="0"/>
            </a:rPr>
            <a:t>python weather_forecast.py London</a:t>
          </a:r>
          <a:r>
            <a:rPr lang="en-US" sz="1100">
              <a:latin typeface="Lato" panose="020F0502020204030203" pitchFamily="34" charset="0"/>
            </a:rPr>
            <a:t> </a:t>
          </a:r>
          <a:endParaRPr lang="en-US" sz="1100" dirty="0">
            <a:latin typeface="Lato" panose="020F0502020204030203" pitchFamily="34" charset="0"/>
          </a:endParaRPr>
        </a:p>
      </dgm:t>
    </dgm:pt>
    <dgm:pt modelId="{39594FA4-779C-4702-A35C-890827A9EBDA}" type="parTrans" cxnId="{BBAC819A-5D22-4D71-96FF-9485C25ABACD}">
      <dgm:prSet/>
      <dgm:spPr/>
      <dgm:t>
        <a:bodyPr/>
        <a:lstStyle/>
        <a:p>
          <a:endParaRPr lang="en-IN"/>
        </a:p>
      </dgm:t>
    </dgm:pt>
    <dgm:pt modelId="{658411C6-0D69-48C5-BB7A-FAAA2E0975F9}" type="sibTrans" cxnId="{BBAC819A-5D22-4D71-96FF-9485C25ABACD}">
      <dgm:prSet/>
      <dgm:spPr/>
      <dgm:t>
        <a:bodyPr/>
        <a:lstStyle/>
        <a:p>
          <a:endParaRPr lang="en-IN"/>
        </a:p>
      </dgm:t>
    </dgm:pt>
    <dgm:pt modelId="{CF20DFDA-37EE-4467-92CA-9A1AB375D3EF}">
      <dgm:prSet custT="1"/>
      <dgm:spPr/>
      <dgm:t>
        <a:bodyPr/>
        <a:lstStyle/>
        <a:p>
          <a:pPr>
            <a:buNone/>
          </a:pPr>
          <a:r>
            <a:rPr lang="en-US" sz="1100">
              <a:latin typeface="Lato" panose="020F0502020204030203" pitchFamily="34" charset="0"/>
            </a:rPr>
            <a:t>OR</a:t>
          </a:r>
          <a:endParaRPr lang="en-US" sz="1100" dirty="0">
            <a:latin typeface="Lato" panose="020F0502020204030203" pitchFamily="34" charset="0"/>
          </a:endParaRPr>
        </a:p>
      </dgm:t>
    </dgm:pt>
    <dgm:pt modelId="{CC7A4FD6-40C3-4072-8DAA-64D42CB1BA30}" type="parTrans" cxnId="{7B9BCE9D-D491-48C7-8F77-86FCF36A7E14}">
      <dgm:prSet/>
      <dgm:spPr/>
      <dgm:t>
        <a:bodyPr/>
        <a:lstStyle/>
        <a:p>
          <a:endParaRPr lang="en-IN"/>
        </a:p>
      </dgm:t>
    </dgm:pt>
    <dgm:pt modelId="{BAB3EC5B-74A9-4CAE-AE65-10D712DE012D}" type="sibTrans" cxnId="{7B9BCE9D-D491-48C7-8F77-86FCF36A7E14}">
      <dgm:prSet/>
      <dgm:spPr/>
      <dgm:t>
        <a:bodyPr/>
        <a:lstStyle/>
        <a:p>
          <a:endParaRPr lang="en-IN"/>
        </a:p>
      </dgm:t>
    </dgm:pt>
    <dgm:pt modelId="{FD4D4DD1-663D-422B-8648-3C164D443072}">
      <dgm:prSet custT="1"/>
      <dgm:spPr/>
      <dgm:t>
        <a:bodyPr/>
        <a:lstStyle/>
        <a:p>
          <a:pPr>
            <a:buNone/>
          </a:pPr>
          <a:r>
            <a:rPr lang="en-US" sz="1100" b="0" i="0">
              <a:effectLst/>
              <a:latin typeface="Lato" panose="020F0502020204030203" pitchFamily="34" charset="0"/>
            </a:rPr>
            <a:t>py weather_forecast.py London</a:t>
          </a:r>
          <a:endParaRPr lang="en-IN" sz="1100" dirty="0">
            <a:latin typeface="Lato" panose="020F0502020204030203" pitchFamily="34" charset="0"/>
          </a:endParaRPr>
        </a:p>
      </dgm:t>
    </dgm:pt>
    <dgm:pt modelId="{60206C49-1FD0-446F-9633-34F190EF3B56}" type="parTrans" cxnId="{C7B0D492-71F1-4BD5-8057-63AB9A570825}">
      <dgm:prSet/>
      <dgm:spPr/>
      <dgm:t>
        <a:bodyPr/>
        <a:lstStyle/>
        <a:p>
          <a:endParaRPr lang="en-IN"/>
        </a:p>
      </dgm:t>
    </dgm:pt>
    <dgm:pt modelId="{1604D439-8899-47F9-951D-D5CBDC746AFE}" type="sibTrans" cxnId="{C7B0D492-71F1-4BD5-8057-63AB9A570825}">
      <dgm:prSet/>
      <dgm:spPr/>
      <dgm:t>
        <a:bodyPr/>
        <a:lstStyle/>
        <a:p>
          <a:endParaRPr lang="en-IN"/>
        </a:p>
      </dgm:t>
    </dgm:pt>
    <dgm:pt modelId="{65983B82-774C-4BDB-AA6F-022A75DFEF18}" type="pres">
      <dgm:prSet presAssocID="{F0A7B300-A202-4FC1-81D3-F24B28A1638F}" presName="outerComposite" presStyleCnt="0">
        <dgm:presLayoutVars>
          <dgm:chMax val="5"/>
          <dgm:dir/>
          <dgm:resizeHandles val="exact"/>
        </dgm:presLayoutVars>
      </dgm:prSet>
      <dgm:spPr/>
    </dgm:pt>
    <dgm:pt modelId="{74E8F54E-38E2-4E51-91AA-A5F19D20705A}" type="pres">
      <dgm:prSet presAssocID="{F0A7B300-A202-4FC1-81D3-F24B28A1638F}" presName="dummyMaxCanvas" presStyleCnt="0">
        <dgm:presLayoutVars/>
      </dgm:prSet>
      <dgm:spPr/>
    </dgm:pt>
    <dgm:pt modelId="{6432A442-012D-43DE-87DB-AFA9A75237D8}" type="pres">
      <dgm:prSet presAssocID="{F0A7B300-A202-4FC1-81D3-F24B28A1638F}" presName="FourNodes_1" presStyleLbl="node1" presStyleIdx="0" presStyleCnt="4">
        <dgm:presLayoutVars>
          <dgm:bulletEnabled val="1"/>
        </dgm:presLayoutVars>
      </dgm:prSet>
      <dgm:spPr/>
    </dgm:pt>
    <dgm:pt modelId="{CC1DBE17-3A09-4D2C-966E-EA46C431AFEF}" type="pres">
      <dgm:prSet presAssocID="{F0A7B300-A202-4FC1-81D3-F24B28A1638F}" presName="FourNodes_2" presStyleLbl="node1" presStyleIdx="1" presStyleCnt="4">
        <dgm:presLayoutVars>
          <dgm:bulletEnabled val="1"/>
        </dgm:presLayoutVars>
      </dgm:prSet>
      <dgm:spPr/>
    </dgm:pt>
    <dgm:pt modelId="{A2C85A52-4608-4935-905D-1857F3C029D7}" type="pres">
      <dgm:prSet presAssocID="{F0A7B300-A202-4FC1-81D3-F24B28A1638F}" presName="FourNodes_3" presStyleLbl="node1" presStyleIdx="2" presStyleCnt="4">
        <dgm:presLayoutVars>
          <dgm:bulletEnabled val="1"/>
        </dgm:presLayoutVars>
      </dgm:prSet>
      <dgm:spPr/>
    </dgm:pt>
    <dgm:pt modelId="{5E44C0FE-D75C-4C5C-B41A-26DA1756AB37}" type="pres">
      <dgm:prSet presAssocID="{F0A7B300-A202-4FC1-81D3-F24B28A1638F}" presName="FourNodes_4" presStyleLbl="node1" presStyleIdx="3" presStyleCnt="4" custScaleX="103201">
        <dgm:presLayoutVars>
          <dgm:bulletEnabled val="1"/>
        </dgm:presLayoutVars>
      </dgm:prSet>
      <dgm:spPr/>
    </dgm:pt>
    <dgm:pt modelId="{FC34435D-0F75-401B-815F-449834750E77}" type="pres">
      <dgm:prSet presAssocID="{F0A7B300-A202-4FC1-81D3-F24B28A1638F}" presName="FourConn_1-2" presStyleLbl="fgAccFollowNode1" presStyleIdx="0" presStyleCnt="3">
        <dgm:presLayoutVars>
          <dgm:bulletEnabled val="1"/>
        </dgm:presLayoutVars>
      </dgm:prSet>
      <dgm:spPr/>
    </dgm:pt>
    <dgm:pt modelId="{147EFB2C-8ECF-4504-897D-A13150A77840}" type="pres">
      <dgm:prSet presAssocID="{F0A7B300-A202-4FC1-81D3-F24B28A1638F}" presName="FourConn_2-3" presStyleLbl="fgAccFollowNode1" presStyleIdx="1" presStyleCnt="3">
        <dgm:presLayoutVars>
          <dgm:bulletEnabled val="1"/>
        </dgm:presLayoutVars>
      </dgm:prSet>
      <dgm:spPr/>
    </dgm:pt>
    <dgm:pt modelId="{2E9585C9-E46D-42AB-B230-8B636D26B804}" type="pres">
      <dgm:prSet presAssocID="{F0A7B300-A202-4FC1-81D3-F24B28A1638F}" presName="FourConn_3-4" presStyleLbl="fgAccFollowNode1" presStyleIdx="2" presStyleCnt="3">
        <dgm:presLayoutVars>
          <dgm:bulletEnabled val="1"/>
        </dgm:presLayoutVars>
      </dgm:prSet>
      <dgm:spPr/>
    </dgm:pt>
    <dgm:pt modelId="{0724E5E9-40D0-4C26-9D32-B6B179602AF7}" type="pres">
      <dgm:prSet presAssocID="{F0A7B300-A202-4FC1-81D3-F24B28A1638F}" presName="FourNodes_1_text" presStyleLbl="node1" presStyleIdx="3" presStyleCnt="4">
        <dgm:presLayoutVars>
          <dgm:bulletEnabled val="1"/>
        </dgm:presLayoutVars>
      </dgm:prSet>
      <dgm:spPr/>
    </dgm:pt>
    <dgm:pt modelId="{286ABF86-3E01-498C-87A6-4B66C5B9313C}" type="pres">
      <dgm:prSet presAssocID="{F0A7B300-A202-4FC1-81D3-F24B28A1638F}" presName="FourNodes_2_text" presStyleLbl="node1" presStyleIdx="3" presStyleCnt="4">
        <dgm:presLayoutVars>
          <dgm:bulletEnabled val="1"/>
        </dgm:presLayoutVars>
      </dgm:prSet>
      <dgm:spPr/>
    </dgm:pt>
    <dgm:pt modelId="{804B8383-2906-475C-8081-FE612BD1BD90}" type="pres">
      <dgm:prSet presAssocID="{F0A7B300-A202-4FC1-81D3-F24B28A1638F}" presName="FourNodes_3_text" presStyleLbl="node1" presStyleIdx="3" presStyleCnt="4">
        <dgm:presLayoutVars>
          <dgm:bulletEnabled val="1"/>
        </dgm:presLayoutVars>
      </dgm:prSet>
      <dgm:spPr/>
    </dgm:pt>
    <dgm:pt modelId="{5B01CF5A-6C3F-48AE-B24B-D1CEE9B736B3}" type="pres">
      <dgm:prSet presAssocID="{F0A7B300-A202-4FC1-81D3-F24B28A163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3227902-6EED-43C1-8B42-AEDAAA30AC52}" type="presOf" srcId="{258EA962-9C8F-4CAE-837C-30C4293AAF7B}" destId="{286ABF86-3E01-498C-87A6-4B66C5B9313C}" srcOrd="1" destOrd="0" presId="urn:microsoft.com/office/officeart/2005/8/layout/vProcess5"/>
    <dgm:cxn modelId="{22CB1104-921D-4DE5-B86A-00EB4EF2628C}" type="presOf" srcId="{AEE6F4BE-5F8B-40AA-BA48-D7B789A2C781}" destId="{5E44C0FE-D75C-4C5C-B41A-26DA1756AB37}" srcOrd="0" destOrd="1" presId="urn:microsoft.com/office/officeart/2005/8/layout/vProcess5"/>
    <dgm:cxn modelId="{0D7A1A39-7F4F-4733-A87E-B31331FD3E1F}" type="presOf" srcId="{40C077E8-D7B2-4BFA-B0BF-AE90E3FB90B4}" destId="{5B01CF5A-6C3F-48AE-B24B-D1CEE9B736B3}" srcOrd="1" destOrd="0" presId="urn:microsoft.com/office/officeart/2005/8/layout/vProcess5"/>
    <dgm:cxn modelId="{E23B7C5C-B27B-4C86-9305-4220B6D84C07}" type="presOf" srcId="{F0A7B300-A202-4FC1-81D3-F24B28A1638F}" destId="{65983B82-774C-4BDB-AA6F-022A75DFEF18}" srcOrd="0" destOrd="0" presId="urn:microsoft.com/office/officeart/2005/8/layout/vProcess5"/>
    <dgm:cxn modelId="{063AB25F-DCF5-4827-8867-2DB52F9A6177}" type="presOf" srcId="{04952211-FF79-4C5B-BF2A-80D5716374D4}" destId="{FC34435D-0F75-401B-815F-449834750E77}" srcOrd="0" destOrd="0" presId="urn:microsoft.com/office/officeart/2005/8/layout/vProcess5"/>
    <dgm:cxn modelId="{1F327D60-D676-4795-B650-5B27F5336968}" type="presOf" srcId="{FD4D4DD1-663D-422B-8648-3C164D443072}" destId="{5E44C0FE-D75C-4C5C-B41A-26DA1756AB37}" srcOrd="0" destOrd="3" presId="urn:microsoft.com/office/officeart/2005/8/layout/vProcess5"/>
    <dgm:cxn modelId="{20272A59-4616-4981-9453-736850E3B5DB}" type="presOf" srcId="{A4C26890-59EE-4D47-9E53-EA74D5F189C0}" destId="{2E9585C9-E46D-42AB-B230-8B636D26B804}" srcOrd="0" destOrd="0" presId="urn:microsoft.com/office/officeart/2005/8/layout/vProcess5"/>
    <dgm:cxn modelId="{4E0C298A-A030-408C-9C94-5F3CC9ED1067}" srcId="{F0A7B300-A202-4FC1-81D3-F24B28A1638F}" destId="{258EA962-9C8F-4CAE-837C-30C4293AAF7B}" srcOrd="1" destOrd="0" parTransId="{37EE75B8-3575-425F-9582-E1EF5982FA69}" sibTransId="{2CD73345-7856-435F-A899-65B206A30C1F}"/>
    <dgm:cxn modelId="{C7B0D492-71F1-4BD5-8057-63AB9A570825}" srcId="{40C077E8-D7B2-4BFA-B0BF-AE90E3FB90B4}" destId="{FD4D4DD1-663D-422B-8648-3C164D443072}" srcOrd="1" destOrd="0" parTransId="{60206C49-1FD0-446F-9633-34F190EF3B56}" sibTransId="{1604D439-8899-47F9-951D-D5CBDC746AFE}"/>
    <dgm:cxn modelId="{BBAC819A-5D22-4D71-96FF-9485C25ABACD}" srcId="{40C077E8-D7B2-4BFA-B0BF-AE90E3FB90B4}" destId="{AEE6F4BE-5F8B-40AA-BA48-D7B789A2C781}" srcOrd="0" destOrd="0" parTransId="{39594FA4-779C-4702-A35C-890827A9EBDA}" sibTransId="{658411C6-0D69-48C5-BB7A-FAAA2E0975F9}"/>
    <dgm:cxn modelId="{D313489B-1D70-49EA-84C8-4ACC8645E533}" type="presOf" srcId="{330CE012-3A13-4C36-AB18-6FD1AF04389D}" destId="{0724E5E9-40D0-4C26-9D32-B6B179602AF7}" srcOrd="1" destOrd="0" presId="urn:microsoft.com/office/officeart/2005/8/layout/vProcess5"/>
    <dgm:cxn modelId="{7B9BCE9D-D491-48C7-8F77-86FCF36A7E14}" srcId="{AEE6F4BE-5F8B-40AA-BA48-D7B789A2C781}" destId="{CF20DFDA-37EE-4467-92CA-9A1AB375D3EF}" srcOrd="0" destOrd="0" parTransId="{CC7A4FD6-40C3-4072-8DAA-64D42CB1BA30}" sibTransId="{BAB3EC5B-74A9-4CAE-AE65-10D712DE012D}"/>
    <dgm:cxn modelId="{43D8DC9F-5BED-440D-A9F6-23F69120F536}" srcId="{F0A7B300-A202-4FC1-81D3-F24B28A1638F}" destId="{330CE012-3A13-4C36-AB18-6FD1AF04389D}" srcOrd="0" destOrd="0" parTransId="{9C9730A8-166F-4AD0-87E4-47E11B5262A6}" sibTransId="{04952211-FF79-4C5B-BF2A-80D5716374D4}"/>
    <dgm:cxn modelId="{74C04FA3-03C8-4B28-A633-827E5BC56BC7}" type="presOf" srcId="{CF20DFDA-37EE-4467-92CA-9A1AB375D3EF}" destId="{5E44C0FE-D75C-4C5C-B41A-26DA1756AB37}" srcOrd="0" destOrd="2" presId="urn:microsoft.com/office/officeart/2005/8/layout/vProcess5"/>
    <dgm:cxn modelId="{50AC34A5-6054-487F-B84C-20E667E66FD7}" type="presOf" srcId="{CF20DFDA-37EE-4467-92CA-9A1AB375D3EF}" destId="{5B01CF5A-6C3F-48AE-B24B-D1CEE9B736B3}" srcOrd="1" destOrd="2" presId="urn:microsoft.com/office/officeart/2005/8/layout/vProcess5"/>
    <dgm:cxn modelId="{F89692AF-CB28-4C11-94AB-3A87316BAF32}" type="presOf" srcId="{258EA962-9C8F-4CAE-837C-30C4293AAF7B}" destId="{CC1DBE17-3A09-4D2C-966E-EA46C431AFEF}" srcOrd="0" destOrd="0" presId="urn:microsoft.com/office/officeart/2005/8/layout/vProcess5"/>
    <dgm:cxn modelId="{821321B1-00AD-4573-AFCA-FB653224C508}" type="presOf" srcId="{E1A03067-B7B7-4E0C-8CC9-42CA0FF20004}" destId="{804B8383-2906-475C-8081-FE612BD1BD90}" srcOrd="1" destOrd="0" presId="urn:microsoft.com/office/officeart/2005/8/layout/vProcess5"/>
    <dgm:cxn modelId="{821ED3D0-B46D-4443-807B-E8DFEEF41B83}" type="presOf" srcId="{2CD73345-7856-435F-A899-65B206A30C1F}" destId="{147EFB2C-8ECF-4504-897D-A13150A77840}" srcOrd="0" destOrd="0" presId="urn:microsoft.com/office/officeart/2005/8/layout/vProcess5"/>
    <dgm:cxn modelId="{758084D2-F537-488E-B1DF-584CC6356B4D}" type="presOf" srcId="{330CE012-3A13-4C36-AB18-6FD1AF04389D}" destId="{6432A442-012D-43DE-87DB-AFA9A75237D8}" srcOrd="0" destOrd="0" presId="urn:microsoft.com/office/officeart/2005/8/layout/vProcess5"/>
    <dgm:cxn modelId="{2FE599D2-EBB1-4291-86CA-23A914355C40}" type="presOf" srcId="{FD4D4DD1-663D-422B-8648-3C164D443072}" destId="{5B01CF5A-6C3F-48AE-B24B-D1CEE9B736B3}" srcOrd="1" destOrd="3" presId="urn:microsoft.com/office/officeart/2005/8/layout/vProcess5"/>
    <dgm:cxn modelId="{0413C0DA-AB44-42D8-9791-E8D260B81CF6}" srcId="{F0A7B300-A202-4FC1-81D3-F24B28A1638F}" destId="{E1A03067-B7B7-4E0C-8CC9-42CA0FF20004}" srcOrd="2" destOrd="0" parTransId="{0E37524E-9EFD-41AE-BBE6-6DEA34D40C70}" sibTransId="{A4C26890-59EE-4D47-9E53-EA74D5F189C0}"/>
    <dgm:cxn modelId="{9B6B5BE6-82B5-4AAD-A116-154B1B526B54}" type="presOf" srcId="{AEE6F4BE-5F8B-40AA-BA48-D7B789A2C781}" destId="{5B01CF5A-6C3F-48AE-B24B-D1CEE9B736B3}" srcOrd="1" destOrd="1" presId="urn:microsoft.com/office/officeart/2005/8/layout/vProcess5"/>
    <dgm:cxn modelId="{50DD3EE8-634C-4E62-A7E1-7F4814AB9052}" srcId="{F0A7B300-A202-4FC1-81D3-F24B28A1638F}" destId="{40C077E8-D7B2-4BFA-B0BF-AE90E3FB90B4}" srcOrd="3" destOrd="0" parTransId="{4D390A88-0C0F-440F-95BE-073AC2D827E7}" sibTransId="{4898666C-6443-48C4-AB49-DCA1CFA8A7FF}"/>
    <dgm:cxn modelId="{C280FEEC-0068-4E15-953B-C2C870651B86}" type="presOf" srcId="{40C077E8-D7B2-4BFA-B0BF-AE90E3FB90B4}" destId="{5E44C0FE-D75C-4C5C-B41A-26DA1756AB37}" srcOrd="0" destOrd="0" presId="urn:microsoft.com/office/officeart/2005/8/layout/vProcess5"/>
    <dgm:cxn modelId="{31EB8AF8-E60A-4CE2-A982-223389F94C78}" type="presOf" srcId="{E1A03067-B7B7-4E0C-8CC9-42CA0FF20004}" destId="{A2C85A52-4608-4935-905D-1857F3C029D7}" srcOrd="0" destOrd="0" presId="urn:microsoft.com/office/officeart/2005/8/layout/vProcess5"/>
    <dgm:cxn modelId="{F51B25B8-5550-46DB-9BF2-3843FD197C39}" type="presParOf" srcId="{65983B82-774C-4BDB-AA6F-022A75DFEF18}" destId="{74E8F54E-38E2-4E51-91AA-A5F19D20705A}" srcOrd="0" destOrd="0" presId="urn:microsoft.com/office/officeart/2005/8/layout/vProcess5"/>
    <dgm:cxn modelId="{724CF1F8-0AAD-4C88-AB4B-6B22426C176D}" type="presParOf" srcId="{65983B82-774C-4BDB-AA6F-022A75DFEF18}" destId="{6432A442-012D-43DE-87DB-AFA9A75237D8}" srcOrd="1" destOrd="0" presId="urn:microsoft.com/office/officeart/2005/8/layout/vProcess5"/>
    <dgm:cxn modelId="{EFF66C27-B3DF-4F85-BE12-770062B5CC94}" type="presParOf" srcId="{65983B82-774C-4BDB-AA6F-022A75DFEF18}" destId="{CC1DBE17-3A09-4D2C-966E-EA46C431AFEF}" srcOrd="2" destOrd="0" presId="urn:microsoft.com/office/officeart/2005/8/layout/vProcess5"/>
    <dgm:cxn modelId="{96BC2E70-56C1-4E58-B625-4F151EC34BF5}" type="presParOf" srcId="{65983B82-774C-4BDB-AA6F-022A75DFEF18}" destId="{A2C85A52-4608-4935-905D-1857F3C029D7}" srcOrd="3" destOrd="0" presId="urn:microsoft.com/office/officeart/2005/8/layout/vProcess5"/>
    <dgm:cxn modelId="{5E9142DF-4B79-423F-BD62-9611E96F404D}" type="presParOf" srcId="{65983B82-774C-4BDB-AA6F-022A75DFEF18}" destId="{5E44C0FE-D75C-4C5C-B41A-26DA1756AB37}" srcOrd="4" destOrd="0" presId="urn:microsoft.com/office/officeart/2005/8/layout/vProcess5"/>
    <dgm:cxn modelId="{92315345-B47E-405E-8FAF-89E271F74107}" type="presParOf" srcId="{65983B82-774C-4BDB-AA6F-022A75DFEF18}" destId="{FC34435D-0F75-401B-815F-449834750E77}" srcOrd="5" destOrd="0" presId="urn:microsoft.com/office/officeart/2005/8/layout/vProcess5"/>
    <dgm:cxn modelId="{A551601F-4E98-44A9-9A94-A1E7CA5A3F7A}" type="presParOf" srcId="{65983B82-774C-4BDB-AA6F-022A75DFEF18}" destId="{147EFB2C-8ECF-4504-897D-A13150A77840}" srcOrd="6" destOrd="0" presId="urn:microsoft.com/office/officeart/2005/8/layout/vProcess5"/>
    <dgm:cxn modelId="{97449C1B-213B-47B7-A74B-E2363C382EBA}" type="presParOf" srcId="{65983B82-774C-4BDB-AA6F-022A75DFEF18}" destId="{2E9585C9-E46D-42AB-B230-8B636D26B804}" srcOrd="7" destOrd="0" presId="urn:microsoft.com/office/officeart/2005/8/layout/vProcess5"/>
    <dgm:cxn modelId="{0FB70981-44B2-42C5-B779-D639561A088C}" type="presParOf" srcId="{65983B82-774C-4BDB-AA6F-022A75DFEF18}" destId="{0724E5E9-40D0-4C26-9D32-B6B179602AF7}" srcOrd="8" destOrd="0" presId="urn:microsoft.com/office/officeart/2005/8/layout/vProcess5"/>
    <dgm:cxn modelId="{40A97F00-B8A8-4F12-AF24-B7C494680200}" type="presParOf" srcId="{65983B82-774C-4BDB-AA6F-022A75DFEF18}" destId="{286ABF86-3E01-498C-87A6-4B66C5B9313C}" srcOrd="9" destOrd="0" presId="urn:microsoft.com/office/officeart/2005/8/layout/vProcess5"/>
    <dgm:cxn modelId="{20682AD3-352A-4140-915F-8F8CE952E411}" type="presParOf" srcId="{65983B82-774C-4BDB-AA6F-022A75DFEF18}" destId="{804B8383-2906-475C-8081-FE612BD1BD90}" srcOrd="10" destOrd="0" presId="urn:microsoft.com/office/officeart/2005/8/layout/vProcess5"/>
    <dgm:cxn modelId="{79B022B6-2C8C-4527-92A0-ADD713785466}" type="presParOf" srcId="{65983B82-774C-4BDB-AA6F-022A75DFEF18}" destId="{5B01CF5A-6C3F-48AE-B24B-D1CEE9B736B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A7B300-A202-4FC1-81D3-F24B28A1638F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30CE012-3A13-4C36-AB18-6FD1AF04389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latin typeface="Lato" panose="020F0502020204030203" pitchFamily="34" charset="0"/>
            </a:rPr>
            <a:t>Open a new terminal</a:t>
          </a:r>
          <a:r>
            <a:rPr lang="en-US" sz="1200" dirty="0">
              <a:latin typeface="Lato" panose="020F0502020204030203" pitchFamily="34" charset="0"/>
            </a:rPr>
            <a:t>.</a:t>
          </a:r>
          <a:endParaRPr lang="en-IN" sz="1200" dirty="0"/>
        </a:p>
      </dgm:t>
    </dgm:pt>
    <dgm:pt modelId="{9C9730A8-166F-4AD0-87E4-47E11B5262A6}" type="parTrans" cxnId="{43D8DC9F-5BED-440D-A9F6-23F69120F536}">
      <dgm:prSet/>
      <dgm:spPr/>
      <dgm:t>
        <a:bodyPr/>
        <a:lstStyle/>
        <a:p>
          <a:endParaRPr lang="en-IN"/>
        </a:p>
      </dgm:t>
    </dgm:pt>
    <dgm:pt modelId="{04952211-FF79-4C5B-BF2A-80D5716374D4}" type="sibTrans" cxnId="{43D8DC9F-5BED-440D-A9F6-23F69120F536}">
      <dgm:prSet/>
      <dgm:spPr/>
      <dgm:t>
        <a:bodyPr/>
        <a:lstStyle/>
        <a:p>
          <a:endParaRPr lang="en-IN"/>
        </a:p>
      </dgm:t>
    </dgm:pt>
    <dgm:pt modelId="{258EA962-9C8F-4CAE-837C-30C4293AAF7B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Lato" panose="020F0502020204030203" pitchFamily="34" charset="0"/>
            </a:rPr>
            <a:t>Install the ‘requests’ library </a:t>
          </a:r>
          <a:r>
            <a:rPr lang="en-US" sz="1400" b="0" i="0" dirty="0">
              <a:effectLst/>
              <a:latin typeface="Lato" panose="020F0502020204030203" pitchFamily="34" charset="0"/>
            </a:rPr>
            <a:t>using pip, which is the package installer for Python by using the command:</a:t>
          </a:r>
        </a:p>
        <a:p>
          <a:pPr>
            <a:buNone/>
          </a:pPr>
          <a:r>
            <a:rPr lang="en-US" sz="1400" b="0" i="0" dirty="0">
              <a:effectLst/>
              <a:latin typeface="Lato" panose="020F0502020204030203" pitchFamily="34" charset="0"/>
            </a:rPr>
            <a:t>pip install requests</a:t>
          </a:r>
          <a:endParaRPr lang="en-IN" sz="1400" dirty="0"/>
        </a:p>
      </dgm:t>
    </dgm:pt>
    <dgm:pt modelId="{37EE75B8-3575-425F-9582-E1EF5982FA69}" type="parTrans" cxnId="{4E0C298A-A030-408C-9C94-5F3CC9ED1067}">
      <dgm:prSet/>
      <dgm:spPr/>
      <dgm:t>
        <a:bodyPr/>
        <a:lstStyle/>
        <a:p>
          <a:endParaRPr lang="en-IN"/>
        </a:p>
      </dgm:t>
    </dgm:pt>
    <dgm:pt modelId="{2CD73345-7856-435F-A899-65B206A30C1F}" type="sibTrans" cxnId="{4E0C298A-A030-408C-9C94-5F3CC9ED1067}">
      <dgm:prSet/>
      <dgm:spPr/>
      <dgm:t>
        <a:bodyPr/>
        <a:lstStyle/>
        <a:p>
          <a:endParaRPr lang="en-IN"/>
        </a:p>
      </dgm:t>
    </dgm:pt>
    <dgm:pt modelId="{E1A03067-B7B7-4E0C-8CC9-42CA0FF20004}">
      <dgm:prSet phldrT="[Text]"/>
      <dgm:spPr/>
      <dgm:t>
        <a:bodyPr/>
        <a:lstStyle/>
        <a:p>
          <a:pPr>
            <a:buNone/>
          </a:pPr>
          <a:r>
            <a:rPr lang="en-IN">
              <a:latin typeface="Lato" panose="020F0502020204030203" pitchFamily="34" charset="0"/>
            </a:rPr>
            <a:t>By using the cd command in the terminal environment </a:t>
          </a:r>
          <a:r>
            <a:rPr lang="en-US" b="0" i="0">
              <a:effectLst/>
              <a:latin typeface="Lato" panose="020F0502020204030203" pitchFamily="34" charset="0"/>
            </a:rPr>
            <a:t>change the current working directory </a:t>
          </a:r>
        </a:p>
        <a:p>
          <a:pPr>
            <a:buNone/>
          </a:pPr>
          <a:r>
            <a:rPr lang="en-US" b="0" i="0">
              <a:effectLst/>
              <a:latin typeface="Lato" panose="020F0502020204030203" pitchFamily="34" charset="0"/>
            </a:rPr>
            <a:t>Command:  </a:t>
          </a:r>
          <a:r>
            <a:rPr lang="en-IN" b="0" i="0">
              <a:effectLst/>
              <a:latin typeface="Lato" panose="020F0502020204030203" pitchFamily="34" charset="0"/>
            </a:rPr>
            <a:t>cd [directory]</a:t>
          </a:r>
          <a:endParaRPr lang="en-IN">
            <a:latin typeface="Lato" panose="020F0502020204030203" pitchFamily="34" charset="0"/>
          </a:endParaRPr>
        </a:p>
        <a:p>
          <a:pPr>
            <a:buNone/>
          </a:pPr>
          <a:r>
            <a:rPr lang="en-IN" b="0" i="0">
              <a:effectLst/>
              <a:latin typeface="Lato" panose="020F0502020204030203" pitchFamily="34" charset="0"/>
            </a:rPr>
            <a:t>where [directory] </a:t>
          </a:r>
          <a:r>
            <a:rPr lang="en-US" b="0" i="0">
              <a:effectLst/>
              <a:latin typeface="Lato" panose="020F0502020204030203" pitchFamily="34" charset="0"/>
            </a:rPr>
            <a:t>represents the path to the directory you want to navigate to.</a:t>
          </a:r>
          <a:endParaRPr lang="en-IN" dirty="0"/>
        </a:p>
      </dgm:t>
    </dgm:pt>
    <dgm:pt modelId="{0E37524E-9EFD-41AE-BBE6-6DEA34D40C70}" type="parTrans" cxnId="{0413C0DA-AB44-42D8-9791-E8D260B81CF6}">
      <dgm:prSet/>
      <dgm:spPr/>
      <dgm:t>
        <a:bodyPr/>
        <a:lstStyle/>
        <a:p>
          <a:endParaRPr lang="en-IN"/>
        </a:p>
      </dgm:t>
    </dgm:pt>
    <dgm:pt modelId="{A4C26890-59EE-4D47-9E53-EA74D5F189C0}" type="sibTrans" cxnId="{0413C0DA-AB44-42D8-9791-E8D260B81CF6}">
      <dgm:prSet/>
      <dgm:spPr/>
      <dgm:t>
        <a:bodyPr/>
        <a:lstStyle/>
        <a:p>
          <a:endParaRPr lang="en-IN"/>
        </a:p>
      </dgm:t>
    </dgm:pt>
    <dgm:pt modelId="{40C077E8-D7B2-4BFA-B0BF-AE90E3FB90B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100" b="0" i="0">
              <a:effectLst/>
              <a:latin typeface="Lato" panose="020F0502020204030203" pitchFamily="34" charset="0"/>
            </a:rPr>
            <a:t>To use the tool, save the code in a Python file (e.g., ‘</a:t>
          </a:r>
          <a:r>
            <a:rPr lang="en-IN" sz="1100" b="1" i="0">
              <a:effectLst/>
              <a:latin typeface="Lato" panose="020F0502020204030203" pitchFamily="34" charset="0"/>
            </a:rPr>
            <a:t>weather_forecast.py</a:t>
          </a:r>
          <a:r>
            <a:rPr lang="en-US" sz="1100" b="0" i="0">
              <a:effectLst/>
              <a:latin typeface="Lato" panose="020F0502020204030203" pitchFamily="34" charset="0"/>
            </a:rPr>
            <a:t>’) and run it from the command line, passing the city name as an argument:</a:t>
          </a:r>
          <a:endParaRPr lang="en-IN" sz="1100" dirty="0"/>
        </a:p>
      </dgm:t>
    </dgm:pt>
    <dgm:pt modelId="{4D390A88-0C0F-440F-95BE-073AC2D827E7}" type="parTrans" cxnId="{50DD3EE8-634C-4E62-A7E1-7F4814AB9052}">
      <dgm:prSet/>
      <dgm:spPr/>
      <dgm:t>
        <a:bodyPr/>
        <a:lstStyle/>
        <a:p>
          <a:endParaRPr lang="en-IN"/>
        </a:p>
      </dgm:t>
    </dgm:pt>
    <dgm:pt modelId="{4898666C-6443-48C4-AB49-DCA1CFA8A7FF}" type="sibTrans" cxnId="{50DD3EE8-634C-4E62-A7E1-7F4814AB9052}">
      <dgm:prSet/>
      <dgm:spPr/>
      <dgm:t>
        <a:bodyPr/>
        <a:lstStyle/>
        <a:p>
          <a:endParaRPr lang="en-IN"/>
        </a:p>
      </dgm:t>
    </dgm:pt>
    <dgm:pt modelId="{AEE6F4BE-5F8B-40AA-BA48-D7B789A2C781}">
      <dgm:prSet custT="1"/>
      <dgm:spPr/>
      <dgm:t>
        <a:bodyPr/>
        <a:lstStyle/>
        <a:p>
          <a:pPr>
            <a:buNone/>
          </a:pPr>
          <a:r>
            <a:rPr lang="en-US" sz="1100" b="0" i="0" dirty="0">
              <a:effectLst/>
              <a:latin typeface="Lato" panose="020F0502020204030203" pitchFamily="34" charset="0"/>
            </a:rPr>
            <a:t>python app.py</a:t>
          </a:r>
          <a:endParaRPr lang="en-US" sz="1100" dirty="0">
            <a:latin typeface="Lato" panose="020F0502020204030203" pitchFamily="34" charset="0"/>
          </a:endParaRPr>
        </a:p>
      </dgm:t>
    </dgm:pt>
    <dgm:pt modelId="{39594FA4-779C-4702-A35C-890827A9EBDA}" type="parTrans" cxnId="{BBAC819A-5D22-4D71-96FF-9485C25ABACD}">
      <dgm:prSet/>
      <dgm:spPr/>
      <dgm:t>
        <a:bodyPr/>
        <a:lstStyle/>
        <a:p>
          <a:endParaRPr lang="en-IN"/>
        </a:p>
      </dgm:t>
    </dgm:pt>
    <dgm:pt modelId="{658411C6-0D69-48C5-BB7A-FAAA2E0975F9}" type="sibTrans" cxnId="{BBAC819A-5D22-4D71-96FF-9485C25ABACD}">
      <dgm:prSet/>
      <dgm:spPr/>
      <dgm:t>
        <a:bodyPr/>
        <a:lstStyle/>
        <a:p>
          <a:endParaRPr lang="en-IN"/>
        </a:p>
      </dgm:t>
    </dgm:pt>
    <dgm:pt modelId="{6D606F78-F1DB-43F6-8772-FE8229E74521}">
      <dgm:prSet custT="1"/>
      <dgm:spPr/>
      <dgm:t>
        <a:bodyPr/>
        <a:lstStyle/>
        <a:p>
          <a:pPr>
            <a:buNone/>
          </a:pPr>
          <a:r>
            <a:rPr lang="en-US" sz="1100" dirty="0">
              <a:latin typeface="Lato" panose="020F0502020204030203" pitchFamily="34" charset="0"/>
            </a:rPr>
            <a:t>OR</a:t>
          </a:r>
        </a:p>
      </dgm:t>
    </dgm:pt>
    <dgm:pt modelId="{9C619AE0-F73E-416D-926B-3F95438E79EA}" type="parTrans" cxnId="{350C0DC6-F259-40A0-AF44-39335E628E88}">
      <dgm:prSet/>
      <dgm:spPr/>
      <dgm:t>
        <a:bodyPr/>
        <a:lstStyle/>
        <a:p>
          <a:endParaRPr lang="en-IN"/>
        </a:p>
      </dgm:t>
    </dgm:pt>
    <dgm:pt modelId="{8B8DE642-C463-416F-A05B-1102B9153FE5}" type="sibTrans" cxnId="{350C0DC6-F259-40A0-AF44-39335E628E88}">
      <dgm:prSet/>
      <dgm:spPr/>
      <dgm:t>
        <a:bodyPr/>
        <a:lstStyle/>
        <a:p>
          <a:endParaRPr lang="en-IN"/>
        </a:p>
      </dgm:t>
    </dgm:pt>
    <dgm:pt modelId="{3CD1002A-207D-4216-AD0F-CDB3E8F878B9}">
      <dgm:prSet custT="1"/>
      <dgm:spPr/>
      <dgm:t>
        <a:bodyPr/>
        <a:lstStyle/>
        <a:p>
          <a:pPr>
            <a:buNone/>
          </a:pPr>
          <a:r>
            <a:rPr lang="en-US" sz="1100" dirty="0" err="1">
              <a:latin typeface="Lato" panose="020F0502020204030203" pitchFamily="34" charset="0"/>
            </a:rPr>
            <a:t>Py</a:t>
          </a:r>
          <a:r>
            <a:rPr lang="en-US" sz="1100" dirty="0">
              <a:latin typeface="Lato" panose="020F0502020204030203" pitchFamily="34" charset="0"/>
            </a:rPr>
            <a:t> app.py</a:t>
          </a:r>
        </a:p>
      </dgm:t>
    </dgm:pt>
    <dgm:pt modelId="{557EF411-06EB-4C32-9815-B1FBDEEDADCD}" type="parTrans" cxnId="{7EB75D57-F3A9-4285-B8E4-2176E66FFF15}">
      <dgm:prSet/>
      <dgm:spPr/>
      <dgm:t>
        <a:bodyPr/>
        <a:lstStyle/>
        <a:p>
          <a:endParaRPr lang="en-IN"/>
        </a:p>
      </dgm:t>
    </dgm:pt>
    <dgm:pt modelId="{D9B77505-0D35-4150-B679-163FE97E2F39}" type="sibTrans" cxnId="{7EB75D57-F3A9-4285-B8E4-2176E66FFF15}">
      <dgm:prSet/>
      <dgm:spPr/>
      <dgm:t>
        <a:bodyPr/>
        <a:lstStyle/>
        <a:p>
          <a:endParaRPr lang="en-IN"/>
        </a:p>
      </dgm:t>
    </dgm:pt>
    <dgm:pt modelId="{65983B82-774C-4BDB-AA6F-022A75DFEF18}" type="pres">
      <dgm:prSet presAssocID="{F0A7B300-A202-4FC1-81D3-F24B28A1638F}" presName="outerComposite" presStyleCnt="0">
        <dgm:presLayoutVars>
          <dgm:chMax val="5"/>
          <dgm:dir/>
          <dgm:resizeHandles val="exact"/>
        </dgm:presLayoutVars>
      </dgm:prSet>
      <dgm:spPr/>
    </dgm:pt>
    <dgm:pt modelId="{74E8F54E-38E2-4E51-91AA-A5F19D20705A}" type="pres">
      <dgm:prSet presAssocID="{F0A7B300-A202-4FC1-81D3-F24B28A1638F}" presName="dummyMaxCanvas" presStyleCnt="0">
        <dgm:presLayoutVars/>
      </dgm:prSet>
      <dgm:spPr/>
    </dgm:pt>
    <dgm:pt modelId="{6432A442-012D-43DE-87DB-AFA9A75237D8}" type="pres">
      <dgm:prSet presAssocID="{F0A7B300-A202-4FC1-81D3-F24B28A1638F}" presName="FourNodes_1" presStyleLbl="node1" presStyleIdx="0" presStyleCnt="4" custLinFactNeighborX="800" custLinFactNeighborY="0">
        <dgm:presLayoutVars>
          <dgm:bulletEnabled val="1"/>
        </dgm:presLayoutVars>
      </dgm:prSet>
      <dgm:spPr/>
    </dgm:pt>
    <dgm:pt modelId="{CC1DBE17-3A09-4D2C-966E-EA46C431AFEF}" type="pres">
      <dgm:prSet presAssocID="{F0A7B300-A202-4FC1-81D3-F24B28A1638F}" presName="FourNodes_2" presStyleLbl="node1" presStyleIdx="1" presStyleCnt="4">
        <dgm:presLayoutVars>
          <dgm:bulletEnabled val="1"/>
        </dgm:presLayoutVars>
      </dgm:prSet>
      <dgm:spPr/>
    </dgm:pt>
    <dgm:pt modelId="{A2C85A52-4608-4935-905D-1857F3C029D7}" type="pres">
      <dgm:prSet presAssocID="{F0A7B300-A202-4FC1-81D3-F24B28A1638F}" presName="FourNodes_3" presStyleLbl="node1" presStyleIdx="2" presStyleCnt="4">
        <dgm:presLayoutVars>
          <dgm:bulletEnabled val="1"/>
        </dgm:presLayoutVars>
      </dgm:prSet>
      <dgm:spPr/>
    </dgm:pt>
    <dgm:pt modelId="{5E44C0FE-D75C-4C5C-B41A-26DA1756AB37}" type="pres">
      <dgm:prSet presAssocID="{F0A7B300-A202-4FC1-81D3-F24B28A1638F}" presName="FourNodes_4" presStyleLbl="node1" presStyleIdx="3" presStyleCnt="4" custScaleX="103201">
        <dgm:presLayoutVars>
          <dgm:bulletEnabled val="1"/>
        </dgm:presLayoutVars>
      </dgm:prSet>
      <dgm:spPr/>
    </dgm:pt>
    <dgm:pt modelId="{FC34435D-0F75-401B-815F-449834750E77}" type="pres">
      <dgm:prSet presAssocID="{F0A7B300-A202-4FC1-81D3-F24B28A1638F}" presName="FourConn_1-2" presStyleLbl="fgAccFollowNode1" presStyleIdx="0" presStyleCnt="3">
        <dgm:presLayoutVars>
          <dgm:bulletEnabled val="1"/>
        </dgm:presLayoutVars>
      </dgm:prSet>
      <dgm:spPr/>
    </dgm:pt>
    <dgm:pt modelId="{147EFB2C-8ECF-4504-897D-A13150A77840}" type="pres">
      <dgm:prSet presAssocID="{F0A7B300-A202-4FC1-81D3-F24B28A1638F}" presName="FourConn_2-3" presStyleLbl="fgAccFollowNode1" presStyleIdx="1" presStyleCnt="3">
        <dgm:presLayoutVars>
          <dgm:bulletEnabled val="1"/>
        </dgm:presLayoutVars>
      </dgm:prSet>
      <dgm:spPr/>
    </dgm:pt>
    <dgm:pt modelId="{2E9585C9-E46D-42AB-B230-8B636D26B804}" type="pres">
      <dgm:prSet presAssocID="{F0A7B300-A202-4FC1-81D3-F24B28A1638F}" presName="FourConn_3-4" presStyleLbl="fgAccFollowNode1" presStyleIdx="2" presStyleCnt="3">
        <dgm:presLayoutVars>
          <dgm:bulletEnabled val="1"/>
        </dgm:presLayoutVars>
      </dgm:prSet>
      <dgm:spPr/>
    </dgm:pt>
    <dgm:pt modelId="{0724E5E9-40D0-4C26-9D32-B6B179602AF7}" type="pres">
      <dgm:prSet presAssocID="{F0A7B300-A202-4FC1-81D3-F24B28A1638F}" presName="FourNodes_1_text" presStyleLbl="node1" presStyleIdx="3" presStyleCnt="4">
        <dgm:presLayoutVars>
          <dgm:bulletEnabled val="1"/>
        </dgm:presLayoutVars>
      </dgm:prSet>
      <dgm:spPr/>
    </dgm:pt>
    <dgm:pt modelId="{286ABF86-3E01-498C-87A6-4B66C5B9313C}" type="pres">
      <dgm:prSet presAssocID="{F0A7B300-A202-4FC1-81D3-F24B28A1638F}" presName="FourNodes_2_text" presStyleLbl="node1" presStyleIdx="3" presStyleCnt="4">
        <dgm:presLayoutVars>
          <dgm:bulletEnabled val="1"/>
        </dgm:presLayoutVars>
      </dgm:prSet>
      <dgm:spPr/>
    </dgm:pt>
    <dgm:pt modelId="{804B8383-2906-475C-8081-FE612BD1BD90}" type="pres">
      <dgm:prSet presAssocID="{F0A7B300-A202-4FC1-81D3-F24B28A1638F}" presName="FourNodes_3_text" presStyleLbl="node1" presStyleIdx="3" presStyleCnt="4">
        <dgm:presLayoutVars>
          <dgm:bulletEnabled val="1"/>
        </dgm:presLayoutVars>
      </dgm:prSet>
      <dgm:spPr/>
    </dgm:pt>
    <dgm:pt modelId="{5B01CF5A-6C3F-48AE-B24B-D1CEE9B736B3}" type="pres">
      <dgm:prSet presAssocID="{F0A7B300-A202-4FC1-81D3-F24B28A163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3227902-6EED-43C1-8B42-AEDAAA30AC52}" type="presOf" srcId="{258EA962-9C8F-4CAE-837C-30C4293AAF7B}" destId="{286ABF86-3E01-498C-87A6-4B66C5B9313C}" srcOrd="1" destOrd="0" presId="urn:microsoft.com/office/officeart/2005/8/layout/vProcess5"/>
    <dgm:cxn modelId="{22CB1104-921D-4DE5-B86A-00EB4EF2628C}" type="presOf" srcId="{AEE6F4BE-5F8B-40AA-BA48-D7B789A2C781}" destId="{5E44C0FE-D75C-4C5C-B41A-26DA1756AB37}" srcOrd="0" destOrd="1" presId="urn:microsoft.com/office/officeart/2005/8/layout/vProcess5"/>
    <dgm:cxn modelId="{0D7A1A39-7F4F-4733-A87E-B31331FD3E1F}" type="presOf" srcId="{40C077E8-D7B2-4BFA-B0BF-AE90E3FB90B4}" destId="{5B01CF5A-6C3F-48AE-B24B-D1CEE9B736B3}" srcOrd="1" destOrd="0" presId="urn:microsoft.com/office/officeart/2005/8/layout/vProcess5"/>
    <dgm:cxn modelId="{A0DC6F39-2060-464D-8EA9-9F576B361484}" type="presOf" srcId="{3CD1002A-207D-4216-AD0F-CDB3E8F878B9}" destId="{5E44C0FE-D75C-4C5C-B41A-26DA1756AB37}" srcOrd="0" destOrd="3" presId="urn:microsoft.com/office/officeart/2005/8/layout/vProcess5"/>
    <dgm:cxn modelId="{E23B7C5C-B27B-4C86-9305-4220B6D84C07}" type="presOf" srcId="{F0A7B300-A202-4FC1-81D3-F24B28A1638F}" destId="{65983B82-774C-4BDB-AA6F-022A75DFEF18}" srcOrd="0" destOrd="0" presId="urn:microsoft.com/office/officeart/2005/8/layout/vProcess5"/>
    <dgm:cxn modelId="{063AB25F-DCF5-4827-8867-2DB52F9A6177}" type="presOf" srcId="{04952211-FF79-4C5B-BF2A-80D5716374D4}" destId="{FC34435D-0F75-401B-815F-449834750E77}" srcOrd="0" destOrd="0" presId="urn:microsoft.com/office/officeart/2005/8/layout/vProcess5"/>
    <dgm:cxn modelId="{0B208450-20BE-498D-8252-6BE820E45BE2}" type="presOf" srcId="{6D606F78-F1DB-43F6-8772-FE8229E74521}" destId="{5E44C0FE-D75C-4C5C-B41A-26DA1756AB37}" srcOrd="0" destOrd="2" presId="urn:microsoft.com/office/officeart/2005/8/layout/vProcess5"/>
    <dgm:cxn modelId="{7EB75D57-F3A9-4285-B8E4-2176E66FFF15}" srcId="{40C077E8-D7B2-4BFA-B0BF-AE90E3FB90B4}" destId="{3CD1002A-207D-4216-AD0F-CDB3E8F878B9}" srcOrd="2" destOrd="0" parTransId="{557EF411-06EB-4C32-9815-B1FBDEEDADCD}" sibTransId="{D9B77505-0D35-4150-B679-163FE97E2F39}"/>
    <dgm:cxn modelId="{20272A59-4616-4981-9453-736850E3B5DB}" type="presOf" srcId="{A4C26890-59EE-4D47-9E53-EA74D5F189C0}" destId="{2E9585C9-E46D-42AB-B230-8B636D26B804}" srcOrd="0" destOrd="0" presId="urn:microsoft.com/office/officeart/2005/8/layout/vProcess5"/>
    <dgm:cxn modelId="{4E0C298A-A030-408C-9C94-5F3CC9ED1067}" srcId="{F0A7B300-A202-4FC1-81D3-F24B28A1638F}" destId="{258EA962-9C8F-4CAE-837C-30C4293AAF7B}" srcOrd="1" destOrd="0" parTransId="{37EE75B8-3575-425F-9582-E1EF5982FA69}" sibTransId="{2CD73345-7856-435F-A899-65B206A30C1F}"/>
    <dgm:cxn modelId="{BBAC819A-5D22-4D71-96FF-9485C25ABACD}" srcId="{40C077E8-D7B2-4BFA-B0BF-AE90E3FB90B4}" destId="{AEE6F4BE-5F8B-40AA-BA48-D7B789A2C781}" srcOrd="0" destOrd="0" parTransId="{39594FA4-779C-4702-A35C-890827A9EBDA}" sibTransId="{658411C6-0D69-48C5-BB7A-FAAA2E0975F9}"/>
    <dgm:cxn modelId="{D313489B-1D70-49EA-84C8-4ACC8645E533}" type="presOf" srcId="{330CE012-3A13-4C36-AB18-6FD1AF04389D}" destId="{0724E5E9-40D0-4C26-9D32-B6B179602AF7}" srcOrd="1" destOrd="0" presId="urn:microsoft.com/office/officeart/2005/8/layout/vProcess5"/>
    <dgm:cxn modelId="{43D8DC9F-5BED-440D-A9F6-23F69120F536}" srcId="{F0A7B300-A202-4FC1-81D3-F24B28A1638F}" destId="{330CE012-3A13-4C36-AB18-6FD1AF04389D}" srcOrd="0" destOrd="0" parTransId="{9C9730A8-166F-4AD0-87E4-47E11B5262A6}" sibTransId="{04952211-FF79-4C5B-BF2A-80D5716374D4}"/>
    <dgm:cxn modelId="{F89692AF-CB28-4C11-94AB-3A87316BAF32}" type="presOf" srcId="{258EA962-9C8F-4CAE-837C-30C4293AAF7B}" destId="{CC1DBE17-3A09-4D2C-966E-EA46C431AFEF}" srcOrd="0" destOrd="0" presId="urn:microsoft.com/office/officeart/2005/8/layout/vProcess5"/>
    <dgm:cxn modelId="{821321B1-00AD-4573-AFCA-FB653224C508}" type="presOf" srcId="{E1A03067-B7B7-4E0C-8CC9-42CA0FF20004}" destId="{804B8383-2906-475C-8081-FE612BD1BD90}" srcOrd="1" destOrd="0" presId="urn:microsoft.com/office/officeart/2005/8/layout/vProcess5"/>
    <dgm:cxn modelId="{350C0DC6-F259-40A0-AF44-39335E628E88}" srcId="{40C077E8-D7B2-4BFA-B0BF-AE90E3FB90B4}" destId="{6D606F78-F1DB-43F6-8772-FE8229E74521}" srcOrd="1" destOrd="0" parTransId="{9C619AE0-F73E-416D-926B-3F95438E79EA}" sibTransId="{8B8DE642-C463-416F-A05B-1102B9153FE5}"/>
    <dgm:cxn modelId="{9AE3E8CE-6CA1-49B0-A599-B4FBA0141E03}" type="presOf" srcId="{6D606F78-F1DB-43F6-8772-FE8229E74521}" destId="{5B01CF5A-6C3F-48AE-B24B-D1CEE9B736B3}" srcOrd="1" destOrd="2" presId="urn:microsoft.com/office/officeart/2005/8/layout/vProcess5"/>
    <dgm:cxn modelId="{821ED3D0-B46D-4443-807B-E8DFEEF41B83}" type="presOf" srcId="{2CD73345-7856-435F-A899-65B206A30C1F}" destId="{147EFB2C-8ECF-4504-897D-A13150A77840}" srcOrd="0" destOrd="0" presId="urn:microsoft.com/office/officeart/2005/8/layout/vProcess5"/>
    <dgm:cxn modelId="{758084D2-F537-488E-B1DF-584CC6356B4D}" type="presOf" srcId="{330CE012-3A13-4C36-AB18-6FD1AF04389D}" destId="{6432A442-012D-43DE-87DB-AFA9A75237D8}" srcOrd="0" destOrd="0" presId="urn:microsoft.com/office/officeart/2005/8/layout/vProcess5"/>
    <dgm:cxn modelId="{0413C0DA-AB44-42D8-9791-E8D260B81CF6}" srcId="{F0A7B300-A202-4FC1-81D3-F24B28A1638F}" destId="{E1A03067-B7B7-4E0C-8CC9-42CA0FF20004}" srcOrd="2" destOrd="0" parTransId="{0E37524E-9EFD-41AE-BBE6-6DEA34D40C70}" sibTransId="{A4C26890-59EE-4D47-9E53-EA74D5F189C0}"/>
    <dgm:cxn modelId="{9B6B5BE6-82B5-4AAD-A116-154B1B526B54}" type="presOf" srcId="{AEE6F4BE-5F8B-40AA-BA48-D7B789A2C781}" destId="{5B01CF5A-6C3F-48AE-B24B-D1CEE9B736B3}" srcOrd="1" destOrd="1" presId="urn:microsoft.com/office/officeart/2005/8/layout/vProcess5"/>
    <dgm:cxn modelId="{50DD3EE8-634C-4E62-A7E1-7F4814AB9052}" srcId="{F0A7B300-A202-4FC1-81D3-F24B28A1638F}" destId="{40C077E8-D7B2-4BFA-B0BF-AE90E3FB90B4}" srcOrd="3" destOrd="0" parTransId="{4D390A88-0C0F-440F-95BE-073AC2D827E7}" sibTransId="{4898666C-6443-48C4-AB49-DCA1CFA8A7FF}"/>
    <dgm:cxn modelId="{C280FEEC-0068-4E15-953B-C2C870651B86}" type="presOf" srcId="{40C077E8-D7B2-4BFA-B0BF-AE90E3FB90B4}" destId="{5E44C0FE-D75C-4C5C-B41A-26DA1756AB37}" srcOrd="0" destOrd="0" presId="urn:microsoft.com/office/officeart/2005/8/layout/vProcess5"/>
    <dgm:cxn modelId="{FF0169F1-5731-4DFB-8514-2F2615A141F1}" type="presOf" srcId="{3CD1002A-207D-4216-AD0F-CDB3E8F878B9}" destId="{5B01CF5A-6C3F-48AE-B24B-D1CEE9B736B3}" srcOrd="1" destOrd="3" presId="urn:microsoft.com/office/officeart/2005/8/layout/vProcess5"/>
    <dgm:cxn modelId="{31EB8AF8-E60A-4CE2-A982-223389F94C78}" type="presOf" srcId="{E1A03067-B7B7-4E0C-8CC9-42CA0FF20004}" destId="{A2C85A52-4608-4935-905D-1857F3C029D7}" srcOrd="0" destOrd="0" presId="urn:microsoft.com/office/officeart/2005/8/layout/vProcess5"/>
    <dgm:cxn modelId="{F51B25B8-5550-46DB-9BF2-3843FD197C39}" type="presParOf" srcId="{65983B82-774C-4BDB-AA6F-022A75DFEF18}" destId="{74E8F54E-38E2-4E51-91AA-A5F19D20705A}" srcOrd="0" destOrd="0" presId="urn:microsoft.com/office/officeart/2005/8/layout/vProcess5"/>
    <dgm:cxn modelId="{724CF1F8-0AAD-4C88-AB4B-6B22426C176D}" type="presParOf" srcId="{65983B82-774C-4BDB-AA6F-022A75DFEF18}" destId="{6432A442-012D-43DE-87DB-AFA9A75237D8}" srcOrd="1" destOrd="0" presId="urn:microsoft.com/office/officeart/2005/8/layout/vProcess5"/>
    <dgm:cxn modelId="{EFF66C27-B3DF-4F85-BE12-770062B5CC94}" type="presParOf" srcId="{65983B82-774C-4BDB-AA6F-022A75DFEF18}" destId="{CC1DBE17-3A09-4D2C-966E-EA46C431AFEF}" srcOrd="2" destOrd="0" presId="urn:microsoft.com/office/officeart/2005/8/layout/vProcess5"/>
    <dgm:cxn modelId="{96BC2E70-56C1-4E58-B625-4F151EC34BF5}" type="presParOf" srcId="{65983B82-774C-4BDB-AA6F-022A75DFEF18}" destId="{A2C85A52-4608-4935-905D-1857F3C029D7}" srcOrd="3" destOrd="0" presId="urn:microsoft.com/office/officeart/2005/8/layout/vProcess5"/>
    <dgm:cxn modelId="{5E9142DF-4B79-423F-BD62-9611E96F404D}" type="presParOf" srcId="{65983B82-774C-4BDB-AA6F-022A75DFEF18}" destId="{5E44C0FE-D75C-4C5C-B41A-26DA1756AB37}" srcOrd="4" destOrd="0" presId="urn:microsoft.com/office/officeart/2005/8/layout/vProcess5"/>
    <dgm:cxn modelId="{92315345-B47E-405E-8FAF-89E271F74107}" type="presParOf" srcId="{65983B82-774C-4BDB-AA6F-022A75DFEF18}" destId="{FC34435D-0F75-401B-815F-449834750E77}" srcOrd="5" destOrd="0" presId="urn:microsoft.com/office/officeart/2005/8/layout/vProcess5"/>
    <dgm:cxn modelId="{A551601F-4E98-44A9-9A94-A1E7CA5A3F7A}" type="presParOf" srcId="{65983B82-774C-4BDB-AA6F-022A75DFEF18}" destId="{147EFB2C-8ECF-4504-897D-A13150A77840}" srcOrd="6" destOrd="0" presId="urn:microsoft.com/office/officeart/2005/8/layout/vProcess5"/>
    <dgm:cxn modelId="{97449C1B-213B-47B7-A74B-E2363C382EBA}" type="presParOf" srcId="{65983B82-774C-4BDB-AA6F-022A75DFEF18}" destId="{2E9585C9-E46D-42AB-B230-8B636D26B804}" srcOrd="7" destOrd="0" presId="urn:microsoft.com/office/officeart/2005/8/layout/vProcess5"/>
    <dgm:cxn modelId="{0FB70981-44B2-42C5-B779-D639561A088C}" type="presParOf" srcId="{65983B82-774C-4BDB-AA6F-022A75DFEF18}" destId="{0724E5E9-40D0-4C26-9D32-B6B179602AF7}" srcOrd="8" destOrd="0" presId="urn:microsoft.com/office/officeart/2005/8/layout/vProcess5"/>
    <dgm:cxn modelId="{40A97F00-B8A8-4F12-AF24-B7C494680200}" type="presParOf" srcId="{65983B82-774C-4BDB-AA6F-022A75DFEF18}" destId="{286ABF86-3E01-498C-87A6-4B66C5B9313C}" srcOrd="9" destOrd="0" presId="urn:microsoft.com/office/officeart/2005/8/layout/vProcess5"/>
    <dgm:cxn modelId="{20682AD3-352A-4140-915F-8F8CE952E411}" type="presParOf" srcId="{65983B82-774C-4BDB-AA6F-022A75DFEF18}" destId="{804B8383-2906-475C-8081-FE612BD1BD90}" srcOrd="10" destOrd="0" presId="urn:microsoft.com/office/officeart/2005/8/layout/vProcess5"/>
    <dgm:cxn modelId="{79B022B6-2C8C-4527-92A0-ADD713785466}" type="presParOf" srcId="{65983B82-774C-4BDB-AA6F-022A75DFEF18}" destId="{5B01CF5A-6C3F-48AE-B24B-D1CEE9B736B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OpenWeatherMap API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JSON Parsing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GitHub Copilot Assistance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5914901-919B-4805-9ABC-C59A8A73409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HTTP Requests</a:t>
          </a:r>
          <a:endParaRPr lang="en-US" dirty="0"/>
        </a:p>
      </dgm:t>
    </dgm:pt>
    <dgm:pt modelId="{11E1B621-EC7E-4654-865B-F6D5F67E81E7}" type="parTrans" cxnId="{5B28854E-4C34-4D6E-8A1C-EE4A8C4065B5}">
      <dgm:prSet/>
      <dgm:spPr/>
      <dgm:t>
        <a:bodyPr/>
        <a:lstStyle/>
        <a:p>
          <a:endParaRPr lang="en-IN"/>
        </a:p>
      </dgm:t>
    </dgm:pt>
    <dgm:pt modelId="{C7B0DFA3-52FD-4407-AB52-95AF6FB00483}" type="sibTrans" cxnId="{5B28854E-4C34-4D6E-8A1C-EE4A8C4065B5}">
      <dgm:prSet/>
      <dgm:spPr/>
      <dgm:t>
        <a:bodyPr/>
        <a:lstStyle/>
        <a:p>
          <a:endParaRPr lang="en-IN"/>
        </a:p>
      </dgm:t>
    </dgm:pt>
    <dgm:pt modelId="{338CA213-0037-4A01-8AA0-82F770C45A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Error Handling</a:t>
          </a:r>
          <a:endParaRPr lang="en-US" dirty="0"/>
        </a:p>
      </dgm:t>
    </dgm:pt>
    <dgm:pt modelId="{ACD36B81-E9DF-4BB3-8EAF-7C754C507EFC}" type="parTrans" cxnId="{6B753927-1DE3-48DA-94D8-965005D99CB3}">
      <dgm:prSet/>
      <dgm:spPr/>
      <dgm:t>
        <a:bodyPr/>
        <a:lstStyle/>
        <a:p>
          <a:endParaRPr lang="en-IN"/>
        </a:p>
      </dgm:t>
    </dgm:pt>
    <dgm:pt modelId="{7A48821B-73E1-4AA6-8995-445B6AD35258}" type="sibTrans" cxnId="{6B753927-1DE3-48DA-94D8-965005D99CB3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A813EA6E-14EB-430E-8529-9DBED76B3E64}" type="pres">
      <dgm:prSet presAssocID="{75914901-919B-4805-9ABC-C59A8A734095}" presName="text_2" presStyleLbl="node1" presStyleIdx="1" presStyleCnt="5">
        <dgm:presLayoutVars>
          <dgm:bulletEnabled val="1"/>
        </dgm:presLayoutVars>
      </dgm:prSet>
      <dgm:spPr/>
    </dgm:pt>
    <dgm:pt modelId="{6555E33B-0528-4FF3-91AD-A20AB78B2EA2}" type="pres">
      <dgm:prSet presAssocID="{75914901-919B-4805-9ABC-C59A8A734095}" presName="accent_2" presStyleCnt="0"/>
      <dgm:spPr/>
    </dgm:pt>
    <dgm:pt modelId="{56834F47-C89A-4F7C-AB9B-1B57D6EF6A91}" type="pres">
      <dgm:prSet presAssocID="{75914901-919B-4805-9ABC-C59A8A734095}" presName="accentRepeatNode" presStyleLbl="solidFgAcc1" presStyleIdx="1" presStyleCnt="5"/>
      <dgm:spPr/>
    </dgm:pt>
    <dgm:pt modelId="{11453FB7-21BD-414A-843C-CF4941CB1283}" type="pres">
      <dgm:prSet presAssocID="{0BEF68B8-1228-47BB-83B5-7B9CD1E3F84E}" presName="text_3" presStyleLbl="node1" presStyleIdx="2" presStyleCnt="5">
        <dgm:presLayoutVars>
          <dgm:bulletEnabled val="1"/>
        </dgm:presLayoutVars>
      </dgm:prSet>
      <dgm:spPr/>
    </dgm:pt>
    <dgm:pt modelId="{BA9443AE-DBC9-4688-8BD1-AA8FAEC29ED7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5"/>
      <dgm:spPr/>
    </dgm:pt>
    <dgm:pt modelId="{D57AE1A4-CE66-4402-9A9A-60AF8119A87B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B1EE428F-9BBB-4999-882B-6C4B29955380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AE540A27-5438-43DD-8072-198FFBB30B64}" type="pres">
      <dgm:prSet presAssocID="{338CA213-0037-4A01-8AA0-82F770C45AD4}" presName="text_5" presStyleLbl="node1" presStyleIdx="4" presStyleCnt="5">
        <dgm:presLayoutVars>
          <dgm:bulletEnabled val="1"/>
        </dgm:presLayoutVars>
      </dgm:prSet>
      <dgm:spPr/>
    </dgm:pt>
    <dgm:pt modelId="{E58A38A0-A639-4531-B5A0-B656480F3003}" type="pres">
      <dgm:prSet presAssocID="{338CA213-0037-4A01-8AA0-82F770C45AD4}" presName="accent_5" presStyleCnt="0"/>
      <dgm:spPr/>
    </dgm:pt>
    <dgm:pt modelId="{84E9FC1A-3C9A-451C-9D3E-FABE118EE7AD}" type="pres">
      <dgm:prSet presAssocID="{338CA213-0037-4A01-8AA0-82F770C45AD4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6B753927-1DE3-48DA-94D8-965005D99CB3}" srcId="{7E5AA53B-3EEE-4DE4-BB81-9044890C2946}" destId="{338CA213-0037-4A01-8AA0-82F770C45AD4}" srcOrd="4" destOrd="0" parTransId="{ACD36B81-E9DF-4BB3-8EAF-7C754C507EFC}" sibTransId="{7A48821B-73E1-4AA6-8995-445B6AD35258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FC3474D-A2B6-4DB1-BA37-26C59229FF1F}" type="presOf" srcId="{338CA213-0037-4A01-8AA0-82F770C45AD4}" destId="{AE540A27-5438-43DD-8072-198FFBB30B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B28854E-4C34-4D6E-8A1C-EE4A8C4065B5}" srcId="{7E5AA53B-3EEE-4DE4-BB81-9044890C2946}" destId="{75914901-919B-4805-9ABC-C59A8A734095}" srcOrd="1" destOrd="0" parTransId="{11E1B621-EC7E-4654-865B-F6D5F67E81E7}" sibTransId="{C7B0DFA3-52FD-4407-AB52-95AF6FB00483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3F8272BD-026B-4F7C-827D-E0CDD514B724}" type="presOf" srcId="{5605D28D-2CE6-4513-8566-952984E21E14}" destId="{D57AE1A4-CE66-4402-9A9A-60AF8119A87B}" srcOrd="0" destOrd="0" presId="urn:microsoft.com/office/officeart/2008/layout/VerticalCurvedList"/>
    <dgm:cxn modelId="{76147EBF-61CB-4ABD-A26A-4764EA46E89F}" type="presOf" srcId="{0BEF68B8-1228-47BB-83B5-7B9CD1E3F84E}" destId="{11453FB7-21BD-414A-843C-CF4941CB1283}" srcOrd="0" destOrd="0" presId="urn:microsoft.com/office/officeart/2008/layout/VerticalCurvedList"/>
    <dgm:cxn modelId="{C290CCCC-B8EF-47E2-9968-9ED81E060451}" type="presOf" srcId="{75914901-919B-4805-9ABC-C59A8A734095}" destId="{A813EA6E-14EB-430E-8529-9DBED76B3E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E2B9DE75-4EC1-44F7-82D2-E1D3E4299B36}" type="presParOf" srcId="{90561C55-3C6E-4D53-85E1-2C50BCDDA392}" destId="{A813EA6E-14EB-430E-8529-9DBED76B3E64}" srcOrd="3" destOrd="0" presId="urn:microsoft.com/office/officeart/2008/layout/VerticalCurvedList"/>
    <dgm:cxn modelId="{145DE931-4D70-492F-935C-107CDE566546}" type="presParOf" srcId="{90561C55-3C6E-4D53-85E1-2C50BCDDA392}" destId="{6555E33B-0528-4FF3-91AD-A20AB78B2EA2}" srcOrd="4" destOrd="0" presId="urn:microsoft.com/office/officeart/2008/layout/VerticalCurvedList"/>
    <dgm:cxn modelId="{4C46623E-BA64-46DB-B95F-1BEEC905B166}" type="presParOf" srcId="{6555E33B-0528-4FF3-91AD-A20AB78B2EA2}" destId="{56834F47-C89A-4F7C-AB9B-1B57D6EF6A91}" srcOrd="0" destOrd="0" presId="urn:microsoft.com/office/officeart/2008/layout/VerticalCurvedList"/>
    <dgm:cxn modelId="{BB2390B0-516F-4061-894D-E6EA324E0226}" type="presParOf" srcId="{90561C55-3C6E-4D53-85E1-2C50BCDDA392}" destId="{11453FB7-21BD-414A-843C-CF4941CB1283}" srcOrd="5" destOrd="0" presId="urn:microsoft.com/office/officeart/2008/layout/VerticalCurvedList"/>
    <dgm:cxn modelId="{B89CF1A6-6765-4596-BA5D-29D1244461BD}" type="presParOf" srcId="{90561C55-3C6E-4D53-85E1-2C50BCDDA392}" destId="{BA9443AE-DBC9-4688-8BD1-AA8FAEC29ED7}" srcOrd="6" destOrd="0" presId="urn:microsoft.com/office/officeart/2008/layout/VerticalCurvedList"/>
    <dgm:cxn modelId="{BF9D0D31-0E16-4EC3-B06A-F4BC8A429EC1}" type="presParOf" srcId="{BA9443AE-DBC9-4688-8BD1-AA8FAEC29ED7}" destId="{3F8116AC-FAC3-4E95-9865-93CCFEB191B9}" srcOrd="0" destOrd="0" presId="urn:microsoft.com/office/officeart/2008/layout/VerticalCurvedList"/>
    <dgm:cxn modelId="{935E2868-4084-4033-A07E-D092292D8F4F}" type="presParOf" srcId="{90561C55-3C6E-4D53-85E1-2C50BCDDA392}" destId="{D57AE1A4-CE66-4402-9A9A-60AF8119A87B}" srcOrd="7" destOrd="0" presId="urn:microsoft.com/office/officeart/2008/layout/VerticalCurvedList"/>
    <dgm:cxn modelId="{9ADF72D8-ABA6-450D-8EF4-833C77DDB187}" type="presParOf" srcId="{90561C55-3C6E-4D53-85E1-2C50BCDDA392}" destId="{B1EE428F-9BBB-4999-882B-6C4B29955380}" srcOrd="8" destOrd="0" presId="urn:microsoft.com/office/officeart/2008/layout/VerticalCurvedList"/>
    <dgm:cxn modelId="{4E486A0B-D014-42F0-8155-54D7D8876C6B}" type="presParOf" srcId="{B1EE428F-9BBB-4999-882B-6C4B29955380}" destId="{A965097E-32F1-4AB8-8C4E-2814A7596B2F}" srcOrd="0" destOrd="0" presId="urn:microsoft.com/office/officeart/2008/layout/VerticalCurvedList"/>
    <dgm:cxn modelId="{BD85A7E8-5CDD-4717-9270-C064AC3E70B1}" type="presParOf" srcId="{90561C55-3C6E-4D53-85E1-2C50BCDDA392}" destId="{AE540A27-5438-43DD-8072-198FFBB30B64}" srcOrd="9" destOrd="0" presId="urn:microsoft.com/office/officeart/2008/layout/VerticalCurvedList"/>
    <dgm:cxn modelId="{CA261088-4495-45FD-B982-42D8732E76D1}" type="presParOf" srcId="{90561C55-3C6E-4D53-85E1-2C50BCDDA392}" destId="{E58A38A0-A639-4531-B5A0-B656480F3003}" srcOrd="10" destOrd="0" presId="urn:microsoft.com/office/officeart/2008/layout/VerticalCurvedList"/>
    <dgm:cxn modelId="{2CD32359-931C-4930-8EDC-D0444818C4AB}" type="presParOf" srcId="{E58A38A0-A639-4531-B5A0-B656480F3003}" destId="{84E9FC1A-3C9A-451C-9D3E-FABE118EE7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41E10-552F-47CF-A7E4-188CA55A5B57}">
      <dsp:nvSpPr>
        <dsp:cNvPr id="0" name=""/>
        <dsp:cNvSpPr/>
      </dsp:nvSpPr>
      <dsp:spPr>
        <a:xfrm>
          <a:off x="0" y="894219"/>
          <a:ext cx="1122447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C2FB93-0DD9-48EC-81C2-C129CA348DC5}">
      <dsp:nvSpPr>
        <dsp:cNvPr id="0" name=""/>
        <dsp:cNvSpPr/>
      </dsp:nvSpPr>
      <dsp:spPr>
        <a:xfrm>
          <a:off x="561223" y="702339"/>
          <a:ext cx="7857129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6981" tIns="0" rIns="2969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Users need a command-line tool to retrieve weather forecasts for any given city</a:t>
          </a:r>
          <a:endParaRPr lang="en-IN" sz="1300" kern="1200" dirty="0"/>
        </a:p>
      </dsp:txBody>
      <dsp:txXfrm>
        <a:off x="579957" y="721073"/>
        <a:ext cx="7819661" cy="346292"/>
      </dsp:txXfrm>
    </dsp:sp>
    <dsp:sp modelId="{0F9D6586-1350-4125-BD36-BADA5567902E}">
      <dsp:nvSpPr>
        <dsp:cNvPr id="0" name=""/>
        <dsp:cNvSpPr/>
      </dsp:nvSpPr>
      <dsp:spPr>
        <a:xfrm>
          <a:off x="0" y="1483899"/>
          <a:ext cx="1122447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DD7100-0F43-4B29-AFE0-502B020A5E2B}">
      <dsp:nvSpPr>
        <dsp:cNvPr id="0" name=""/>
        <dsp:cNvSpPr/>
      </dsp:nvSpPr>
      <dsp:spPr>
        <a:xfrm>
          <a:off x="561223" y="1292019"/>
          <a:ext cx="7857129" cy="38376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6981" tIns="0" rIns="2969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The tool should utilize the </a:t>
          </a:r>
          <a:r>
            <a:rPr lang="en-US" sz="1300" kern="1200" dirty="0" err="1">
              <a:latin typeface="Lato" panose="020F0502020204030203" pitchFamily="34" charset="0"/>
            </a:rPr>
            <a:t>OpenWeatherMap</a:t>
          </a:r>
          <a:r>
            <a:rPr lang="en-US" sz="1300" kern="1200" dirty="0">
              <a:latin typeface="Lato" panose="020F0502020204030203" pitchFamily="34" charset="0"/>
            </a:rPr>
            <a:t> API to fetch accurate and up-to-date weather data</a:t>
          </a:r>
          <a:endParaRPr lang="en-IN" sz="1300" kern="1200" dirty="0"/>
        </a:p>
      </dsp:txBody>
      <dsp:txXfrm>
        <a:off x="579957" y="1310753"/>
        <a:ext cx="7819661" cy="346292"/>
      </dsp:txXfrm>
    </dsp:sp>
    <dsp:sp modelId="{BF43941D-660C-4D03-986C-56038FA5153A}">
      <dsp:nvSpPr>
        <dsp:cNvPr id="0" name=""/>
        <dsp:cNvSpPr/>
      </dsp:nvSpPr>
      <dsp:spPr>
        <a:xfrm>
          <a:off x="0" y="2073579"/>
          <a:ext cx="1122447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C96C20-BD32-40DB-90C7-F4E439DAB5BC}">
      <dsp:nvSpPr>
        <dsp:cNvPr id="0" name=""/>
        <dsp:cNvSpPr/>
      </dsp:nvSpPr>
      <dsp:spPr>
        <a:xfrm>
          <a:off x="570371" y="1862346"/>
          <a:ext cx="7857129" cy="38376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6981" tIns="0" rIns="2969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The weather data should be parsed using Python and presented in a user-friendly format</a:t>
          </a:r>
          <a:endParaRPr lang="en-IN" sz="1300" kern="1200" dirty="0"/>
        </a:p>
      </dsp:txBody>
      <dsp:txXfrm>
        <a:off x="589105" y="1881080"/>
        <a:ext cx="781966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Programming language </a:t>
          </a:r>
          <a:r>
            <a:rPr lang="en-US" sz="2400" kern="1200" dirty="0"/>
            <a:t>(Python)</a:t>
          </a:r>
        </a:p>
      </dsp:txBody>
      <dsp:txXfrm>
        <a:off x="54818" y="2746269"/>
        <a:ext cx="3222832" cy="720000"/>
      </dsp:txXfrm>
    </dsp:sp>
    <dsp:sp modelId="{5510F26A-C546-41E1-9C3E-67AF5FAE0CD0}">
      <dsp:nvSpPr>
        <dsp:cNvPr id="0" name=""/>
        <dsp:cNvSpPr/>
      </dsp:nvSpPr>
      <dsp:spPr>
        <a:xfrm>
          <a:off x="4556241" y="539842"/>
          <a:ext cx="1793641" cy="2106364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C776C-55E3-4DC3-83C4-6295A45A9935}">
      <dsp:nvSpPr>
        <dsp:cNvPr id="0" name=""/>
        <dsp:cNvSpPr/>
      </dsp:nvSpPr>
      <dsp:spPr>
        <a:xfrm>
          <a:off x="3841646" y="270136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</a:t>
          </a:r>
        </a:p>
      </dsp:txBody>
      <dsp:txXfrm>
        <a:off x="3841646" y="2701362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OpenWeatherMap API</a:t>
          </a:r>
          <a:endParaRPr lang="en-US" sz="2400" kern="1200" dirty="0"/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4AD8D-56E0-4B35-81F2-9215595DD986}">
      <dsp:nvSpPr>
        <dsp:cNvPr id="0" name=""/>
        <dsp:cNvSpPr/>
      </dsp:nvSpPr>
      <dsp:spPr>
        <a:xfrm rot="5400000">
          <a:off x="1593776" y="1428131"/>
          <a:ext cx="1380950" cy="22978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80180-F827-43E1-8364-D6F2AF4523AB}">
      <dsp:nvSpPr>
        <dsp:cNvPr id="0" name=""/>
        <dsp:cNvSpPr/>
      </dsp:nvSpPr>
      <dsp:spPr>
        <a:xfrm>
          <a:off x="1363261" y="2114699"/>
          <a:ext cx="2074530" cy="181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Develop a command-line tool using Python that accepts a city's name as input.</a:t>
          </a:r>
          <a:endParaRPr lang="en-IN" sz="1400" kern="1200" dirty="0"/>
        </a:p>
      </dsp:txBody>
      <dsp:txXfrm>
        <a:off x="1363261" y="2114699"/>
        <a:ext cx="2074530" cy="1818447"/>
      </dsp:txXfrm>
    </dsp:sp>
    <dsp:sp modelId="{FB4F998C-8AF3-46BD-994D-2A27BE1CF694}">
      <dsp:nvSpPr>
        <dsp:cNvPr id="0" name=""/>
        <dsp:cNvSpPr/>
      </dsp:nvSpPr>
      <dsp:spPr>
        <a:xfrm>
          <a:off x="3046371" y="1258959"/>
          <a:ext cx="391420" cy="391420"/>
        </a:xfrm>
        <a:prstGeom prst="triangle">
          <a:avLst>
            <a:gd name="adj" fmla="val 100000"/>
          </a:avLst>
        </a:prstGeom>
        <a:solidFill>
          <a:schemeClr val="accent2">
            <a:hueOff val="-101951"/>
            <a:satOff val="5423"/>
            <a:lumOff val="1568"/>
            <a:alphaOff val="0"/>
          </a:schemeClr>
        </a:solidFill>
        <a:ln w="22225" cap="rnd" cmpd="sng" algn="ctr">
          <a:solidFill>
            <a:schemeClr val="accent2">
              <a:hueOff val="-101951"/>
              <a:satOff val="5423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B2C9-115A-406D-B05D-71D0651E967C}">
      <dsp:nvSpPr>
        <dsp:cNvPr id="0" name=""/>
        <dsp:cNvSpPr/>
      </dsp:nvSpPr>
      <dsp:spPr>
        <a:xfrm rot="5400000">
          <a:off x="4133406" y="799697"/>
          <a:ext cx="1380950" cy="22978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203903"/>
            <a:satOff val="10845"/>
            <a:lumOff val="3137"/>
            <a:alphaOff val="0"/>
          </a:schemeClr>
        </a:solidFill>
        <a:ln w="22225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69E6E-4646-4C29-86AD-8EAA940C0C1E}">
      <dsp:nvSpPr>
        <dsp:cNvPr id="0" name=""/>
        <dsp:cNvSpPr/>
      </dsp:nvSpPr>
      <dsp:spPr>
        <a:xfrm>
          <a:off x="3902892" y="1486265"/>
          <a:ext cx="2074530" cy="181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Utilize the </a:t>
          </a:r>
          <a:r>
            <a:rPr lang="en-US" sz="1400" kern="1200" dirty="0" err="1">
              <a:latin typeface="Lato" panose="020F0502020204030203" pitchFamily="34" charset="0"/>
            </a:rPr>
            <a:t>OpenWeatherMap</a:t>
          </a:r>
          <a:r>
            <a:rPr lang="en-US" sz="1400" kern="1200" dirty="0">
              <a:latin typeface="Lato" panose="020F0502020204030203" pitchFamily="34" charset="0"/>
            </a:rPr>
            <a:t> API to fetch weather data based on the provided city.</a:t>
          </a:r>
          <a:endParaRPr lang="en-IN" sz="1400" kern="1200" dirty="0"/>
        </a:p>
      </dsp:txBody>
      <dsp:txXfrm>
        <a:off x="3902892" y="1486265"/>
        <a:ext cx="2074530" cy="1818447"/>
      </dsp:txXfrm>
    </dsp:sp>
    <dsp:sp modelId="{AE50ABCA-AAEB-4074-94A1-2EC7836F6E6C}">
      <dsp:nvSpPr>
        <dsp:cNvPr id="0" name=""/>
        <dsp:cNvSpPr/>
      </dsp:nvSpPr>
      <dsp:spPr>
        <a:xfrm>
          <a:off x="5586001" y="630525"/>
          <a:ext cx="391420" cy="391420"/>
        </a:xfrm>
        <a:prstGeom prst="triangle">
          <a:avLst>
            <a:gd name="adj" fmla="val 100000"/>
          </a:avLst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3D50F-EA22-4398-8234-0FF474A0962B}">
      <dsp:nvSpPr>
        <dsp:cNvPr id="0" name=""/>
        <dsp:cNvSpPr/>
      </dsp:nvSpPr>
      <dsp:spPr>
        <a:xfrm rot="5400000">
          <a:off x="6673037" y="171263"/>
          <a:ext cx="1380950" cy="22978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407806"/>
            <a:satOff val="21690"/>
            <a:lumOff val="6274"/>
            <a:alphaOff val="0"/>
          </a:schemeClr>
        </a:solidFill>
        <a:ln w="22225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9F190-5D4E-47BB-B83B-86BF2C016580}">
      <dsp:nvSpPr>
        <dsp:cNvPr id="0" name=""/>
        <dsp:cNvSpPr/>
      </dsp:nvSpPr>
      <dsp:spPr>
        <a:xfrm>
          <a:off x="6442522" y="857831"/>
          <a:ext cx="2074530" cy="181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Parse the retrieved weather data using Python and extract relevant information.</a:t>
          </a:r>
          <a:endParaRPr lang="en-IN" sz="1400" kern="1200" dirty="0"/>
        </a:p>
      </dsp:txBody>
      <dsp:txXfrm>
        <a:off x="6442522" y="857831"/>
        <a:ext cx="2074530" cy="1818447"/>
      </dsp:txXfrm>
    </dsp:sp>
    <dsp:sp modelId="{B3E61F0C-46F4-4154-A41A-C216AB254FAC}">
      <dsp:nvSpPr>
        <dsp:cNvPr id="0" name=""/>
        <dsp:cNvSpPr/>
      </dsp:nvSpPr>
      <dsp:spPr>
        <a:xfrm>
          <a:off x="8125632" y="2091"/>
          <a:ext cx="391420" cy="391420"/>
        </a:xfrm>
        <a:prstGeom prst="triangle">
          <a:avLst>
            <a:gd name="adj" fmla="val 100000"/>
          </a:avLst>
        </a:prstGeom>
        <a:solidFill>
          <a:schemeClr val="accent2">
            <a:hueOff val="-509757"/>
            <a:satOff val="27113"/>
            <a:lumOff val="7842"/>
            <a:alphaOff val="0"/>
          </a:schemeClr>
        </a:solidFill>
        <a:ln w="22225" cap="rnd" cmpd="sng" algn="ctr">
          <a:solidFill>
            <a:schemeClr val="accent2">
              <a:hueOff val="-509757"/>
              <a:satOff val="27113"/>
              <a:lumOff val="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E14E0-0665-4503-95A5-CAAA6518791F}">
      <dsp:nvSpPr>
        <dsp:cNvPr id="0" name=""/>
        <dsp:cNvSpPr/>
      </dsp:nvSpPr>
      <dsp:spPr>
        <a:xfrm rot="5400000">
          <a:off x="9212668" y="-457170"/>
          <a:ext cx="1380950" cy="22978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A0DC-F14E-469C-BA70-1508E97E83DD}">
      <dsp:nvSpPr>
        <dsp:cNvPr id="0" name=""/>
        <dsp:cNvSpPr/>
      </dsp:nvSpPr>
      <dsp:spPr>
        <a:xfrm>
          <a:off x="8982153" y="229397"/>
          <a:ext cx="2074530" cy="181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Handle errors gracefully and provide informative error messages for users.</a:t>
          </a:r>
          <a:endParaRPr lang="en-IN" sz="1400" kern="1200" dirty="0"/>
        </a:p>
      </dsp:txBody>
      <dsp:txXfrm>
        <a:off x="8982153" y="229397"/>
        <a:ext cx="2074530" cy="1818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7D580-B71C-4980-B70B-024BA5019F03}">
      <dsp:nvSpPr>
        <dsp:cNvPr id="0" name=""/>
        <dsp:cNvSpPr/>
      </dsp:nvSpPr>
      <dsp:spPr>
        <a:xfrm>
          <a:off x="695464" y="1141"/>
          <a:ext cx="1956262" cy="1173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User inputs a city name via the command-line interface.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000" kern="1200" dirty="0">
              <a:solidFill>
                <a:srgbClr val="002060"/>
              </a:solidFill>
              <a:latin typeface="Lato" panose="020F0502020204030203" pitchFamily="34" charset="0"/>
            </a:rPr>
            <a:t>Example of user input:</a:t>
          </a:r>
          <a:endParaRPr lang="en-IN" sz="1000" kern="1200" dirty="0">
            <a:solidFill>
              <a:srgbClr val="002060"/>
            </a:solidFill>
          </a:endParaRPr>
        </a:p>
      </dsp:txBody>
      <dsp:txXfrm>
        <a:off x="729842" y="35519"/>
        <a:ext cx="1887506" cy="1105001"/>
      </dsp:txXfrm>
    </dsp:sp>
    <dsp:sp modelId="{1E103E34-A59D-4DF8-B6D5-A3816197687C}">
      <dsp:nvSpPr>
        <dsp:cNvPr id="0" name=""/>
        <dsp:cNvSpPr/>
      </dsp:nvSpPr>
      <dsp:spPr>
        <a:xfrm>
          <a:off x="2823878" y="345443"/>
          <a:ext cx="414727" cy="485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823878" y="442474"/>
        <a:ext cx="290309" cy="291091"/>
      </dsp:txXfrm>
    </dsp:sp>
    <dsp:sp modelId="{5F956BE0-AC40-43B4-A351-CC1756D10B0C}">
      <dsp:nvSpPr>
        <dsp:cNvPr id="0" name=""/>
        <dsp:cNvSpPr/>
      </dsp:nvSpPr>
      <dsp:spPr>
        <a:xfrm>
          <a:off x="3434232" y="1141"/>
          <a:ext cx="1956262" cy="1173757"/>
        </a:xfrm>
        <a:prstGeom prst="roundRect">
          <a:avLst>
            <a:gd name="adj" fmla="val 10000"/>
          </a:avLst>
        </a:prstGeom>
        <a:solidFill>
          <a:schemeClr val="accent2">
            <a:hueOff val="-122342"/>
            <a:satOff val="6507"/>
            <a:lumOff val="1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The tool sends a request to the </a:t>
          </a:r>
          <a:r>
            <a:rPr lang="en-US" sz="1300" kern="1200" dirty="0" err="1">
              <a:latin typeface="Lato" panose="020F0502020204030203" pitchFamily="34" charset="0"/>
            </a:rPr>
            <a:t>OpenWeatherMap</a:t>
          </a:r>
          <a:r>
            <a:rPr lang="en-US" sz="1300" kern="1200" dirty="0">
              <a:latin typeface="Lato" panose="020F0502020204030203" pitchFamily="34" charset="0"/>
            </a:rPr>
            <a:t> API, providing the city name.</a:t>
          </a:r>
          <a:endParaRPr lang="en-IN" sz="1300" kern="1200" dirty="0"/>
        </a:p>
      </dsp:txBody>
      <dsp:txXfrm>
        <a:off x="3468610" y="35519"/>
        <a:ext cx="1887506" cy="1105001"/>
      </dsp:txXfrm>
    </dsp:sp>
    <dsp:sp modelId="{A8D37F74-F80B-45F4-84A4-CBD6424D5D88}">
      <dsp:nvSpPr>
        <dsp:cNvPr id="0" name=""/>
        <dsp:cNvSpPr/>
      </dsp:nvSpPr>
      <dsp:spPr>
        <a:xfrm>
          <a:off x="5562646" y="345443"/>
          <a:ext cx="414727" cy="485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562646" y="442474"/>
        <a:ext cx="290309" cy="291091"/>
      </dsp:txXfrm>
    </dsp:sp>
    <dsp:sp modelId="{EF2E512E-2F15-4F39-8EEC-25515C41EE98}">
      <dsp:nvSpPr>
        <dsp:cNvPr id="0" name=""/>
        <dsp:cNvSpPr/>
      </dsp:nvSpPr>
      <dsp:spPr>
        <a:xfrm>
          <a:off x="6173000" y="1141"/>
          <a:ext cx="1956262" cy="1173757"/>
        </a:xfrm>
        <a:prstGeom prst="roundRect">
          <a:avLst>
            <a:gd name="adj" fmla="val 10000"/>
          </a:avLst>
        </a:prstGeom>
        <a:solidFill>
          <a:schemeClr val="accent2">
            <a:hueOff val="-244683"/>
            <a:satOff val="13014"/>
            <a:lumOff val="3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The </a:t>
          </a:r>
          <a:r>
            <a:rPr lang="en-US" sz="1300" kern="1200" dirty="0" err="1">
              <a:latin typeface="Lato" panose="020F0502020204030203" pitchFamily="34" charset="0"/>
            </a:rPr>
            <a:t>OpenWeatherMap</a:t>
          </a:r>
          <a:r>
            <a:rPr lang="en-US" sz="1300" kern="1200" dirty="0">
              <a:latin typeface="Lato" panose="020F0502020204030203" pitchFamily="34" charset="0"/>
            </a:rPr>
            <a:t> API returns the weather forecast data for the specified city.</a:t>
          </a:r>
          <a:endParaRPr lang="en-IN" sz="1300" kern="1200" dirty="0">
            <a:latin typeface="Lato" panose="020F0502020204030203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IN" sz="1300" kern="1200" dirty="0"/>
        </a:p>
      </dsp:txBody>
      <dsp:txXfrm>
        <a:off x="6207378" y="35519"/>
        <a:ext cx="1887506" cy="1105001"/>
      </dsp:txXfrm>
    </dsp:sp>
    <dsp:sp modelId="{4ADFE4E8-CA59-474D-9CEF-5BCA4E1E6C39}">
      <dsp:nvSpPr>
        <dsp:cNvPr id="0" name=""/>
        <dsp:cNvSpPr/>
      </dsp:nvSpPr>
      <dsp:spPr>
        <a:xfrm rot="5400000">
          <a:off x="6943768" y="1311837"/>
          <a:ext cx="414727" cy="485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7005586" y="1347050"/>
        <a:ext cx="291091" cy="290309"/>
      </dsp:txXfrm>
    </dsp:sp>
    <dsp:sp modelId="{2026DA48-7D99-4478-AE19-21FD9417C970}">
      <dsp:nvSpPr>
        <dsp:cNvPr id="0" name=""/>
        <dsp:cNvSpPr/>
      </dsp:nvSpPr>
      <dsp:spPr>
        <a:xfrm>
          <a:off x="6173000" y="1957404"/>
          <a:ext cx="1956262" cy="1173757"/>
        </a:xfrm>
        <a:prstGeom prst="roundRect">
          <a:avLst>
            <a:gd name="adj" fmla="val 10000"/>
          </a:avLst>
        </a:prstGeom>
        <a:solidFill>
          <a:schemeClr val="accent2">
            <a:hueOff val="-367025"/>
            <a:satOff val="19521"/>
            <a:lumOff val="5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The Python script parses the weather data and extracts relevant information.</a:t>
          </a:r>
          <a:endParaRPr lang="en-IN" sz="1300" kern="1200" dirty="0"/>
        </a:p>
      </dsp:txBody>
      <dsp:txXfrm>
        <a:off x="6207378" y="1991782"/>
        <a:ext cx="1887506" cy="1105001"/>
      </dsp:txXfrm>
    </dsp:sp>
    <dsp:sp modelId="{26D1AE04-827E-420A-9B56-047C85A63920}">
      <dsp:nvSpPr>
        <dsp:cNvPr id="0" name=""/>
        <dsp:cNvSpPr/>
      </dsp:nvSpPr>
      <dsp:spPr>
        <a:xfrm rot="10800000">
          <a:off x="5586121" y="2301706"/>
          <a:ext cx="414727" cy="485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710539" y="2398737"/>
        <a:ext cx="290309" cy="291091"/>
      </dsp:txXfrm>
    </dsp:sp>
    <dsp:sp modelId="{9A76C0EB-942E-4F19-8132-82FCE6860A15}">
      <dsp:nvSpPr>
        <dsp:cNvPr id="0" name=""/>
        <dsp:cNvSpPr/>
      </dsp:nvSpPr>
      <dsp:spPr>
        <a:xfrm>
          <a:off x="3434232" y="1957404"/>
          <a:ext cx="1956262" cy="1173757"/>
        </a:xfrm>
        <a:prstGeom prst="roundRect">
          <a:avLst>
            <a:gd name="adj" fmla="val 10000"/>
          </a:avLst>
        </a:prstGeom>
        <a:solidFill>
          <a:schemeClr val="accent2">
            <a:hueOff val="-489367"/>
            <a:satOff val="26028"/>
            <a:lumOff val="75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The parsed data is displayed in a user-friendly format on the command-line interface.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000" kern="1200" dirty="0">
              <a:solidFill>
                <a:srgbClr val="002060"/>
              </a:solidFill>
              <a:latin typeface="Lato" panose="020F0502020204030203" pitchFamily="34" charset="0"/>
            </a:rPr>
            <a:t>Example of Output for Delhi:</a:t>
          </a:r>
          <a:endParaRPr lang="en-IN" sz="1000" kern="1200" dirty="0">
            <a:solidFill>
              <a:srgbClr val="002060"/>
            </a:solidFill>
          </a:endParaRPr>
        </a:p>
      </dsp:txBody>
      <dsp:txXfrm>
        <a:off x="3468610" y="1991782"/>
        <a:ext cx="1887506" cy="1105001"/>
      </dsp:txXfrm>
    </dsp:sp>
    <dsp:sp modelId="{24872378-C0DB-4D2D-9A8A-950FE54DD3C3}">
      <dsp:nvSpPr>
        <dsp:cNvPr id="0" name=""/>
        <dsp:cNvSpPr/>
      </dsp:nvSpPr>
      <dsp:spPr>
        <a:xfrm rot="10800000">
          <a:off x="2847353" y="2301706"/>
          <a:ext cx="414727" cy="485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2971771" y="2398737"/>
        <a:ext cx="290309" cy="291091"/>
      </dsp:txXfrm>
    </dsp:sp>
    <dsp:sp modelId="{FB8349D6-FC1B-4F51-909A-549317316FE7}">
      <dsp:nvSpPr>
        <dsp:cNvPr id="0" name=""/>
        <dsp:cNvSpPr/>
      </dsp:nvSpPr>
      <dsp:spPr>
        <a:xfrm>
          <a:off x="695464" y="1957404"/>
          <a:ext cx="1956262" cy="1173757"/>
        </a:xfrm>
        <a:prstGeom prst="roundRect">
          <a:avLst>
            <a:gd name="adj" fmla="val 1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300" kern="1200" dirty="0">
              <a:latin typeface="Lato" panose="020F0502020204030203" pitchFamily="34" charset="0"/>
            </a:rPr>
            <a:t>Handle errors gracefully and provide informative error messages for users.</a:t>
          </a:r>
          <a:endParaRPr lang="en-IN" sz="1300" kern="1200" dirty="0"/>
        </a:p>
      </dsp:txBody>
      <dsp:txXfrm>
        <a:off x="729842" y="1991782"/>
        <a:ext cx="1887506" cy="1105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D2FE1-2FAB-4D57-93F6-4A265553115A}">
      <dsp:nvSpPr>
        <dsp:cNvPr id="0" name=""/>
        <dsp:cNvSpPr/>
      </dsp:nvSpPr>
      <dsp:spPr>
        <a:xfrm>
          <a:off x="4976508" y="1707713"/>
          <a:ext cx="3281632" cy="78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146"/>
              </a:lnTo>
              <a:lnTo>
                <a:pt x="3281632" y="532146"/>
              </a:lnTo>
              <a:lnTo>
                <a:pt x="3281632" y="78087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0A39-6EB4-4B1D-BBFB-6FBD589E9AF1}">
      <dsp:nvSpPr>
        <dsp:cNvPr id="0" name=""/>
        <dsp:cNvSpPr/>
      </dsp:nvSpPr>
      <dsp:spPr>
        <a:xfrm>
          <a:off x="4930788" y="1707713"/>
          <a:ext cx="91440" cy="780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87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61A00-28F7-4EAB-9F9A-C1668CB36237}">
      <dsp:nvSpPr>
        <dsp:cNvPr id="0" name=""/>
        <dsp:cNvSpPr/>
      </dsp:nvSpPr>
      <dsp:spPr>
        <a:xfrm>
          <a:off x="1694876" y="1707713"/>
          <a:ext cx="3281632" cy="780879"/>
        </a:xfrm>
        <a:custGeom>
          <a:avLst/>
          <a:gdLst/>
          <a:ahLst/>
          <a:cxnLst/>
          <a:rect l="0" t="0" r="0" b="0"/>
          <a:pathLst>
            <a:path>
              <a:moveTo>
                <a:pt x="3281632" y="0"/>
              </a:moveTo>
              <a:lnTo>
                <a:pt x="3281632" y="532146"/>
              </a:lnTo>
              <a:lnTo>
                <a:pt x="0" y="532146"/>
              </a:lnTo>
              <a:lnTo>
                <a:pt x="0" y="78087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AD394-E429-4C8E-871A-ABBE91A68C8B}">
      <dsp:nvSpPr>
        <dsp:cNvPr id="0" name=""/>
        <dsp:cNvSpPr/>
      </dsp:nvSpPr>
      <dsp:spPr>
        <a:xfrm>
          <a:off x="3634022" y="2756"/>
          <a:ext cx="2684971" cy="170495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381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EA711-9A0A-4717-858A-7BEC2C28C416}">
      <dsp:nvSpPr>
        <dsp:cNvPr id="0" name=""/>
        <dsp:cNvSpPr/>
      </dsp:nvSpPr>
      <dsp:spPr>
        <a:xfrm>
          <a:off x="3932352" y="286170"/>
          <a:ext cx="2684971" cy="1704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GitHub Copilot helps automate the process of writing code by providing suggestions based on context. It can assist with various aspects of the weather forecast tool, including:</a:t>
          </a:r>
          <a:endParaRPr lang="en-IN" sz="1400" kern="1200" dirty="0"/>
        </a:p>
      </dsp:txBody>
      <dsp:txXfrm>
        <a:off x="3982288" y="336106"/>
        <a:ext cx="2585099" cy="1605085"/>
      </dsp:txXfrm>
    </dsp:sp>
    <dsp:sp modelId="{F476EF5C-7F6F-4895-BF08-9D81451C03E0}">
      <dsp:nvSpPr>
        <dsp:cNvPr id="0" name=""/>
        <dsp:cNvSpPr/>
      </dsp:nvSpPr>
      <dsp:spPr>
        <a:xfrm>
          <a:off x="352390" y="2488593"/>
          <a:ext cx="2684971" cy="170495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381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2D9D1-A1B5-490E-8DAC-300B229388A9}">
      <dsp:nvSpPr>
        <dsp:cNvPr id="0" name=""/>
        <dsp:cNvSpPr/>
      </dsp:nvSpPr>
      <dsp:spPr>
        <a:xfrm>
          <a:off x="650720" y="2772007"/>
          <a:ext cx="2684971" cy="1704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Generating API requests and handling responses from </a:t>
          </a:r>
          <a:r>
            <a:rPr lang="en-US" sz="1400" kern="1200" dirty="0" err="1">
              <a:latin typeface="Lato" panose="020F0502020204030203" pitchFamily="34" charset="0"/>
            </a:rPr>
            <a:t>OpenWeatherMap</a:t>
          </a:r>
          <a:r>
            <a:rPr lang="en-US" sz="1400" kern="1200" dirty="0">
              <a:latin typeface="Lato" panose="020F0502020204030203" pitchFamily="34" charset="0"/>
            </a:rPr>
            <a:t> API.</a:t>
          </a:r>
          <a:endParaRPr lang="en-IN" sz="1400" kern="1200" dirty="0"/>
        </a:p>
      </dsp:txBody>
      <dsp:txXfrm>
        <a:off x="700656" y="2821943"/>
        <a:ext cx="2585099" cy="1605085"/>
      </dsp:txXfrm>
    </dsp:sp>
    <dsp:sp modelId="{6E808497-A3DC-4616-B911-003B6BD73101}">
      <dsp:nvSpPr>
        <dsp:cNvPr id="0" name=""/>
        <dsp:cNvSpPr/>
      </dsp:nvSpPr>
      <dsp:spPr>
        <a:xfrm>
          <a:off x="3634022" y="2488593"/>
          <a:ext cx="2684971" cy="170495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381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807B6-3E7F-4DB6-8285-028AB250A1ED}">
      <dsp:nvSpPr>
        <dsp:cNvPr id="0" name=""/>
        <dsp:cNvSpPr/>
      </dsp:nvSpPr>
      <dsp:spPr>
        <a:xfrm>
          <a:off x="3932352" y="2772007"/>
          <a:ext cx="2684971" cy="1704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Parsing the retrieved weather data and extracting relevant information</a:t>
          </a:r>
          <a:r>
            <a:rPr lang="en-US" sz="1600" kern="1200" dirty="0">
              <a:latin typeface="Lato" panose="020F0502020204030203" pitchFamily="34" charset="0"/>
            </a:rPr>
            <a:t>.</a:t>
          </a:r>
          <a:endParaRPr lang="en-IN" sz="1600" kern="1200" dirty="0"/>
        </a:p>
      </dsp:txBody>
      <dsp:txXfrm>
        <a:off x="3982288" y="2821943"/>
        <a:ext cx="2585099" cy="1605085"/>
      </dsp:txXfrm>
    </dsp:sp>
    <dsp:sp modelId="{2FBEE236-28BC-415B-B3E6-1D237315831A}">
      <dsp:nvSpPr>
        <dsp:cNvPr id="0" name=""/>
        <dsp:cNvSpPr/>
      </dsp:nvSpPr>
      <dsp:spPr>
        <a:xfrm>
          <a:off x="6915654" y="2488593"/>
          <a:ext cx="2684971" cy="170495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381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CB1D0-2A3A-4F95-A5B4-AAE2E73AD7A1}">
      <dsp:nvSpPr>
        <dsp:cNvPr id="0" name=""/>
        <dsp:cNvSpPr/>
      </dsp:nvSpPr>
      <dsp:spPr>
        <a:xfrm>
          <a:off x="7213985" y="2772007"/>
          <a:ext cx="2684971" cy="1704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Implementing error handling mechanisms to handle exceptions and display informative error messages.</a:t>
          </a:r>
          <a:endParaRPr lang="en-IN" sz="1400" kern="1200" dirty="0"/>
        </a:p>
      </dsp:txBody>
      <dsp:txXfrm>
        <a:off x="7263921" y="2821943"/>
        <a:ext cx="2585099" cy="1605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2A442-012D-43DE-87DB-AFA9A75237D8}">
      <dsp:nvSpPr>
        <dsp:cNvPr id="0" name=""/>
        <dsp:cNvSpPr/>
      </dsp:nvSpPr>
      <dsp:spPr>
        <a:xfrm>
          <a:off x="-67117" y="0"/>
          <a:ext cx="8387108" cy="970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Open a new terminal</a:t>
          </a:r>
          <a:r>
            <a:rPr lang="en-US" sz="1200" kern="1200" dirty="0">
              <a:latin typeface="Lato" panose="020F0502020204030203" pitchFamily="34" charset="0"/>
            </a:rPr>
            <a:t>.</a:t>
          </a:r>
          <a:endParaRPr lang="en-IN" sz="1200" kern="1200" dirty="0"/>
        </a:p>
      </dsp:txBody>
      <dsp:txXfrm>
        <a:off x="-38684" y="28433"/>
        <a:ext cx="7257536" cy="913907"/>
      </dsp:txXfrm>
    </dsp:sp>
    <dsp:sp modelId="{CC1DBE17-3A09-4D2C-966E-EA46C431AFEF}">
      <dsp:nvSpPr>
        <dsp:cNvPr id="0" name=""/>
        <dsp:cNvSpPr/>
      </dsp:nvSpPr>
      <dsp:spPr>
        <a:xfrm>
          <a:off x="635302" y="1147278"/>
          <a:ext cx="8387108" cy="970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ato" panose="020F0502020204030203" pitchFamily="34" charset="0"/>
            </a:rPr>
            <a:t>Install the ‘requests’ library </a:t>
          </a:r>
          <a:r>
            <a:rPr lang="en-US" sz="1400" b="0" i="0" kern="1200" dirty="0">
              <a:effectLst/>
              <a:latin typeface="Lato" panose="020F0502020204030203" pitchFamily="34" charset="0"/>
            </a:rPr>
            <a:t>using pip, which is the package installer for Python by using the command: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effectLst/>
              <a:latin typeface="Lato" panose="020F0502020204030203" pitchFamily="34" charset="0"/>
            </a:rPr>
            <a:t>pip install requests</a:t>
          </a:r>
          <a:endParaRPr lang="en-IN" sz="1400" kern="1200" dirty="0"/>
        </a:p>
      </dsp:txBody>
      <dsp:txXfrm>
        <a:off x="663735" y="1175711"/>
        <a:ext cx="6996818" cy="913907"/>
      </dsp:txXfrm>
    </dsp:sp>
    <dsp:sp modelId="{A2C85A52-4608-4935-905D-1857F3C029D7}">
      <dsp:nvSpPr>
        <dsp:cNvPr id="0" name=""/>
        <dsp:cNvSpPr/>
      </dsp:nvSpPr>
      <dsp:spPr>
        <a:xfrm>
          <a:off x="1327238" y="2294556"/>
          <a:ext cx="8387108" cy="970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latin typeface="Lato" panose="020F0502020204030203" pitchFamily="34" charset="0"/>
            </a:rPr>
            <a:t>By using the cd command in the terminal environment </a:t>
          </a:r>
          <a:r>
            <a:rPr lang="en-US" sz="1300" b="0" i="0" kern="1200">
              <a:effectLst/>
              <a:latin typeface="Lato" panose="020F0502020204030203" pitchFamily="34" charset="0"/>
            </a:rPr>
            <a:t>change the current working directory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effectLst/>
              <a:latin typeface="Lato" panose="020F0502020204030203" pitchFamily="34" charset="0"/>
            </a:rPr>
            <a:t>Command:  </a:t>
          </a:r>
          <a:r>
            <a:rPr lang="en-IN" sz="1300" b="0" i="0" kern="1200">
              <a:effectLst/>
              <a:latin typeface="Lato" panose="020F0502020204030203" pitchFamily="34" charset="0"/>
            </a:rPr>
            <a:t>cd [directory]</a:t>
          </a:r>
          <a:endParaRPr lang="en-IN" sz="1300" kern="1200">
            <a:latin typeface="Lato" panose="020F0502020204030203" pitchFamily="34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>
              <a:effectLst/>
              <a:latin typeface="Lato" panose="020F0502020204030203" pitchFamily="34" charset="0"/>
            </a:rPr>
            <a:t>where [directory] </a:t>
          </a:r>
          <a:r>
            <a:rPr lang="en-US" sz="1300" b="0" i="0" kern="1200">
              <a:effectLst/>
              <a:latin typeface="Lato" panose="020F0502020204030203" pitchFamily="34" charset="0"/>
            </a:rPr>
            <a:t>represents the path to the directory you want to navigate to.</a:t>
          </a:r>
          <a:endParaRPr lang="en-IN" sz="1300" kern="1200" dirty="0"/>
        </a:p>
      </dsp:txBody>
      <dsp:txXfrm>
        <a:off x="1355671" y="2322989"/>
        <a:ext cx="7007302" cy="913907"/>
      </dsp:txXfrm>
    </dsp:sp>
    <dsp:sp modelId="{5E44C0FE-D75C-4C5C-B41A-26DA1756AB37}">
      <dsp:nvSpPr>
        <dsp:cNvPr id="0" name=""/>
        <dsp:cNvSpPr/>
      </dsp:nvSpPr>
      <dsp:spPr>
        <a:xfrm>
          <a:off x="1895423" y="3441835"/>
          <a:ext cx="8655579" cy="970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b="0" i="0" kern="1200">
              <a:effectLst/>
              <a:latin typeface="Lato" panose="020F0502020204030203" pitchFamily="34" charset="0"/>
            </a:rPr>
            <a:t>To use the tool, save the code in a Python file (e.g., ‘</a:t>
          </a:r>
          <a:r>
            <a:rPr lang="en-IN" sz="1100" b="1" i="0" kern="1200">
              <a:effectLst/>
              <a:latin typeface="Lato" panose="020F0502020204030203" pitchFamily="34" charset="0"/>
            </a:rPr>
            <a:t>weather_forecast.py</a:t>
          </a:r>
          <a:r>
            <a:rPr lang="en-US" sz="1100" b="0" i="0" kern="1200">
              <a:effectLst/>
              <a:latin typeface="Lato" panose="020F0502020204030203" pitchFamily="34" charset="0"/>
            </a:rPr>
            <a:t>’) and run it from the command line, passing the city name as an argument: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>
              <a:effectLst/>
              <a:latin typeface="Lato" panose="020F0502020204030203" pitchFamily="34" charset="0"/>
            </a:rPr>
            <a:t>python weather_forecast.py London</a:t>
          </a:r>
          <a:r>
            <a:rPr lang="en-US" sz="1100" kern="1200">
              <a:latin typeface="Lato" panose="020F0502020204030203" pitchFamily="34" charset="0"/>
            </a:rPr>
            <a:t> </a:t>
          </a:r>
          <a:endParaRPr lang="en-US" sz="1100" kern="1200" dirty="0">
            <a:latin typeface="Lato" panose="020F0502020204030203" pitchFamily="34" charset="0"/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Lato" panose="020F0502020204030203" pitchFamily="34" charset="0"/>
            </a:rPr>
            <a:t>OR</a:t>
          </a:r>
          <a:endParaRPr lang="en-US" sz="1100" kern="1200" dirty="0">
            <a:latin typeface="Lato" panose="020F050202020403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>
              <a:effectLst/>
              <a:latin typeface="Lato" panose="020F0502020204030203" pitchFamily="34" charset="0"/>
            </a:rPr>
            <a:t>py weather_forecast.py London</a:t>
          </a:r>
          <a:endParaRPr lang="en-IN" sz="1100" kern="1200" dirty="0">
            <a:latin typeface="Lato" panose="020F0502020204030203" pitchFamily="34" charset="0"/>
          </a:endParaRPr>
        </a:p>
      </dsp:txBody>
      <dsp:txXfrm>
        <a:off x="1923856" y="3470268"/>
        <a:ext cx="7222607" cy="913907"/>
      </dsp:txXfrm>
    </dsp:sp>
    <dsp:sp modelId="{FC34435D-0F75-401B-815F-449834750E77}">
      <dsp:nvSpPr>
        <dsp:cNvPr id="0" name=""/>
        <dsp:cNvSpPr/>
      </dsp:nvSpPr>
      <dsp:spPr>
        <a:xfrm>
          <a:off x="7688987" y="743524"/>
          <a:ext cx="631003" cy="6310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7830963" y="743524"/>
        <a:ext cx="347051" cy="474830"/>
      </dsp:txXfrm>
    </dsp:sp>
    <dsp:sp modelId="{147EFB2C-8ECF-4504-897D-A13150A77840}">
      <dsp:nvSpPr>
        <dsp:cNvPr id="0" name=""/>
        <dsp:cNvSpPr/>
      </dsp:nvSpPr>
      <dsp:spPr>
        <a:xfrm>
          <a:off x="8391407" y="1890802"/>
          <a:ext cx="631003" cy="6310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2642"/>
            <a:satOff val="18611"/>
            <a:lumOff val="157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8533383" y="1890802"/>
        <a:ext cx="347051" cy="474830"/>
      </dsp:txXfrm>
    </dsp:sp>
    <dsp:sp modelId="{2E9585C9-E46D-42AB-B230-8B636D26B804}">
      <dsp:nvSpPr>
        <dsp:cNvPr id="0" name=""/>
        <dsp:cNvSpPr/>
      </dsp:nvSpPr>
      <dsp:spPr>
        <a:xfrm>
          <a:off x="9083343" y="3038081"/>
          <a:ext cx="631003" cy="6310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9225319" y="3038081"/>
        <a:ext cx="347051" cy="474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2A442-012D-43DE-87DB-AFA9A75237D8}">
      <dsp:nvSpPr>
        <dsp:cNvPr id="0" name=""/>
        <dsp:cNvSpPr/>
      </dsp:nvSpPr>
      <dsp:spPr>
        <a:xfrm>
          <a:off x="-22" y="0"/>
          <a:ext cx="8905752" cy="1064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latin typeface="Lato" panose="020F0502020204030203" pitchFamily="34" charset="0"/>
            </a:rPr>
            <a:t>Open a new terminal</a:t>
          </a:r>
          <a:r>
            <a:rPr lang="en-US" sz="1200" kern="1200" dirty="0">
              <a:latin typeface="Lato" panose="020F0502020204030203" pitchFamily="34" charset="0"/>
            </a:rPr>
            <a:t>.</a:t>
          </a:r>
          <a:endParaRPr lang="en-IN" sz="1200" kern="1200" dirty="0"/>
        </a:p>
      </dsp:txBody>
      <dsp:txXfrm>
        <a:off x="31168" y="31190"/>
        <a:ext cx="7666659" cy="1002518"/>
      </dsp:txXfrm>
    </dsp:sp>
    <dsp:sp modelId="{CC1DBE17-3A09-4D2C-966E-EA46C431AFEF}">
      <dsp:nvSpPr>
        <dsp:cNvPr id="0" name=""/>
        <dsp:cNvSpPr/>
      </dsp:nvSpPr>
      <dsp:spPr>
        <a:xfrm>
          <a:off x="674588" y="1258516"/>
          <a:ext cx="8905752" cy="1064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ato" panose="020F0502020204030203" pitchFamily="34" charset="0"/>
            </a:rPr>
            <a:t>Install the ‘requests’ library </a:t>
          </a:r>
          <a:r>
            <a:rPr lang="en-US" sz="1400" b="0" i="0" kern="1200" dirty="0">
              <a:effectLst/>
              <a:latin typeface="Lato" panose="020F0502020204030203" pitchFamily="34" charset="0"/>
            </a:rPr>
            <a:t>using pip, which is the package installer for Python by using the command: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effectLst/>
              <a:latin typeface="Lato" panose="020F0502020204030203" pitchFamily="34" charset="0"/>
            </a:rPr>
            <a:t>pip install requests</a:t>
          </a:r>
          <a:endParaRPr lang="en-IN" sz="1400" kern="1200" dirty="0"/>
        </a:p>
      </dsp:txBody>
      <dsp:txXfrm>
        <a:off x="705778" y="1289706"/>
        <a:ext cx="7405331" cy="1002518"/>
      </dsp:txXfrm>
    </dsp:sp>
    <dsp:sp modelId="{A2C85A52-4608-4935-905D-1857F3C029D7}">
      <dsp:nvSpPr>
        <dsp:cNvPr id="0" name=""/>
        <dsp:cNvSpPr/>
      </dsp:nvSpPr>
      <dsp:spPr>
        <a:xfrm>
          <a:off x="1409312" y="2517032"/>
          <a:ext cx="8905752" cy="1064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Lato" panose="020F0502020204030203" pitchFamily="34" charset="0"/>
            </a:rPr>
            <a:t>By using the cd command in the terminal environment </a:t>
          </a:r>
          <a:r>
            <a:rPr lang="en-US" sz="1400" b="0" i="0" kern="1200">
              <a:effectLst/>
              <a:latin typeface="Lato" panose="020F0502020204030203" pitchFamily="34" charset="0"/>
            </a:rPr>
            <a:t>change the current working directory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effectLst/>
              <a:latin typeface="Lato" panose="020F0502020204030203" pitchFamily="34" charset="0"/>
            </a:rPr>
            <a:t>Command:  </a:t>
          </a:r>
          <a:r>
            <a:rPr lang="en-IN" sz="1400" b="0" i="0" kern="1200">
              <a:effectLst/>
              <a:latin typeface="Lato" panose="020F0502020204030203" pitchFamily="34" charset="0"/>
            </a:rPr>
            <a:t>cd [directory]</a:t>
          </a:r>
          <a:endParaRPr lang="en-IN" sz="1400" kern="1200">
            <a:latin typeface="Lato" panose="020F050202020403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>
              <a:effectLst/>
              <a:latin typeface="Lato" panose="020F0502020204030203" pitchFamily="34" charset="0"/>
            </a:rPr>
            <a:t>where [directory] </a:t>
          </a:r>
          <a:r>
            <a:rPr lang="en-US" sz="1400" b="0" i="0" kern="1200">
              <a:effectLst/>
              <a:latin typeface="Lato" panose="020F0502020204030203" pitchFamily="34" charset="0"/>
            </a:rPr>
            <a:t>represents the path to the directory you want to navigate to.</a:t>
          </a:r>
          <a:endParaRPr lang="en-IN" sz="1400" kern="1200" dirty="0"/>
        </a:p>
      </dsp:txBody>
      <dsp:txXfrm>
        <a:off x="1440502" y="2548222"/>
        <a:ext cx="7416463" cy="1002518"/>
      </dsp:txXfrm>
    </dsp:sp>
    <dsp:sp modelId="{5E44C0FE-D75C-4C5C-B41A-26DA1756AB37}">
      <dsp:nvSpPr>
        <dsp:cNvPr id="0" name=""/>
        <dsp:cNvSpPr/>
      </dsp:nvSpPr>
      <dsp:spPr>
        <a:xfrm>
          <a:off x="2012633" y="3775549"/>
          <a:ext cx="9190825" cy="1064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b="0" i="0" kern="1200">
              <a:effectLst/>
              <a:latin typeface="Lato" panose="020F0502020204030203" pitchFamily="34" charset="0"/>
            </a:rPr>
            <a:t>To use the tool, save the code in a Python file (e.g., ‘</a:t>
          </a:r>
          <a:r>
            <a:rPr lang="en-IN" sz="1100" b="1" i="0" kern="1200">
              <a:effectLst/>
              <a:latin typeface="Lato" panose="020F0502020204030203" pitchFamily="34" charset="0"/>
            </a:rPr>
            <a:t>weather_forecast.py</a:t>
          </a:r>
          <a:r>
            <a:rPr lang="en-US" sz="1100" b="0" i="0" kern="1200">
              <a:effectLst/>
              <a:latin typeface="Lato" panose="020F0502020204030203" pitchFamily="34" charset="0"/>
            </a:rPr>
            <a:t>’) and run it from the command line, passing the city name as an argument: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>
              <a:effectLst/>
              <a:latin typeface="Lato" panose="020F0502020204030203" pitchFamily="34" charset="0"/>
            </a:rPr>
            <a:t>python app.py</a:t>
          </a:r>
          <a:endParaRPr lang="en-US" sz="1100" kern="1200" dirty="0">
            <a:latin typeface="Lato" panose="020F0502020204030203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latin typeface="Lato" panose="020F0502020204030203" pitchFamily="34" charset="0"/>
            </a:rPr>
            <a:t>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 err="1">
              <a:latin typeface="Lato" panose="020F0502020204030203" pitchFamily="34" charset="0"/>
            </a:rPr>
            <a:t>Py</a:t>
          </a:r>
          <a:r>
            <a:rPr lang="en-US" sz="1100" kern="1200" dirty="0">
              <a:latin typeface="Lato" panose="020F0502020204030203" pitchFamily="34" charset="0"/>
            </a:rPr>
            <a:t> app.py</a:t>
          </a:r>
        </a:p>
      </dsp:txBody>
      <dsp:txXfrm>
        <a:off x="2043823" y="3806739"/>
        <a:ext cx="7644372" cy="1002518"/>
      </dsp:txXfrm>
    </dsp:sp>
    <dsp:sp modelId="{FC34435D-0F75-401B-815F-449834750E77}">
      <dsp:nvSpPr>
        <dsp:cNvPr id="0" name=""/>
        <dsp:cNvSpPr/>
      </dsp:nvSpPr>
      <dsp:spPr>
        <a:xfrm>
          <a:off x="8142299" y="815615"/>
          <a:ext cx="692184" cy="692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8298040" y="815615"/>
        <a:ext cx="380702" cy="520868"/>
      </dsp:txXfrm>
    </dsp:sp>
    <dsp:sp modelId="{147EFB2C-8ECF-4504-897D-A13150A77840}">
      <dsp:nvSpPr>
        <dsp:cNvPr id="0" name=""/>
        <dsp:cNvSpPr/>
      </dsp:nvSpPr>
      <dsp:spPr>
        <a:xfrm>
          <a:off x="8888156" y="2074131"/>
          <a:ext cx="692184" cy="692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2642"/>
            <a:satOff val="18611"/>
            <a:lumOff val="157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9043897" y="2074131"/>
        <a:ext cx="380702" cy="520868"/>
      </dsp:txXfrm>
    </dsp:sp>
    <dsp:sp modelId="{2E9585C9-E46D-42AB-B230-8B636D26B804}">
      <dsp:nvSpPr>
        <dsp:cNvPr id="0" name=""/>
        <dsp:cNvSpPr/>
      </dsp:nvSpPr>
      <dsp:spPr>
        <a:xfrm>
          <a:off x="9622880" y="3332648"/>
          <a:ext cx="692184" cy="692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9778621" y="3332648"/>
        <a:ext cx="380702" cy="5208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OpenWeatherMap API</a:t>
          </a:r>
          <a:endParaRPr lang="en-US" sz="2200" kern="1200" dirty="0"/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3EA6E-14EB-430E-8529-9DBED76B3E64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HTTP Requests</a:t>
          </a:r>
          <a:endParaRPr lang="en-US" sz="2200" kern="1200" dirty="0"/>
        </a:p>
      </dsp:txBody>
      <dsp:txXfrm>
        <a:off x="657658" y="890913"/>
        <a:ext cx="6149301" cy="445634"/>
      </dsp:txXfrm>
    </dsp:sp>
    <dsp:sp modelId="{56834F47-C89A-4F7C-AB9B-1B57D6EF6A91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53FB7-21BD-414A-843C-CF4941CB1283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JSON Parsing</a:t>
          </a:r>
          <a:endParaRPr lang="en-US" sz="2200" kern="1200" dirty="0"/>
        </a:p>
      </dsp:txBody>
      <dsp:txXfrm>
        <a:off x="755666" y="1559151"/>
        <a:ext cx="6051292" cy="445634"/>
      </dsp:txXfrm>
    </dsp:sp>
    <dsp:sp modelId="{3F8116AC-FAC3-4E95-9865-93CCFEB191B9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AE1A4-CE66-4402-9A9A-60AF8119A87B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GitHub Copilot Assistance</a:t>
          </a:r>
          <a:endParaRPr lang="en-US" sz="2200" kern="1200" dirty="0"/>
        </a:p>
      </dsp:txBody>
      <dsp:txXfrm>
        <a:off x="657658" y="2227389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40A27-5438-43DD-8072-198FFBB30B64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Error Handling</a:t>
          </a:r>
          <a:endParaRPr lang="en-US" sz="2200" kern="1200" dirty="0"/>
        </a:p>
      </dsp:txBody>
      <dsp:txXfrm>
        <a:off x="338329" y="2895628"/>
        <a:ext cx="6468629" cy="445634"/>
      </dsp:txXfrm>
    </dsp:sp>
    <dsp:sp modelId="{84E9FC1A-3C9A-451C-9D3E-FABE118EE7AD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yushk2003/Weather-Forecasting-Tool" TargetMode="External"/><Relationship Id="rId2" Type="http://schemas.openxmlformats.org/officeDocument/2006/relationships/hyperlink" Target="https://github.com/Pratyushk2003/Weather-Forecast-Tool-Webs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nevergiveup24.786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jpg"/><Relationship Id="rId4" Type="http://schemas.openxmlformats.org/officeDocument/2006/relationships/diagramLayout" Target="../diagrams/layout2.xml"/><Relationship Id="rId9" Type="http://schemas.openxmlformats.org/officeDocument/2006/relationships/hyperlink" Target="http://flickr.com/photos/curiouslee/360399274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8409" y="8389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GitHub copilot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322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CEBFF"/>
                </a:solidFill>
                <a:latin typeface="Lato" panose="020F0502020204030203" pitchFamily="34" charset="0"/>
              </a:rPr>
              <a:t>Th</a:t>
            </a:r>
            <a:r>
              <a:rPr lang="en-US" b="1" i="0" dirty="0">
                <a:solidFill>
                  <a:schemeClr val="accent3"/>
                </a:solidFill>
                <a:effectLst/>
                <a:latin typeface="Lato" panose="020F0502020204030203" pitchFamily="34" charset="0"/>
              </a:rPr>
              <a:t>eme 1: Weather Forecasting Tool (Python)</a:t>
            </a:r>
          </a:p>
          <a:p>
            <a:r>
              <a:rPr lang="en-US" b="1" dirty="0">
                <a:solidFill>
                  <a:schemeClr val="accent3"/>
                </a:solidFill>
                <a:latin typeface="Lato" panose="020F0502020204030203" pitchFamily="34" charset="0"/>
              </a:rPr>
              <a:t>Team: TechPratyush</a:t>
            </a:r>
            <a:endParaRPr lang="en-US" b="1" i="0" dirty="0">
              <a:solidFill>
                <a:schemeClr val="accent3"/>
              </a:solidFill>
              <a:effectLst/>
              <a:latin typeface="Lato" panose="020F0502020204030203" pitchFamily="34" charset="0"/>
            </a:endParaRPr>
          </a:p>
          <a:p>
            <a:endParaRPr lang="en-US" b="1" dirty="0">
              <a:solidFill>
                <a:srgbClr val="7CEBFF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02B-06F1-859E-0471-078D09F6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code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ACB99-DB92-A17A-E542-1FB1BE00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283" y="2189527"/>
            <a:ext cx="11358693" cy="4412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664588-AE97-8CB6-F68A-DB0CF10A7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954690"/>
              </p:ext>
            </p:extLst>
          </p:nvPr>
        </p:nvGraphicFramePr>
        <p:xfrm>
          <a:off x="581193" y="2114026"/>
          <a:ext cx="10483885" cy="4412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20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F04-3D44-553E-36B7-9B95D566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5D68E-71A5-5169-2CA6-DE15AC9BD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290228"/>
            <a:ext cx="11029950" cy="3460232"/>
          </a:xfrm>
        </p:spPr>
      </p:pic>
    </p:spTree>
    <p:extLst>
      <p:ext uri="{BB962C8B-B14F-4D97-AF65-F5344CB8AC3E}">
        <p14:creationId xmlns:p14="http://schemas.microsoft.com/office/powerpoint/2010/main" val="17201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162FF14-9503-569B-B8B7-7D6647BBB14D}"/>
              </a:ext>
            </a:extLst>
          </p:cNvPr>
          <p:cNvSpPr txBox="1">
            <a:spLocks/>
          </p:cNvSpPr>
          <p:nvPr/>
        </p:nvSpPr>
        <p:spPr>
          <a:xfrm>
            <a:off x="620785" y="729658"/>
            <a:ext cx="1099002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to Run the Webpage Code</a:t>
            </a:r>
            <a:endParaRPr lang="en-IN" dirty="0"/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6920921-4217-A535-F447-5891A0F23F80}"/>
              </a:ext>
            </a:extLst>
          </p:cNvPr>
          <p:cNvSpPr txBox="1">
            <a:spLocks/>
          </p:cNvSpPr>
          <p:nvPr/>
        </p:nvSpPr>
        <p:spPr>
          <a:xfrm>
            <a:off x="1998766" y="2189527"/>
            <a:ext cx="9754209" cy="4412609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210EDAA-06B8-8D52-A5FF-1AF49031B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374"/>
              </p:ext>
            </p:extLst>
          </p:nvPr>
        </p:nvGraphicFramePr>
        <p:xfrm>
          <a:off x="620785" y="1946246"/>
          <a:ext cx="11132190" cy="484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9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5A6E3E0-18C9-B198-E32B-C7AF84A24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1"/>
          <a:stretch/>
        </p:blipFill>
        <p:spPr>
          <a:xfrm>
            <a:off x="0" y="2063691"/>
            <a:ext cx="6014906" cy="3484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DB19CE-9571-E156-618E-E24F2AFA1482}"/>
              </a:ext>
            </a:extLst>
          </p:cNvPr>
          <p:cNvSpPr txBox="1"/>
          <p:nvPr/>
        </p:nvSpPr>
        <p:spPr>
          <a:xfrm>
            <a:off x="1151389" y="130988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Day Time Result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B9739-B84E-D0B7-2D4E-5EB9B3A6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40"/>
          <a:stretch/>
        </p:blipFill>
        <p:spPr>
          <a:xfrm>
            <a:off x="6074245" y="2063690"/>
            <a:ext cx="6117755" cy="3484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00D082-FBA1-DDCF-AD80-E715AB80EA60}"/>
              </a:ext>
            </a:extLst>
          </p:cNvPr>
          <p:cNvSpPr txBox="1"/>
          <p:nvPr/>
        </p:nvSpPr>
        <p:spPr>
          <a:xfrm>
            <a:off x="7028576" y="124554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Night Time Result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03116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6D1E-F076-CF0C-5E98-E15A85D2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B0F0-012C-E1E8-BDD3-520B5AAB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19855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https://github.com/Pratyushk2003/Weather-Forecast-Tool-Website</a:t>
            </a:r>
            <a:endParaRPr lang="en-IN" dirty="0"/>
          </a:p>
          <a:p>
            <a:r>
              <a:rPr lang="en-IN" dirty="0">
                <a:hlinkClick r:id="rId3"/>
              </a:rPr>
              <a:t>https://github.com/Pratyushk2003/Weather-Forecasting-Tool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96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41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9280" y="3505095"/>
            <a:ext cx="343408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name: </a:t>
            </a:r>
            <a:r>
              <a:rPr lang="en-IN" b="1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TechPratyush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Member: 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Pratyush Khare </a:t>
            </a:r>
            <a:r>
              <a:rPr lang="en-IN" sz="14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(Leader)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nevergiveup24.786@gmail.com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Mobile: +91 - </a:t>
            </a:r>
            <a:r>
              <a:rPr lang="en-IN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9660784378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83BF-029D-5240-7211-3E59B557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Th</a:t>
            </a:r>
            <a:r>
              <a:rPr lang="en-US" b="1" i="0" dirty="0">
                <a:effectLst/>
                <a:latin typeface="lato" panose="020F0502020204030203" pitchFamily="34" charset="0"/>
              </a:rPr>
              <a:t>eme 1: Weather Forecasting Tool (Python)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CCC9-EECE-6A5A-1D1F-4F3BB30D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180496"/>
            <a:ext cx="10645630" cy="28193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Create a command-line tool that accepts a city's name and returns the current weather forecast. Leverage </a:t>
            </a:r>
            <a:r>
              <a:rPr lang="en-US" sz="2000" b="1" i="0" dirty="0" err="1">
                <a:ln/>
                <a:solidFill>
                  <a:schemeClr val="accent3"/>
                </a:solidFill>
                <a:latin typeface="lato" panose="020F0502020204030203" pitchFamily="34" charset="0"/>
              </a:rPr>
              <a:t>OpenWeatherMap</a:t>
            </a:r>
            <a:r>
              <a:rPr lang="en-US" sz="2000" b="1" i="0" dirty="0">
                <a:ln/>
                <a:solidFill>
                  <a:schemeClr val="accent3"/>
                </a:solidFill>
                <a:latin typeface="lato" panose="020F0502020204030203" pitchFamily="34" charset="0"/>
              </a:rPr>
              <a:t> API </a:t>
            </a:r>
            <a:r>
              <a:rPr lang="en-US" sz="2000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to fetch weather data and parse it using Python. Your solution should demonstrate how GitHub Copilot can help you with API usage, data parsing, and error handling.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29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EE61-56B4-8FC2-1001-1B1DF247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F1"/>
                </a:solidFill>
                <a:effectLst/>
              </a:rPr>
              <a:t>Business Challenge /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EE48-9205-D7A1-64DE-80929F80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2038526"/>
            <a:ext cx="10553351" cy="175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Lato" panose="020F0502020204030203" pitchFamily="34" charset="0"/>
              </a:rPr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21EE73-A1A3-A90B-EE89-3DEEEB921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391608"/>
              </p:ext>
            </p:extLst>
          </p:nvPr>
        </p:nvGraphicFramePr>
        <p:xfrm>
          <a:off x="483765" y="2562634"/>
          <a:ext cx="11224470" cy="310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9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07314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E7973FD-E067-CBAF-0320-E9AA1701F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6588" y="990600"/>
            <a:ext cx="24384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CF02AA-8CC2-4F9D-C9FC-568FDE5E5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0538" y="1424424"/>
            <a:ext cx="2770923" cy="18472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A23A2-C2A9-0FBC-0CD1-F69E3333C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6403" y="1217102"/>
            <a:ext cx="2211898" cy="22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E59F-17F7-E9B5-D9D3-42FDFAC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E8A5-03A9-A52A-8932-ABDEBCE7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9695322" cy="3781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026" name="Picture 2" descr="Animated Weather Icons in CSS – CodeMyUI">
            <a:extLst>
              <a:ext uri="{FF2B5EF4-FFF2-40B4-BE49-F238E27FC236}">
                <a16:creationId xmlns:a16="http://schemas.microsoft.com/office/drawing/2014/main" id="{9C5AC03B-E48A-176E-7831-6AD64BC1C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 bwMode="auto">
          <a:xfrm>
            <a:off x="4094177" y="4828972"/>
            <a:ext cx="4003646" cy="16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83E79E-50D5-4EE5-764A-374FEAACD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633576"/>
              </p:ext>
            </p:extLst>
          </p:nvPr>
        </p:nvGraphicFramePr>
        <p:xfrm>
          <a:off x="0" y="1921079"/>
          <a:ext cx="12192000" cy="393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342B4-BEC0-BF81-665B-A208E532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05" y="569343"/>
            <a:ext cx="7320175" cy="143044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CF3A1C-BE58-3674-8600-D5205F1D3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353699"/>
              </p:ext>
            </p:extLst>
          </p:nvPr>
        </p:nvGraphicFramePr>
        <p:xfrm>
          <a:off x="1266072" y="2202309"/>
          <a:ext cx="8824728" cy="313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9776147-D7F7-0D21-099B-A09F7EEB42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343" b="26442"/>
          <a:stretch/>
        </p:blipFill>
        <p:spPr>
          <a:xfrm>
            <a:off x="2120" y="879894"/>
            <a:ext cx="4867586" cy="111988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D95B7-543E-F9D5-C8A0-8648CCC91E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690" t="40971" r="61231" b="53210"/>
          <a:stretch/>
        </p:blipFill>
        <p:spPr>
          <a:xfrm>
            <a:off x="2101200" y="3523661"/>
            <a:ext cx="1764600" cy="25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6BE18-8830-55AA-36F0-346FFB4842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3329" y="3207071"/>
            <a:ext cx="2596551" cy="234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3524A-1C33-DD86-57C6-5000ED4B66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0650" y="5655154"/>
            <a:ext cx="4809230" cy="121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D8F40-82E4-CCE8-A848-BF2AD614C0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690" y="5655154"/>
            <a:ext cx="3529200" cy="497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AA7C0-56BB-37FF-7D98-7C4FF3409F0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335"/>
          <a:stretch/>
        </p:blipFill>
        <p:spPr>
          <a:xfrm>
            <a:off x="0" y="6228270"/>
            <a:ext cx="4304581" cy="55740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7F4C30C-B97F-23D3-2AD3-598B82CB6C07}"/>
              </a:ext>
            </a:extLst>
          </p:cNvPr>
          <p:cNvSpPr/>
          <p:nvPr/>
        </p:nvSpPr>
        <p:spPr>
          <a:xfrm rot="16200000">
            <a:off x="9241617" y="4645106"/>
            <a:ext cx="472049" cy="23137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99299C7-6EEE-31B1-4212-41BCA68464D6}"/>
              </a:ext>
            </a:extLst>
          </p:cNvPr>
          <p:cNvSpPr/>
          <p:nvPr/>
        </p:nvSpPr>
        <p:spPr>
          <a:xfrm rot="10800000">
            <a:off x="5543718" y="1992462"/>
            <a:ext cx="472049" cy="23137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F5C7C17-8554-8215-0493-3C5593DFB190}"/>
              </a:ext>
            </a:extLst>
          </p:cNvPr>
          <p:cNvSpPr/>
          <p:nvPr/>
        </p:nvSpPr>
        <p:spPr>
          <a:xfrm rot="10800000">
            <a:off x="8293768" y="1990619"/>
            <a:ext cx="472049" cy="23137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83F41F6-0628-671A-3C1F-F692AC394C96}"/>
              </a:ext>
            </a:extLst>
          </p:cNvPr>
          <p:cNvSpPr/>
          <p:nvPr/>
        </p:nvSpPr>
        <p:spPr>
          <a:xfrm rot="10800000">
            <a:off x="2747475" y="1999783"/>
            <a:ext cx="472049" cy="23137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009141C-CB8B-B522-EE3D-3A5D2E02DAF4}"/>
              </a:ext>
            </a:extLst>
          </p:cNvPr>
          <p:cNvSpPr/>
          <p:nvPr/>
        </p:nvSpPr>
        <p:spPr>
          <a:xfrm>
            <a:off x="2747474" y="3129457"/>
            <a:ext cx="472049" cy="339693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32B2712-DF52-BE39-4EC1-6222CF1E43CD}"/>
              </a:ext>
            </a:extLst>
          </p:cNvPr>
          <p:cNvSpPr/>
          <p:nvPr/>
        </p:nvSpPr>
        <p:spPr>
          <a:xfrm>
            <a:off x="4908459" y="5234730"/>
            <a:ext cx="472049" cy="324240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97ECEDA-B8A0-3B4C-DF56-C3A1169B0E11}"/>
              </a:ext>
            </a:extLst>
          </p:cNvPr>
          <p:cNvSpPr/>
          <p:nvPr/>
        </p:nvSpPr>
        <p:spPr>
          <a:xfrm>
            <a:off x="1997163" y="5327850"/>
            <a:ext cx="472049" cy="25081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8852B1D2-BA02-168B-91D2-C44B90FF11A5}"/>
              </a:ext>
            </a:extLst>
          </p:cNvPr>
          <p:cNvSpPr/>
          <p:nvPr/>
        </p:nvSpPr>
        <p:spPr>
          <a:xfrm rot="5400000">
            <a:off x="6206973" y="5405182"/>
            <a:ext cx="1259456" cy="1118320"/>
          </a:xfrm>
          <a:prstGeom prst="bentUp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B9A73-D369-BF25-F238-03838B158D4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2927" b="4284"/>
          <a:stretch/>
        </p:blipFill>
        <p:spPr>
          <a:xfrm>
            <a:off x="4433977" y="5615712"/>
            <a:ext cx="2001329" cy="9783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27A69C-1534-486E-F5B2-0DEFDBAD9D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71912" y="46936"/>
            <a:ext cx="4084674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3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BB8-10F0-4F38-DFA1-76159EAA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b="0" i="0" dirty="0">
                <a:effectLst/>
                <a:latin typeface="lato" panose="020F0502020204030203" pitchFamily="34" charset="0"/>
              </a:rPr>
              <a:t>GitHub Copilot </a:t>
            </a:r>
            <a:r>
              <a:rPr lang="en-US" dirty="0">
                <a:latin typeface="lato" panose="020F0502020204030203" pitchFamily="34" charset="0"/>
              </a:rPr>
              <a:t>for weather forecast tool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1854F-B1FD-A4D2-789C-CA86A9EF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2807"/>
            <a:ext cx="10940248" cy="381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Lato" panose="020F0502020204030203" pitchFamily="34" charset="0"/>
              </a:rPr>
              <a:t>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50BA2B6-F1F6-2FC6-B32A-E321E4B41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865067"/>
              </p:ext>
            </p:extLst>
          </p:nvPr>
        </p:nvGraphicFramePr>
        <p:xfrm>
          <a:off x="1031845" y="2013359"/>
          <a:ext cx="10251347" cy="44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39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9ECF-59AD-32CE-B690-21D7EDBE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b="0" i="0" dirty="0">
                <a:effectLst/>
                <a:latin typeface="lato" panose="020F0502020204030203" pitchFamily="34" charset="0"/>
              </a:rPr>
              <a:t>GitHub Copilot </a:t>
            </a:r>
            <a:r>
              <a:rPr lang="en-US" dirty="0">
                <a:latin typeface="lato" panose="020F0502020204030203" pitchFamily="34" charset="0"/>
              </a:rPr>
              <a:t>for API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3639-0ED1-7C0A-A79F-A79FD99A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52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Lato" panose="020F0502020204030203" pitchFamily="34" charset="0"/>
              </a:rPr>
              <a:t>When you write the comment “</a:t>
            </a:r>
            <a:r>
              <a:rPr lang="en-US" sz="2000" b="0" dirty="0">
                <a:solidFill>
                  <a:srgbClr val="6A9955"/>
                </a:solidFill>
                <a:effectLst/>
                <a:latin typeface="Lato" panose="020F0502020204030203" pitchFamily="34" charset="0"/>
              </a:rPr>
              <a:t>Send GET request to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Lato" panose="020F0502020204030203" pitchFamily="34" charset="0"/>
              </a:rPr>
              <a:t>OpenWeatherMap</a:t>
            </a:r>
            <a:r>
              <a:rPr lang="en-US" sz="2000" b="0" dirty="0">
                <a:solidFill>
                  <a:srgbClr val="6A9955"/>
                </a:solidFill>
                <a:effectLst/>
                <a:latin typeface="Lato" panose="020F0502020204030203" pitchFamily="34" charset="0"/>
              </a:rPr>
              <a:t> API endpoint</a:t>
            </a:r>
            <a:r>
              <a:rPr lang="en-US" sz="2000" dirty="0">
                <a:latin typeface="Lato" panose="020F0502020204030203" pitchFamily="34" charset="0"/>
              </a:rPr>
              <a:t>” then GitHub Copilot will give you the suggestion of the code according to your comment requirement.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Lato" panose="020F0502020204030203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9F0AC2-BDF2-29ED-9A4A-D95C1EDB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3429000"/>
            <a:ext cx="10833568" cy="22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F50-CE5A-49C3-756F-04A1C29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0" i="0" dirty="0">
                <a:effectLst/>
                <a:latin typeface="lato" panose="020F0502020204030203" pitchFamily="34" charset="0"/>
              </a:rPr>
              <a:t>GitHub Copilot for data parsing and error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3E69-F50A-D15E-C6FF-64AB20AB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22985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</a:rPr>
              <a:t>When you give the comment “</a:t>
            </a:r>
            <a:r>
              <a:rPr lang="en-IN" b="0" dirty="0">
                <a:solidFill>
                  <a:srgbClr val="6A9955"/>
                </a:solidFill>
                <a:effectLst/>
                <a:latin typeface="Lato" panose="020F0502020204030203" pitchFamily="34" charset="0"/>
              </a:rPr>
              <a:t>Parse the JSON response</a:t>
            </a:r>
            <a:r>
              <a:rPr lang="en-US" dirty="0">
                <a:latin typeface="Lato" panose="020F0502020204030203" pitchFamily="34" charset="0"/>
              </a:rPr>
              <a:t>” it will give you the suggestion 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	“</a:t>
            </a:r>
            <a:r>
              <a:rPr lang="en-US" b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weather_data = json.loads(response.text)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”</a:t>
            </a:r>
            <a:endParaRPr lang="en-IN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</a:rPr>
              <a:t>And for error handling it will suggest you: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Lato" panose="020F0502020204030203" pitchFamily="34" charset="0"/>
              </a:rPr>
              <a:t>	except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Lato" panose="020F0502020204030203" pitchFamily="34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Lato" panose="020F0502020204030203" pitchFamily="34" charset="0"/>
              </a:rPr>
              <a:t>JSONDecodeError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IN" b="0" dirty="0" err="1">
                <a:solidFill>
                  <a:srgbClr val="4EC9B0"/>
                </a:solidFill>
                <a:effectLst/>
                <a:latin typeface="Lato" panose="020F0502020204030203" pitchFamily="34" charset="0"/>
              </a:rPr>
              <a:t>KeyError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Lato" panose="020F0502020204030203" pitchFamily="34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	    	    </a:t>
            </a:r>
            <a:r>
              <a:rPr lang="en-IN" b="0" dirty="0">
                <a:solidFill>
                  <a:srgbClr val="DCDCAA"/>
                </a:solidFill>
                <a:effectLst/>
                <a:latin typeface="Lato" panose="020F0502020204030203" pitchFamily="34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Lato" panose="020F0502020204030203" pitchFamily="34" charset="0"/>
              </a:rPr>
              <a:t>"Error occurred while parsing weather data:"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Lato" panose="020F0502020204030203" pitchFamily="34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    		    </a:t>
            </a:r>
            <a:r>
              <a:rPr lang="en-IN" b="0" dirty="0">
                <a:solidFill>
                  <a:srgbClr val="C586C0"/>
                </a:solidFill>
                <a:effectLst/>
                <a:latin typeface="Lato" panose="020F0502020204030203" pitchFamily="34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Lato" panose="020F0502020204030203" pitchFamily="34" charset="0"/>
              </a:rPr>
              <a:t>None</a:t>
            </a:r>
            <a:endParaRPr lang="en-IN" b="0" dirty="0">
              <a:solidFill>
                <a:srgbClr val="CCCCCC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B8DAC-628D-B203-5241-8E810B312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85"/>
          <a:stretch/>
        </p:blipFill>
        <p:spPr>
          <a:xfrm>
            <a:off x="614725" y="4680416"/>
            <a:ext cx="10996083" cy="1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9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536</TotalTime>
  <Words>783</Words>
  <Application>Microsoft Office PowerPoint</Application>
  <PresentationFormat>Widescreen</PresentationFormat>
  <Paragraphs>88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Gill Sans MT</vt:lpstr>
      <vt:lpstr>lato</vt:lpstr>
      <vt:lpstr>lato</vt:lpstr>
      <vt:lpstr>Wingdings</vt:lpstr>
      <vt:lpstr>Wingdings 2</vt:lpstr>
      <vt:lpstr>Dividend</vt:lpstr>
      <vt:lpstr>GitHub copilot hackathon</vt:lpstr>
      <vt:lpstr>Theme 1: Weather Forecasting Tool (Python) Requirements</vt:lpstr>
      <vt:lpstr>Business Challenge / use cases</vt:lpstr>
      <vt:lpstr>Tech Requirements</vt:lpstr>
      <vt:lpstr>Proposed solution</vt:lpstr>
      <vt:lpstr>PowerPoint Presentation</vt:lpstr>
      <vt:lpstr>Usage of GitHub Copilot for weather forecast tool</vt:lpstr>
      <vt:lpstr>Usage of GitHub Copilot for API Usage</vt:lpstr>
      <vt:lpstr>Using GitHub Copilot for data parsing and error handling</vt:lpstr>
      <vt:lpstr>How to Run the code</vt:lpstr>
      <vt:lpstr>How to Run the code</vt:lpstr>
      <vt:lpstr>PowerPoint Presentation</vt:lpstr>
      <vt:lpstr>PowerPoint Presentation</vt:lpstr>
      <vt:lpstr>Digital Communications</vt:lpstr>
      <vt:lpstr>CODE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copilot hackathon</dc:title>
  <dc:creator>Ayush khare</dc:creator>
  <cp:lastModifiedBy>Ayush khare</cp:lastModifiedBy>
  <cp:revision>49</cp:revision>
  <dcterms:created xsi:type="dcterms:W3CDTF">2023-05-27T15:53:10Z</dcterms:created>
  <dcterms:modified xsi:type="dcterms:W3CDTF">2023-06-05T12:11:30Z</dcterms:modified>
</cp:coreProperties>
</file>