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17D3-19E1-439E-A1C4-B6073AB851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DCD9D9-A73C-4E3D-A027-35D324416B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020586-29FE-4633-B4D2-A6E97789A9F7}"/>
              </a:ext>
            </a:extLst>
          </p:cNvPr>
          <p:cNvSpPr>
            <a:spLocks noGrp="1"/>
          </p:cNvSpPr>
          <p:nvPr>
            <p:ph type="dt" sz="half" idx="10"/>
          </p:nvPr>
        </p:nvSpPr>
        <p:spPr/>
        <p:txBody>
          <a:bodyPr/>
          <a:lstStyle/>
          <a:p>
            <a:fld id="{61D5055A-57EE-4F2F-AFDC-C4524598D07B}" type="datetimeFigureOut">
              <a:rPr lang="en-IN" smtClean="0"/>
              <a:t>05-03-2022</a:t>
            </a:fld>
            <a:endParaRPr lang="en-IN"/>
          </a:p>
        </p:txBody>
      </p:sp>
      <p:sp>
        <p:nvSpPr>
          <p:cNvPr id="5" name="Footer Placeholder 4">
            <a:extLst>
              <a:ext uri="{FF2B5EF4-FFF2-40B4-BE49-F238E27FC236}">
                <a16:creationId xmlns:a16="http://schemas.microsoft.com/office/drawing/2014/main" id="{3E16F773-84A8-407E-AD45-B0D1C1625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0F30DF-F680-4095-80A1-1FDC4FCC79FE}"/>
              </a:ext>
            </a:extLst>
          </p:cNvPr>
          <p:cNvSpPr>
            <a:spLocks noGrp="1"/>
          </p:cNvSpPr>
          <p:nvPr>
            <p:ph type="sldNum" sz="quarter" idx="12"/>
          </p:nvPr>
        </p:nvSpPr>
        <p:spPr/>
        <p:txBody>
          <a:bodyPr/>
          <a:lstStyle/>
          <a:p>
            <a:fld id="{5535AA4F-FD22-46EF-A5FC-A070F1E31437}" type="slidenum">
              <a:rPr lang="en-IN" smtClean="0"/>
              <a:t>‹#›</a:t>
            </a:fld>
            <a:endParaRPr lang="en-IN"/>
          </a:p>
        </p:txBody>
      </p:sp>
    </p:spTree>
    <p:extLst>
      <p:ext uri="{BB962C8B-B14F-4D97-AF65-F5344CB8AC3E}">
        <p14:creationId xmlns:p14="http://schemas.microsoft.com/office/powerpoint/2010/main" val="1948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F212-5637-40C1-AD36-8DB35940A4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3B2932-E9EE-4E3A-A238-ECC1DAA47B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B2B8B3-41DC-40EC-AFA9-462DA6375AFD}"/>
              </a:ext>
            </a:extLst>
          </p:cNvPr>
          <p:cNvSpPr>
            <a:spLocks noGrp="1"/>
          </p:cNvSpPr>
          <p:nvPr>
            <p:ph type="dt" sz="half" idx="10"/>
          </p:nvPr>
        </p:nvSpPr>
        <p:spPr/>
        <p:txBody>
          <a:bodyPr/>
          <a:lstStyle/>
          <a:p>
            <a:fld id="{61D5055A-57EE-4F2F-AFDC-C4524598D07B}" type="datetimeFigureOut">
              <a:rPr lang="en-IN" smtClean="0"/>
              <a:t>05-03-2022</a:t>
            </a:fld>
            <a:endParaRPr lang="en-IN"/>
          </a:p>
        </p:txBody>
      </p:sp>
      <p:sp>
        <p:nvSpPr>
          <p:cNvPr id="5" name="Footer Placeholder 4">
            <a:extLst>
              <a:ext uri="{FF2B5EF4-FFF2-40B4-BE49-F238E27FC236}">
                <a16:creationId xmlns:a16="http://schemas.microsoft.com/office/drawing/2014/main" id="{8B35C8C5-C782-432F-9D49-6C4E8F7B39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A1B642-216C-42B6-AF6F-C7F08578642E}"/>
              </a:ext>
            </a:extLst>
          </p:cNvPr>
          <p:cNvSpPr>
            <a:spLocks noGrp="1"/>
          </p:cNvSpPr>
          <p:nvPr>
            <p:ph type="sldNum" sz="quarter" idx="12"/>
          </p:nvPr>
        </p:nvSpPr>
        <p:spPr/>
        <p:txBody>
          <a:bodyPr/>
          <a:lstStyle/>
          <a:p>
            <a:fld id="{5535AA4F-FD22-46EF-A5FC-A070F1E31437}" type="slidenum">
              <a:rPr lang="en-IN" smtClean="0"/>
              <a:t>‹#›</a:t>
            </a:fld>
            <a:endParaRPr lang="en-IN"/>
          </a:p>
        </p:txBody>
      </p:sp>
    </p:spTree>
    <p:extLst>
      <p:ext uri="{BB962C8B-B14F-4D97-AF65-F5344CB8AC3E}">
        <p14:creationId xmlns:p14="http://schemas.microsoft.com/office/powerpoint/2010/main" val="105486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C4782D-C1B4-4D7B-A44A-FDDCECD174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961240-4162-4AC9-9C4D-0EADF32617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7DCCB-4552-4CF4-9BD4-3F426532A368}"/>
              </a:ext>
            </a:extLst>
          </p:cNvPr>
          <p:cNvSpPr>
            <a:spLocks noGrp="1"/>
          </p:cNvSpPr>
          <p:nvPr>
            <p:ph type="dt" sz="half" idx="10"/>
          </p:nvPr>
        </p:nvSpPr>
        <p:spPr/>
        <p:txBody>
          <a:bodyPr/>
          <a:lstStyle/>
          <a:p>
            <a:fld id="{61D5055A-57EE-4F2F-AFDC-C4524598D07B}" type="datetimeFigureOut">
              <a:rPr lang="en-IN" smtClean="0"/>
              <a:t>05-03-2022</a:t>
            </a:fld>
            <a:endParaRPr lang="en-IN"/>
          </a:p>
        </p:txBody>
      </p:sp>
      <p:sp>
        <p:nvSpPr>
          <p:cNvPr id="5" name="Footer Placeholder 4">
            <a:extLst>
              <a:ext uri="{FF2B5EF4-FFF2-40B4-BE49-F238E27FC236}">
                <a16:creationId xmlns:a16="http://schemas.microsoft.com/office/drawing/2014/main" id="{0E213726-6334-4B96-ADA6-308A6C235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80EAD6-89E0-46E9-86F7-C88DCB1DBA33}"/>
              </a:ext>
            </a:extLst>
          </p:cNvPr>
          <p:cNvSpPr>
            <a:spLocks noGrp="1"/>
          </p:cNvSpPr>
          <p:nvPr>
            <p:ph type="sldNum" sz="quarter" idx="12"/>
          </p:nvPr>
        </p:nvSpPr>
        <p:spPr/>
        <p:txBody>
          <a:bodyPr/>
          <a:lstStyle/>
          <a:p>
            <a:fld id="{5535AA4F-FD22-46EF-A5FC-A070F1E31437}" type="slidenum">
              <a:rPr lang="en-IN" smtClean="0"/>
              <a:t>‹#›</a:t>
            </a:fld>
            <a:endParaRPr lang="en-IN"/>
          </a:p>
        </p:txBody>
      </p:sp>
    </p:spTree>
    <p:extLst>
      <p:ext uri="{BB962C8B-B14F-4D97-AF65-F5344CB8AC3E}">
        <p14:creationId xmlns:p14="http://schemas.microsoft.com/office/powerpoint/2010/main" val="128832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10B1-E0DE-4166-87B5-6029AEDBB2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E111D2-B1F5-4803-9AC5-85DAEF924C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12BE1-93A4-4A46-8AF1-127AC5051D9B}"/>
              </a:ext>
            </a:extLst>
          </p:cNvPr>
          <p:cNvSpPr>
            <a:spLocks noGrp="1"/>
          </p:cNvSpPr>
          <p:nvPr>
            <p:ph type="dt" sz="half" idx="10"/>
          </p:nvPr>
        </p:nvSpPr>
        <p:spPr/>
        <p:txBody>
          <a:bodyPr/>
          <a:lstStyle/>
          <a:p>
            <a:fld id="{61D5055A-57EE-4F2F-AFDC-C4524598D07B}" type="datetimeFigureOut">
              <a:rPr lang="en-IN" smtClean="0"/>
              <a:t>05-03-2022</a:t>
            </a:fld>
            <a:endParaRPr lang="en-IN"/>
          </a:p>
        </p:txBody>
      </p:sp>
      <p:sp>
        <p:nvSpPr>
          <p:cNvPr id="5" name="Footer Placeholder 4">
            <a:extLst>
              <a:ext uri="{FF2B5EF4-FFF2-40B4-BE49-F238E27FC236}">
                <a16:creationId xmlns:a16="http://schemas.microsoft.com/office/drawing/2014/main" id="{CC21A73C-10F9-416F-BF33-195249CD4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1D896-BE1B-4DA2-9888-6F49D0576411}"/>
              </a:ext>
            </a:extLst>
          </p:cNvPr>
          <p:cNvSpPr>
            <a:spLocks noGrp="1"/>
          </p:cNvSpPr>
          <p:nvPr>
            <p:ph type="sldNum" sz="quarter" idx="12"/>
          </p:nvPr>
        </p:nvSpPr>
        <p:spPr/>
        <p:txBody>
          <a:bodyPr/>
          <a:lstStyle/>
          <a:p>
            <a:fld id="{5535AA4F-FD22-46EF-A5FC-A070F1E31437}" type="slidenum">
              <a:rPr lang="en-IN" smtClean="0"/>
              <a:t>‹#›</a:t>
            </a:fld>
            <a:endParaRPr lang="en-IN"/>
          </a:p>
        </p:txBody>
      </p:sp>
    </p:spTree>
    <p:extLst>
      <p:ext uri="{BB962C8B-B14F-4D97-AF65-F5344CB8AC3E}">
        <p14:creationId xmlns:p14="http://schemas.microsoft.com/office/powerpoint/2010/main" val="350187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5A40-3DD7-4928-BBFB-02B3B42A48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E834C1-66D2-46BE-B022-0033D25C8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68312-1F72-4A53-A80A-3D7B99C2FC68}"/>
              </a:ext>
            </a:extLst>
          </p:cNvPr>
          <p:cNvSpPr>
            <a:spLocks noGrp="1"/>
          </p:cNvSpPr>
          <p:nvPr>
            <p:ph type="dt" sz="half" idx="10"/>
          </p:nvPr>
        </p:nvSpPr>
        <p:spPr/>
        <p:txBody>
          <a:bodyPr/>
          <a:lstStyle/>
          <a:p>
            <a:fld id="{61D5055A-57EE-4F2F-AFDC-C4524598D07B}" type="datetimeFigureOut">
              <a:rPr lang="en-IN" smtClean="0"/>
              <a:t>05-03-2022</a:t>
            </a:fld>
            <a:endParaRPr lang="en-IN"/>
          </a:p>
        </p:txBody>
      </p:sp>
      <p:sp>
        <p:nvSpPr>
          <p:cNvPr id="5" name="Footer Placeholder 4">
            <a:extLst>
              <a:ext uri="{FF2B5EF4-FFF2-40B4-BE49-F238E27FC236}">
                <a16:creationId xmlns:a16="http://schemas.microsoft.com/office/drawing/2014/main" id="{EE530BEC-6636-4052-975C-F975D215C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780AF-0443-4425-8A73-84A51FDA8B72}"/>
              </a:ext>
            </a:extLst>
          </p:cNvPr>
          <p:cNvSpPr>
            <a:spLocks noGrp="1"/>
          </p:cNvSpPr>
          <p:nvPr>
            <p:ph type="sldNum" sz="quarter" idx="12"/>
          </p:nvPr>
        </p:nvSpPr>
        <p:spPr/>
        <p:txBody>
          <a:bodyPr/>
          <a:lstStyle/>
          <a:p>
            <a:fld id="{5535AA4F-FD22-46EF-A5FC-A070F1E31437}" type="slidenum">
              <a:rPr lang="en-IN" smtClean="0"/>
              <a:t>‹#›</a:t>
            </a:fld>
            <a:endParaRPr lang="en-IN"/>
          </a:p>
        </p:txBody>
      </p:sp>
    </p:spTree>
    <p:extLst>
      <p:ext uri="{BB962C8B-B14F-4D97-AF65-F5344CB8AC3E}">
        <p14:creationId xmlns:p14="http://schemas.microsoft.com/office/powerpoint/2010/main" val="214727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6148-10D5-440A-904D-D88A7EEEF8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004BF-A957-476E-B536-308A58DE1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9FA823-8BB2-40EC-B4D2-3FDEC08FCE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3E85D3-4485-4EFD-B154-9F028793A581}"/>
              </a:ext>
            </a:extLst>
          </p:cNvPr>
          <p:cNvSpPr>
            <a:spLocks noGrp="1"/>
          </p:cNvSpPr>
          <p:nvPr>
            <p:ph type="dt" sz="half" idx="10"/>
          </p:nvPr>
        </p:nvSpPr>
        <p:spPr/>
        <p:txBody>
          <a:bodyPr/>
          <a:lstStyle/>
          <a:p>
            <a:fld id="{61D5055A-57EE-4F2F-AFDC-C4524598D07B}" type="datetimeFigureOut">
              <a:rPr lang="en-IN" smtClean="0"/>
              <a:t>05-03-2022</a:t>
            </a:fld>
            <a:endParaRPr lang="en-IN"/>
          </a:p>
        </p:txBody>
      </p:sp>
      <p:sp>
        <p:nvSpPr>
          <p:cNvPr id="6" name="Footer Placeholder 5">
            <a:extLst>
              <a:ext uri="{FF2B5EF4-FFF2-40B4-BE49-F238E27FC236}">
                <a16:creationId xmlns:a16="http://schemas.microsoft.com/office/drawing/2014/main" id="{4075291B-CEE4-42EB-8FC6-B9BFB12BA9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9F3A2F-271B-45DB-8330-CDCF3CC032A0}"/>
              </a:ext>
            </a:extLst>
          </p:cNvPr>
          <p:cNvSpPr>
            <a:spLocks noGrp="1"/>
          </p:cNvSpPr>
          <p:nvPr>
            <p:ph type="sldNum" sz="quarter" idx="12"/>
          </p:nvPr>
        </p:nvSpPr>
        <p:spPr/>
        <p:txBody>
          <a:bodyPr/>
          <a:lstStyle/>
          <a:p>
            <a:fld id="{5535AA4F-FD22-46EF-A5FC-A070F1E31437}" type="slidenum">
              <a:rPr lang="en-IN" smtClean="0"/>
              <a:t>‹#›</a:t>
            </a:fld>
            <a:endParaRPr lang="en-IN"/>
          </a:p>
        </p:txBody>
      </p:sp>
    </p:spTree>
    <p:extLst>
      <p:ext uri="{BB962C8B-B14F-4D97-AF65-F5344CB8AC3E}">
        <p14:creationId xmlns:p14="http://schemas.microsoft.com/office/powerpoint/2010/main" val="224861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6C3E-6214-413A-BC26-EEDE5FBAF5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3ADE6D-2C27-4B1F-A6CF-5CC3CF30B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BDFB2-8CAA-4866-B55D-5CBF648E75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261809-7716-42E9-B069-01E684FDB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8EF818-9D05-4B70-AAC2-1CCE3EFCE6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F6A9A7-7615-48E1-8F21-0B5DAA8DF676}"/>
              </a:ext>
            </a:extLst>
          </p:cNvPr>
          <p:cNvSpPr>
            <a:spLocks noGrp="1"/>
          </p:cNvSpPr>
          <p:nvPr>
            <p:ph type="dt" sz="half" idx="10"/>
          </p:nvPr>
        </p:nvSpPr>
        <p:spPr/>
        <p:txBody>
          <a:bodyPr/>
          <a:lstStyle/>
          <a:p>
            <a:fld id="{61D5055A-57EE-4F2F-AFDC-C4524598D07B}" type="datetimeFigureOut">
              <a:rPr lang="en-IN" smtClean="0"/>
              <a:t>05-03-2022</a:t>
            </a:fld>
            <a:endParaRPr lang="en-IN"/>
          </a:p>
        </p:txBody>
      </p:sp>
      <p:sp>
        <p:nvSpPr>
          <p:cNvPr id="8" name="Footer Placeholder 7">
            <a:extLst>
              <a:ext uri="{FF2B5EF4-FFF2-40B4-BE49-F238E27FC236}">
                <a16:creationId xmlns:a16="http://schemas.microsoft.com/office/drawing/2014/main" id="{6F8B0110-9490-40B5-AB0F-F50127ED85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E25BF8-D1FE-42ED-B7F4-7BD7C63DA50D}"/>
              </a:ext>
            </a:extLst>
          </p:cNvPr>
          <p:cNvSpPr>
            <a:spLocks noGrp="1"/>
          </p:cNvSpPr>
          <p:nvPr>
            <p:ph type="sldNum" sz="quarter" idx="12"/>
          </p:nvPr>
        </p:nvSpPr>
        <p:spPr/>
        <p:txBody>
          <a:bodyPr/>
          <a:lstStyle/>
          <a:p>
            <a:fld id="{5535AA4F-FD22-46EF-A5FC-A070F1E31437}" type="slidenum">
              <a:rPr lang="en-IN" smtClean="0"/>
              <a:t>‹#›</a:t>
            </a:fld>
            <a:endParaRPr lang="en-IN"/>
          </a:p>
        </p:txBody>
      </p:sp>
    </p:spTree>
    <p:extLst>
      <p:ext uri="{BB962C8B-B14F-4D97-AF65-F5344CB8AC3E}">
        <p14:creationId xmlns:p14="http://schemas.microsoft.com/office/powerpoint/2010/main" val="110158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5D13-C13E-45D5-8B61-EFF9290192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1A5DA6-BA80-4FFA-A41C-75508F4D4060}"/>
              </a:ext>
            </a:extLst>
          </p:cNvPr>
          <p:cNvSpPr>
            <a:spLocks noGrp="1"/>
          </p:cNvSpPr>
          <p:nvPr>
            <p:ph type="dt" sz="half" idx="10"/>
          </p:nvPr>
        </p:nvSpPr>
        <p:spPr/>
        <p:txBody>
          <a:bodyPr/>
          <a:lstStyle/>
          <a:p>
            <a:fld id="{61D5055A-57EE-4F2F-AFDC-C4524598D07B}" type="datetimeFigureOut">
              <a:rPr lang="en-IN" smtClean="0"/>
              <a:t>05-03-2022</a:t>
            </a:fld>
            <a:endParaRPr lang="en-IN"/>
          </a:p>
        </p:txBody>
      </p:sp>
      <p:sp>
        <p:nvSpPr>
          <p:cNvPr id="4" name="Footer Placeholder 3">
            <a:extLst>
              <a:ext uri="{FF2B5EF4-FFF2-40B4-BE49-F238E27FC236}">
                <a16:creationId xmlns:a16="http://schemas.microsoft.com/office/drawing/2014/main" id="{DCA6410B-D709-4081-96B3-3E22E5B398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B7511A-390D-47D2-9744-5E90391223DE}"/>
              </a:ext>
            </a:extLst>
          </p:cNvPr>
          <p:cNvSpPr>
            <a:spLocks noGrp="1"/>
          </p:cNvSpPr>
          <p:nvPr>
            <p:ph type="sldNum" sz="quarter" idx="12"/>
          </p:nvPr>
        </p:nvSpPr>
        <p:spPr/>
        <p:txBody>
          <a:bodyPr/>
          <a:lstStyle/>
          <a:p>
            <a:fld id="{5535AA4F-FD22-46EF-A5FC-A070F1E31437}" type="slidenum">
              <a:rPr lang="en-IN" smtClean="0"/>
              <a:t>‹#›</a:t>
            </a:fld>
            <a:endParaRPr lang="en-IN"/>
          </a:p>
        </p:txBody>
      </p:sp>
    </p:spTree>
    <p:extLst>
      <p:ext uri="{BB962C8B-B14F-4D97-AF65-F5344CB8AC3E}">
        <p14:creationId xmlns:p14="http://schemas.microsoft.com/office/powerpoint/2010/main" val="19042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B0260-6957-4FD5-94A2-13CF2661FEC9}"/>
              </a:ext>
            </a:extLst>
          </p:cNvPr>
          <p:cNvSpPr>
            <a:spLocks noGrp="1"/>
          </p:cNvSpPr>
          <p:nvPr>
            <p:ph type="dt" sz="half" idx="10"/>
          </p:nvPr>
        </p:nvSpPr>
        <p:spPr/>
        <p:txBody>
          <a:bodyPr/>
          <a:lstStyle/>
          <a:p>
            <a:fld id="{61D5055A-57EE-4F2F-AFDC-C4524598D07B}" type="datetimeFigureOut">
              <a:rPr lang="en-IN" smtClean="0"/>
              <a:t>05-03-2022</a:t>
            </a:fld>
            <a:endParaRPr lang="en-IN"/>
          </a:p>
        </p:txBody>
      </p:sp>
      <p:sp>
        <p:nvSpPr>
          <p:cNvPr id="3" name="Footer Placeholder 2">
            <a:extLst>
              <a:ext uri="{FF2B5EF4-FFF2-40B4-BE49-F238E27FC236}">
                <a16:creationId xmlns:a16="http://schemas.microsoft.com/office/drawing/2014/main" id="{D87DE203-940E-43F7-9FBB-1206362039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42F189-5BC0-4854-AA7B-CED7D7ABACD4}"/>
              </a:ext>
            </a:extLst>
          </p:cNvPr>
          <p:cNvSpPr>
            <a:spLocks noGrp="1"/>
          </p:cNvSpPr>
          <p:nvPr>
            <p:ph type="sldNum" sz="quarter" idx="12"/>
          </p:nvPr>
        </p:nvSpPr>
        <p:spPr/>
        <p:txBody>
          <a:bodyPr/>
          <a:lstStyle/>
          <a:p>
            <a:fld id="{5535AA4F-FD22-46EF-A5FC-A070F1E31437}" type="slidenum">
              <a:rPr lang="en-IN" smtClean="0"/>
              <a:t>‹#›</a:t>
            </a:fld>
            <a:endParaRPr lang="en-IN"/>
          </a:p>
        </p:txBody>
      </p:sp>
    </p:spTree>
    <p:extLst>
      <p:ext uri="{BB962C8B-B14F-4D97-AF65-F5344CB8AC3E}">
        <p14:creationId xmlns:p14="http://schemas.microsoft.com/office/powerpoint/2010/main" val="71249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9AE6-4535-4BB7-ABB7-AFA33EBAB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2DA317-E222-4EDC-AF02-BFB558B89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CED660-8A48-475F-AB41-2781C973E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7A3C4-9B6B-48FA-8BE9-94CA12F67E98}"/>
              </a:ext>
            </a:extLst>
          </p:cNvPr>
          <p:cNvSpPr>
            <a:spLocks noGrp="1"/>
          </p:cNvSpPr>
          <p:nvPr>
            <p:ph type="dt" sz="half" idx="10"/>
          </p:nvPr>
        </p:nvSpPr>
        <p:spPr/>
        <p:txBody>
          <a:bodyPr/>
          <a:lstStyle/>
          <a:p>
            <a:fld id="{61D5055A-57EE-4F2F-AFDC-C4524598D07B}" type="datetimeFigureOut">
              <a:rPr lang="en-IN" smtClean="0"/>
              <a:t>05-03-2022</a:t>
            </a:fld>
            <a:endParaRPr lang="en-IN"/>
          </a:p>
        </p:txBody>
      </p:sp>
      <p:sp>
        <p:nvSpPr>
          <p:cNvPr id="6" name="Footer Placeholder 5">
            <a:extLst>
              <a:ext uri="{FF2B5EF4-FFF2-40B4-BE49-F238E27FC236}">
                <a16:creationId xmlns:a16="http://schemas.microsoft.com/office/drawing/2014/main" id="{90FF637E-493C-4835-92A9-033B0314FC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117232-928E-44BF-BAAF-CCE960804068}"/>
              </a:ext>
            </a:extLst>
          </p:cNvPr>
          <p:cNvSpPr>
            <a:spLocks noGrp="1"/>
          </p:cNvSpPr>
          <p:nvPr>
            <p:ph type="sldNum" sz="quarter" idx="12"/>
          </p:nvPr>
        </p:nvSpPr>
        <p:spPr/>
        <p:txBody>
          <a:bodyPr/>
          <a:lstStyle/>
          <a:p>
            <a:fld id="{5535AA4F-FD22-46EF-A5FC-A070F1E31437}" type="slidenum">
              <a:rPr lang="en-IN" smtClean="0"/>
              <a:t>‹#›</a:t>
            </a:fld>
            <a:endParaRPr lang="en-IN"/>
          </a:p>
        </p:txBody>
      </p:sp>
    </p:spTree>
    <p:extLst>
      <p:ext uri="{BB962C8B-B14F-4D97-AF65-F5344CB8AC3E}">
        <p14:creationId xmlns:p14="http://schemas.microsoft.com/office/powerpoint/2010/main" val="59449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484A-47F6-478C-B14F-1067CEF19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B23846-7ACE-4E85-AF1E-75F4AC344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FD1163-4B98-4FAE-B355-C0402C4CD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36F53-109C-480B-87B2-32D38393D7AA}"/>
              </a:ext>
            </a:extLst>
          </p:cNvPr>
          <p:cNvSpPr>
            <a:spLocks noGrp="1"/>
          </p:cNvSpPr>
          <p:nvPr>
            <p:ph type="dt" sz="half" idx="10"/>
          </p:nvPr>
        </p:nvSpPr>
        <p:spPr/>
        <p:txBody>
          <a:bodyPr/>
          <a:lstStyle/>
          <a:p>
            <a:fld id="{61D5055A-57EE-4F2F-AFDC-C4524598D07B}" type="datetimeFigureOut">
              <a:rPr lang="en-IN" smtClean="0"/>
              <a:t>05-03-2022</a:t>
            </a:fld>
            <a:endParaRPr lang="en-IN"/>
          </a:p>
        </p:txBody>
      </p:sp>
      <p:sp>
        <p:nvSpPr>
          <p:cNvPr id="6" name="Footer Placeholder 5">
            <a:extLst>
              <a:ext uri="{FF2B5EF4-FFF2-40B4-BE49-F238E27FC236}">
                <a16:creationId xmlns:a16="http://schemas.microsoft.com/office/drawing/2014/main" id="{41996206-E8BE-470A-85BB-B2A5695E82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BD7028-ADDB-44F0-B932-8419E4A20EAE}"/>
              </a:ext>
            </a:extLst>
          </p:cNvPr>
          <p:cNvSpPr>
            <a:spLocks noGrp="1"/>
          </p:cNvSpPr>
          <p:nvPr>
            <p:ph type="sldNum" sz="quarter" idx="12"/>
          </p:nvPr>
        </p:nvSpPr>
        <p:spPr/>
        <p:txBody>
          <a:bodyPr/>
          <a:lstStyle/>
          <a:p>
            <a:fld id="{5535AA4F-FD22-46EF-A5FC-A070F1E31437}" type="slidenum">
              <a:rPr lang="en-IN" smtClean="0"/>
              <a:t>‹#›</a:t>
            </a:fld>
            <a:endParaRPr lang="en-IN"/>
          </a:p>
        </p:txBody>
      </p:sp>
    </p:spTree>
    <p:extLst>
      <p:ext uri="{BB962C8B-B14F-4D97-AF65-F5344CB8AC3E}">
        <p14:creationId xmlns:p14="http://schemas.microsoft.com/office/powerpoint/2010/main" val="376934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3D8F8-BD07-4B96-81C5-1F94708B9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EF8A07-5163-464C-B923-3A97A54EF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A2E03A-90D1-429C-8F1D-741CD8522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5055A-57EE-4F2F-AFDC-C4524598D07B}" type="datetimeFigureOut">
              <a:rPr lang="en-IN" smtClean="0"/>
              <a:t>05-03-2022</a:t>
            </a:fld>
            <a:endParaRPr lang="en-IN"/>
          </a:p>
        </p:txBody>
      </p:sp>
      <p:sp>
        <p:nvSpPr>
          <p:cNvPr id="5" name="Footer Placeholder 4">
            <a:extLst>
              <a:ext uri="{FF2B5EF4-FFF2-40B4-BE49-F238E27FC236}">
                <a16:creationId xmlns:a16="http://schemas.microsoft.com/office/drawing/2014/main" id="{D2D6836D-2580-4CB0-A998-5040C77EB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70F559-66F7-4158-9C90-F8A4710F3D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5AA4F-FD22-46EF-A5FC-A070F1E31437}" type="slidenum">
              <a:rPr lang="en-IN" smtClean="0"/>
              <a:t>‹#›</a:t>
            </a:fld>
            <a:endParaRPr lang="en-IN"/>
          </a:p>
        </p:txBody>
      </p:sp>
    </p:spTree>
    <p:extLst>
      <p:ext uri="{BB962C8B-B14F-4D97-AF65-F5344CB8AC3E}">
        <p14:creationId xmlns:p14="http://schemas.microsoft.com/office/powerpoint/2010/main" val="6171309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A4AB-448B-4E10-AE80-683DC52DE0A1}"/>
              </a:ext>
            </a:extLst>
          </p:cNvPr>
          <p:cNvSpPr>
            <a:spLocks noGrp="1"/>
          </p:cNvSpPr>
          <p:nvPr>
            <p:ph type="ctrTitle"/>
          </p:nvPr>
        </p:nvSpPr>
        <p:spPr/>
        <p:txBody>
          <a:bodyPr/>
          <a:lstStyle/>
          <a:p>
            <a:r>
              <a:rPr lang="en-US" dirty="0"/>
              <a:t>Best Buy</a:t>
            </a:r>
            <a:br>
              <a:rPr lang="en-US" dirty="0"/>
            </a:br>
            <a:r>
              <a:rPr lang="en-US" dirty="0"/>
              <a:t>Product Price</a:t>
            </a:r>
            <a:endParaRPr lang="en-IN" dirty="0"/>
          </a:p>
        </p:txBody>
      </p:sp>
      <p:sp>
        <p:nvSpPr>
          <p:cNvPr id="3" name="Subtitle 2">
            <a:extLst>
              <a:ext uri="{FF2B5EF4-FFF2-40B4-BE49-F238E27FC236}">
                <a16:creationId xmlns:a16="http://schemas.microsoft.com/office/drawing/2014/main" id="{84AF0B0F-C13E-40EB-ADC4-008E3048B409}"/>
              </a:ext>
            </a:extLst>
          </p:cNvPr>
          <p:cNvSpPr>
            <a:spLocks noGrp="1"/>
          </p:cNvSpPr>
          <p:nvPr>
            <p:ph type="subTitle" idx="1"/>
          </p:nvPr>
        </p:nvSpPr>
        <p:spPr>
          <a:xfrm>
            <a:off x="1434548" y="5202238"/>
            <a:ext cx="9144000" cy="1655762"/>
          </a:xfrm>
        </p:spPr>
        <p:txBody>
          <a:bodyPr/>
          <a:lstStyle/>
          <a:p>
            <a:r>
              <a:rPr lang="en-US" dirty="0"/>
              <a:t>Pratyush Nayak</a:t>
            </a:r>
            <a:endParaRPr lang="en-IN" dirty="0"/>
          </a:p>
        </p:txBody>
      </p:sp>
    </p:spTree>
    <p:extLst>
      <p:ext uri="{BB962C8B-B14F-4D97-AF65-F5344CB8AC3E}">
        <p14:creationId xmlns:p14="http://schemas.microsoft.com/office/powerpoint/2010/main" val="406934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E0ED-F8D7-4CF1-A72F-A203D278AD14}"/>
              </a:ext>
            </a:extLst>
          </p:cNvPr>
          <p:cNvSpPr>
            <a:spLocks noGrp="1"/>
          </p:cNvSpPr>
          <p:nvPr>
            <p:ph type="title"/>
          </p:nvPr>
        </p:nvSpPr>
        <p:spPr/>
        <p:txBody>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Best Buy</a:t>
            </a:r>
            <a:b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dirty="0"/>
              <a:t> </a:t>
            </a:r>
            <a:endParaRPr lang="en-IN" dirty="0"/>
          </a:p>
        </p:txBody>
      </p:sp>
      <p:sp>
        <p:nvSpPr>
          <p:cNvPr id="3" name="Content Placeholder 2">
            <a:extLst>
              <a:ext uri="{FF2B5EF4-FFF2-40B4-BE49-F238E27FC236}">
                <a16:creationId xmlns:a16="http://schemas.microsoft.com/office/drawing/2014/main" id="{6524660F-B44D-4F7A-9DC5-BD827D5019B7}"/>
              </a:ext>
            </a:extLst>
          </p:cNvPr>
          <p:cNvSpPr>
            <a:spLocks noGrp="1"/>
          </p:cNvSpPr>
          <p:nvPr>
            <p:ph idx="1"/>
          </p:nvPr>
        </p:nvSpPr>
        <p:spPr/>
        <p:txBody>
          <a:bodyPr/>
          <a:lstStyle/>
          <a:p>
            <a:pPr marL="0" indent="0" algn="l">
              <a:buNone/>
            </a:pPr>
            <a:r>
              <a:rPr lang="en-US" sz="2400" i="0" dirty="0">
                <a:solidFill>
                  <a:schemeClr val="tx1">
                    <a:lumMod val="85000"/>
                    <a:lumOff val="15000"/>
                  </a:schemeClr>
                </a:solidFill>
                <a:effectLst/>
                <a:latin typeface="arial" panose="020B0604020202020204" pitchFamily="34" charset="0"/>
              </a:rPr>
              <a:t>Best Buy is an American multinational consumer electronics retailer, founded by </a:t>
            </a:r>
            <a:r>
              <a:rPr lang="en-US" sz="2400" i="1" dirty="0">
                <a:solidFill>
                  <a:schemeClr val="tx1">
                    <a:lumMod val="85000"/>
                    <a:lumOff val="15000"/>
                  </a:schemeClr>
                </a:solidFill>
                <a:effectLst/>
                <a:latin typeface="arial" panose="020B0604020202020204" pitchFamily="34" charset="0"/>
              </a:rPr>
              <a:t>Richard M. Schulze </a:t>
            </a:r>
            <a:r>
              <a:rPr lang="en-US" sz="2400" i="0" dirty="0">
                <a:solidFill>
                  <a:schemeClr val="tx1">
                    <a:lumMod val="85000"/>
                    <a:lumOff val="15000"/>
                  </a:schemeClr>
                </a:solidFill>
                <a:effectLst/>
                <a:latin typeface="arial" panose="020B0604020202020204" pitchFamily="34" charset="0"/>
              </a:rPr>
              <a:t>and </a:t>
            </a:r>
            <a:r>
              <a:rPr lang="en-US" sz="2400" i="1" dirty="0">
                <a:solidFill>
                  <a:schemeClr val="tx1">
                    <a:lumMod val="85000"/>
                    <a:lumOff val="15000"/>
                  </a:schemeClr>
                </a:solidFill>
                <a:effectLst/>
                <a:latin typeface="arial" panose="020B0604020202020204" pitchFamily="34" charset="0"/>
              </a:rPr>
              <a:t>Gary </a:t>
            </a:r>
            <a:r>
              <a:rPr lang="en-US" sz="2400" i="1" dirty="0" err="1">
                <a:solidFill>
                  <a:schemeClr val="tx1">
                    <a:lumMod val="85000"/>
                    <a:lumOff val="15000"/>
                  </a:schemeClr>
                </a:solidFill>
                <a:effectLst/>
                <a:latin typeface="arial" panose="020B0604020202020204" pitchFamily="34" charset="0"/>
              </a:rPr>
              <a:t>Smoliak</a:t>
            </a:r>
            <a:r>
              <a:rPr lang="en-US" sz="2400" i="1" dirty="0">
                <a:solidFill>
                  <a:schemeClr val="tx1">
                    <a:lumMod val="85000"/>
                    <a:lumOff val="15000"/>
                  </a:schemeClr>
                </a:solidFill>
                <a:effectLst/>
                <a:latin typeface="arial" panose="020B0604020202020204" pitchFamily="34" charset="0"/>
              </a:rPr>
              <a:t> </a:t>
            </a:r>
            <a:r>
              <a:rPr lang="en-US" sz="2400" i="0" dirty="0">
                <a:solidFill>
                  <a:schemeClr val="tx1">
                    <a:lumMod val="85000"/>
                    <a:lumOff val="15000"/>
                  </a:schemeClr>
                </a:solidFill>
                <a:effectLst/>
                <a:latin typeface="arial" panose="020B0604020202020204" pitchFamily="34" charset="0"/>
              </a:rPr>
              <a:t>as an audio specialty store in 1966, Best Buy has become one of the biggest consumer electronics retailers in the world. It, sells both products and services through three primary channels: retail stores, online, and call centers.</a:t>
            </a:r>
            <a:endParaRPr lang="en-US" sz="2400" b="0" i="0" dirty="0">
              <a:solidFill>
                <a:srgbClr val="BDC1C6"/>
              </a:solidFill>
              <a:effectLst/>
              <a:latin typeface="arial" panose="020B0604020202020204" pitchFamily="34" charset="0"/>
            </a:endParaRPr>
          </a:p>
          <a:p>
            <a:pPr marL="0" indent="0">
              <a:buNone/>
            </a:pPr>
            <a:endParaRPr lang="en-IN" dirty="0">
              <a:solidFill>
                <a:schemeClr val="tx1">
                  <a:lumMod val="85000"/>
                  <a:lumOff val="15000"/>
                </a:schemeClr>
              </a:solidFill>
            </a:endParaRPr>
          </a:p>
        </p:txBody>
      </p:sp>
    </p:spTree>
    <p:extLst>
      <p:ext uri="{BB962C8B-B14F-4D97-AF65-F5344CB8AC3E}">
        <p14:creationId xmlns:p14="http://schemas.microsoft.com/office/powerpoint/2010/main" val="250872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4F9A9-5CC9-4363-966F-DC096D816DC2}"/>
              </a:ext>
            </a:extLst>
          </p:cNvPr>
          <p:cNvSpPr>
            <a:spLocks noGrp="1"/>
          </p:cNvSpPr>
          <p:nvPr>
            <p:ph idx="1"/>
          </p:nvPr>
        </p:nvSpPr>
        <p:spPr/>
        <p:txBody>
          <a:bodyPr>
            <a:normAutofit/>
          </a:bodyPr>
          <a:lstStyle/>
          <a:p>
            <a:pPr marL="0" indent="0">
              <a:buNone/>
            </a:pPr>
            <a:r>
              <a:rPr lang="en-US" sz="2400" dirty="0">
                <a:solidFill>
                  <a:schemeClr val="tx1">
                    <a:lumMod val="85000"/>
                    <a:lumOff val="15000"/>
                  </a:schemeClr>
                </a:solidFill>
              </a:rPr>
              <a:t>Best Buy's easy-to-use catalog of APIs gives users access to a wide range of data across the history of BestBuy.com, including product, store, category and more.</a:t>
            </a:r>
          </a:p>
          <a:p>
            <a:pPr marL="0" indent="0">
              <a:buNone/>
            </a:pPr>
            <a:r>
              <a:rPr lang="en-US" sz="2400" dirty="0">
                <a:solidFill>
                  <a:schemeClr val="tx1">
                    <a:lumMod val="85000"/>
                    <a:lumOff val="15000"/>
                  </a:schemeClr>
                </a:solidFill>
              </a:rPr>
              <a:t>The Best Buy Products API provides a simple, REST-based interface for our entire product catalog, past and present. This includes pricing, availability, specifications, descriptions, and images for more than one million current and historical products.</a:t>
            </a:r>
            <a:endParaRPr lang="en-IN" sz="2400" dirty="0">
              <a:solidFill>
                <a:schemeClr val="tx1">
                  <a:lumMod val="85000"/>
                  <a:lumOff val="15000"/>
                </a:schemeClr>
              </a:solidFill>
            </a:endParaRPr>
          </a:p>
        </p:txBody>
      </p:sp>
      <p:sp>
        <p:nvSpPr>
          <p:cNvPr id="4" name="Rectangle 3">
            <a:extLst>
              <a:ext uri="{FF2B5EF4-FFF2-40B4-BE49-F238E27FC236}">
                <a16:creationId xmlns:a16="http://schemas.microsoft.com/office/drawing/2014/main" id="{8CAAB171-05B5-4FC8-BA2D-37C59901D024}"/>
              </a:ext>
            </a:extLst>
          </p:cNvPr>
          <p:cNvSpPr/>
          <p:nvPr/>
        </p:nvSpPr>
        <p:spPr>
          <a:xfrm>
            <a:off x="1054608" y="566241"/>
            <a:ext cx="370351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Best Buy API</a:t>
            </a:r>
          </a:p>
        </p:txBody>
      </p:sp>
      <p:sp>
        <p:nvSpPr>
          <p:cNvPr id="6" name="TextBox 5">
            <a:extLst>
              <a:ext uri="{FF2B5EF4-FFF2-40B4-BE49-F238E27FC236}">
                <a16:creationId xmlns:a16="http://schemas.microsoft.com/office/drawing/2014/main" id="{D11CD701-C2E9-48F2-BA99-54F448080946}"/>
              </a:ext>
            </a:extLst>
          </p:cNvPr>
          <p:cNvSpPr txBox="1"/>
          <p:nvPr/>
        </p:nvSpPr>
        <p:spPr>
          <a:xfrm>
            <a:off x="1054608" y="4219486"/>
            <a:ext cx="9918192" cy="923330"/>
          </a:xfrm>
          <a:prstGeom prst="rect">
            <a:avLst/>
          </a:prstGeom>
          <a:noFill/>
        </p:spPr>
        <p:txBody>
          <a:bodyPr wrap="square">
            <a:spAutoFit/>
          </a:bodyPr>
          <a:lstStyle/>
          <a:p>
            <a:r>
              <a:rPr lang="en-US" b="1" dirty="0"/>
              <a:t>API</a:t>
            </a:r>
          </a:p>
          <a:p>
            <a:r>
              <a:rPr lang="en-US" dirty="0"/>
              <a:t>Curl=‘https://api.bestbuy.com/v1/products(</a:t>
            </a:r>
            <a:r>
              <a:rPr lang="en-US" dirty="0" err="1"/>
              <a:t>longDescription</a:t>
            </a:r>
            <a:r>
              <a:rPr lang="en-US" dirty="0"/>
              <a:t>=iPhone*|</a:t>
            </a:r>
            <a:r>
              <a:rPr lang="en-US" dirty="0" err="1"/>
              <a:t>sku</a:t>
            </a:r>
            <a:r>
              <a:rPr lang="en-US" dirty="0"/>
              <a:t>=7619002)?show=</a:t>
            </a:r>
            <a:r>
              <a:rPr lang="en-US" dirty="0" err="1"/>
              <a:t>sku,name&amp;pageSize</a:t>
            </a:r>
            <a:r>
              <a:rPr lang="en-US" dirty="0"/>
              <a:t>=15&amp;page=5&amp;apiKey=</a:t>
            </a:r>
            <a:r>
              <a:rPr lang="en-US" dirty="0" err="1"/>
              <a:t>YourAPIKey&amp;format</a:t>
            </a:r>
            <a:r>
              <a:rPr lang="en-US" dirty="0"/>
              <a:t>=json'</a:t>
            </a:r>
            <a:endParaRPr lang="en-IN" dirty="0"/>
          </a:p>
        </p:txBody>
      </p:sp>
    </p:spTree>
    <p:extLst>
      <p:ext uri="{BB962C8B-B14F-4D97-AF65-F5344CB8AC3E}">
        <p14:creationId xmlns:p14="http://schemas.microsoft.com/office/powerpoint/2010/main" val="31329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80EB1-75F4-4893-B947-D7E55E071259}"/>
              </a:ext>
            </a:extLst>
          </p:cNvPr>
          <p:cNvSpPr>
            <a:spLocks noGrp="1"/>
          </p:cNvSpPr>
          <p:nvPr>
            <p:ph idx="1"/>
          </p:nvPr>
        </p:nvSpPr>
        <p:spPr/>
        <p:txBody>
          <a:bodyPr>
            <a:normAutofit/>
          </a:bodyPr>
          <a:lstStyle/>
          <a:p>
            <a:pPr marL="0" indent="0">
              <a:buNone/>
            </a:pPr>
            <a:r>
              <a:rPr lang="en-US" sz="2400" dirty="0"/>
              <a:t>The Dataset is created using Best Buy API, especially the Product API of is used to find the products features. After using the API’s, we receive the data in a JSON format which is kind of NoSQL format of data. We will get data in this manner:</a:t>
            </a:r>
          </a:p>
          <a:p>
            <a:pPr marL="0" indent="0">
              <a:buNone/>
            </a:pPr>
            <a:endParaRPr lang="en-IN" sz="2400" dirty="0"/>
          </a:p>
        </p:txBody>
      </p:sp>
      <p:sp>
        <p:nvSpPr>
          <p:cNvPr id="4" name="Rectangle 3">
            <a:extLst>
              <a:ext uri="{FF2B5EF4-FFF2-40B4-BE49-F238E27FC236}">
                <a16:creationId xmlns:a16="http://schemas.microsoft.com/office/drawing/2014/main" id="{4D340131-8B93-4947-8851-C835BB916DC0}"/>
              </a:ext>
            </a:extLst>
          </p:cNvPr>
          <p:cNvSpPr/>
          <p:nvPr/>
        </p:nvSpPr>
        <p:spPr>
          <a:xfrm>
            <a:off x="746255" y="442416"/>
            <a:ext cx="2336538"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Dataset</a:t>
            </a:r>
          </a:p>
        </p:txBody>
      </p:sp>
      <p:pic>
        <p:nvPicPr>
          <p:cNvPr id="7" name="Picture 6">
            <a:extLst>
              <a:ext uri="{FF2B5EF4-FFF2-40B4-BE49-F238E27FC236}">
                <a16:creationId xmlns:a16="http://schemas.microsoft.com/office/drawing/2014/main" id="{7BFD36AE-3CD9-46EB-AE19-692783929D57}"/>
              </a:ext>
            </a:extLst>
          </p:cNvPr>
          <p:cNvPicPr>
            <a:picLocks noChangeAspect="1"/>
          </p:cNvPicPr>
          <p:nvPr/>
        </p:nvPicPr>
        <p:blipFill>
          <a:blip r:embed="rId2"/>
          <a:stretch>
            <a:fillRect/>
          </a:stretch>
        </p:blipFill>
        <p:spPr>
          <a:xfrm>
            <a:off x="3309730" y="3007375"/>
            <a:ext cx="8239539" cy="3781051"/>
          </a:xfrm>
          <a:prstGeom prst="rect">
            <a:avLst/>
          </a:prstGeom>
        </p:spPr>
      </p:pic>
    </p:spTree>
    <p:extLst>
      <p:ext uri="{BB962C8B-B14F-4D97-AF65-F5344CB8AC3E}">
        <p14:creationId xmlns:p14="http://schemas.microsoft.com/office/powerpoint/2010/main" val="235153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80EB1-75F4-4893-B947-D7E55E071259}"/>
              </a:ext>
            </a:extLst>
          </p:cNvPr>
          <p:cNvSpPr>
            <a:spLocks noGrp="1"/>
          </p:cNvSpPr>
          <p:nvPr>
            <p:ph idx="1"/>
          </p:nvPr>
        </p:nvSpPr>
        <p:spPr/>
        <p:txBody>
          <a:bodyPr>
            <a:normAutofit/>
          </a:bodyPr>
          <a:lstStyle/>
          <a:p>
            <a:pPr marL="0" indent="0">
              <a:buNone/>
            </a:pPr>
            <a:r>
              <a:rPr lang="en-US" sz="2400" dirty="0"/>
              <a:t>As we saw that our JSON data have multiple pages, with each page have specific number of product info we need to extract all the products info from each pages one by one.</a:t>
            </a:r>
          </a:p>
          <a:p>
            <a:pPr marL="0" indent="0">
              <a:buNone/>
            </a:pPr>
            <a:r>
              <a:rPr lang="en-US" sz="2400" dirty="0"/>
              <a:t>Also, while using the Best Buy APIs, we restricted ourself with products which are came after 2014 till February of 2022. Additionally, we also take the only those product on which had more than 100 customer rating counts.</a:t>
            </a:r>
          </a:p>
          <a:p>
            <a:pPr marL="0" indent="0">
              <a:buNone/>
            </a:pPr>
            <a:endParaRPr lang="en-IN" sz="2400" dirty="0"/>
          </a:p>
        </p:txBody>
      </p:sp>
      <p:sp>
        <p:nvSpPr>
          <p:cNvPr id="4" name="Rectangle 3">
            <a:extLst>
              <a:ext uri="{FF2B5EF4-FFF2-40B4-BE49-F238E27FC236}">
                <a16:creationId xmlns:a16="http://schemas.microsoft.com/office/drawing/2014/main" id="{4D340131-8B93-4947-8851-C835BB916DC0}"/>
              </a:ext>
            </a:extLst>
          </p:cNvPr>
          <p:cNvSpPr/>
          <p:nvPr/>
        </p:nvSpPr>
        <p:spPr>
          <a:xfrm>
            <a:off x="867075" y="309251"/>
            <a:ext cx="2336538"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Dataset</a:t>
            </a:r>
          </a:p>
        </p:txBody>
      </p:sp>
      <p:pic>
        <p:nvPicPr>
          <p:cNvPr id="5" name="Picture 4">
            <a:extLst>
              <a:ext uri="{FF2B5EF4-FFF2-40B4-BE49-F238E27FC236}">
                <a16:creationId xmlns:a16="http://schemas.microsoft.com/office/drawing/2014/main" id="{6BFF6801-BA2D-4BAC-A504-43951F1C2B5F}"/>
              </a:ext>
            </a:extLst>
          </p:cNvPr>
          <p:cNvPicPr>
            <a:picLocks noChangeAspect="1"/>
          </p:cNvPicPr>
          <p:nvPr/>
        </p:nvPicPr>
        <p:blipFill>
          <a:blip r:embed="rId2"/>
          <a:stretch>
            <a:fillRect/>
          </a:stretch>
        </p:blipFill>
        <p:spPr>
          <a:xfrm>
            <a:off x="1442429" y="4271928"/>
            <a:ext cx="8716591" cy="485843"/>
          </a:xfrm>
          <a:prstGeom prst="rect">
            <a:avLst/>
          </a:prstGeom>
        </p:spPr>
      </p:pic>
    </p:spTree>
    <p:extLst>
      <p:ext uri="{BB962C8B-B14F-4D97-AF65-F5344CB8AC3E}">
        <p14:creationId xmlns:p14="http://schemas.microsoft.com/office/powerpoint/2010/main" val="390256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BF0CF-8B6C-4D22-B9DD-850CA8925E41}"/>
              </a:ext>
            </a:extLst>
          </p:cNvPr>
          <p:cNvSpPr>
            <a:spLocks noGrp="1"/>
          </p:cNvSpPr>
          <p:nvPr>
            <p:ph idx="1"/>
          </p:nvPr>
        </p:nvSpPr>
        <p:spPr/>
        <p:txBody>
          <a:bodyPr>
            <a:normAutofit/>
          </a:bodyPr>
          <a:lstStyle/>
          <a:p>
            <a:pPr marL="0" indent="0">
              <a:buNone/>
            </a:pPr>
            <a:r>
              <a:rPr lang="en-US" sz="2400" dirty="0"/>
              <a:t>We also try specify the attributes which we think give us better prediction about the price of the product.</a:t>
            </a:r>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So here we took Features like:</a:t>
            </a:r>
          </a:p>
          <a:p>
            <a:pPr marL="0" indent="0">
              <a:buNone/>
            </a:pPr>
            <a:r>
              <a:rPr lang="en-IN" sz="2400" dirty="0"/>
              <a:t>Name: Product name</a:t>
            </a:r>
          </a:p>
          <a:p>
            <a:pPr marL="0" indent="0">
              <a:buNone/>
            </a:pPr>
            <a:r>
              <a:rPr lang="en-IN" sz="2400" dirty="0"/>
              <a:t>Condition: </a:t>
            </a:r>
            <a:r>
              <a:rPr lang="en-US" sz="2400" dirty="0"/>
              <a:t>Identifies if the product is new, refurbished or pre-owned</a:t>
            </a:r>
          </a:p>
          <a:p>
            <a:pPr marL="0" indent="0">
              <a:buNone/>
            </a:pPr>
            <a:r>
              <a:rPr lang="en-US" sz="2400" dirty="0"/>
              <a:t>Online Availability: Identifies if a product can be purchased online</a:t>
            </a:r>
            <a:endParaRPr lang="en-IN" sz="2400" dirty="0"/>
          </a:p>
        </p:txBody>
      </p:sp>
      <p:sp>
        <p:nvSpPr>
          <p:cNvPr id="4" name="Title 1">
            <a:extLst>
              <a:ext uri="{FF2B5EF4-FFF2-40B4-BE49-F238E27FC236}">
                <a16:creationId xmlns:a16="http://schemas.microsoft.com/office/drawing/2014/main" id="{3D4865EB-F1AF-409D-B192-455B38ED82D9}"/>
              </a:ext>
            </a:extLst>
          </p:cNvPr>
          <p:cNvSpPr>
            <a:spLocks noGrp="1"/>
          </p:cNvSpPr>
          <p:nvPr>
            <p:ph type="title"/>
          </p:nvPr>
        </p:nvSpPr>
        <p:spPr>
          <a:xfrm>
            <a:off x="838200" y="365125"/>
            <a:ext cx="10515600" cy="1325563"/>
          </a:xfrm>
        </p:spPr>
        <p:txBody>
          <a:bodyPr/>
          <a:lstStyle/>
          <a:p>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Dataset</a:t>
            </a:r>
            <a:endParaRPr lang="en-IN" dirty="0"/>
          </a:p>
        </p:txBody>
      </p:sp>
      <p:pic>
        <p:nvPicPr>
          <p:cNvPr id="6" name="Picture 5">
            <a:extLst>
              <a:ext uri="{FF2B5EF4-FFF2-40B4-BE49-F238E27FC236}">
                <a16:creationId xmlns:a16="http://schemas.microsoft.com/office/drawing/2014/main" id="{DC159E2A-0B8F-4260-BE61-C47FA6C04605}"/>
              </a:ext>
            </a:extLst>
          </p:cNvPr>
          <p:cNvPicPr>
            <a:picLocks noChangeAspect="1"/>
          </p:cNvPicPr>
          <p:nvPr/>
        </p:nvPicPr>
        <p:blipFill>
          <a:blip r:embed="rId2"/>
          <a:stretch>
            <a:fillRect/>
          </a:stretch>
        </p:blipFill>
        <p:spPr>
          <a:xfrm>
            <a:off x="657225" y="3118316"/>
            <a:ext cx="10144126" cy="548810"/>
          </a:xfrm>
          <a:prstGeom prst="rect">
            <a:avLst/>
          </a:prstGeom>
        </p:spPr>
      </p:pic>
    </p:spTree>
    <p:extLst>
      <p:ext uri="{BB962C8B-B14F-4D97-AF65-F5344CB8AC3E}">
        <p14:creationId xmlns:p14="http://schemas.microsoft.com/office/powerpoint/2010/main" val="403615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E053-1BE4-41F4-B6AF-7D435F7A74ED}"/>
              </a:ext>
            </a:extLst>
          </p:cNvPr>
          <p:cNvSpPr>
            <a:spLocks noGrp="1"/>
          </p:cNvSpPr>
          <p:nvPr>
            <p:ph type="title"/>
          </p:nvPr>
        </p:nvSpPr>
        <p:spPr/>
        <p:txBody>
          <a:bodyPr>
            <a:normAutofit/>
          </a:bodyPr>
          <a:lstStyle/>
          <a:p>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Dataset</a:t>
            </a:r>
            <a:endParaRPr lang="en-IN" sz="5400" dirty="0"/>
          </a:p>
        </p:txBody>
      </p:sp>
      <p:sp>
        <p:nvSpPr>
          <p:cNvPr id="3" name="Content Placeholder 2">
            <a:extLst>
              <a:ext uri="{FF2B5EF4-FFF2-40B4-BE49-F238E27FC236}">
                <a16:creationId xmlns:a16="http://schemas.microsoft.com/office/drawing/2014/main" id="{CDD2C4D5-DC1C-40EE-AA01-56FCA010E98B}"/>
              </a:ext>
            </a:extLst>
          </p:cNvPr>
          <p:cNvSpPr>
            <a:spLocks noGrp="1"/>
          </p:cNvSpPr>
          <p:nvPr>
            <p:ph idx="1"/>
          </p:nvPr>
        </p:nvSpPr>
        <p:spPr/>
        <p:txBody>
          <a:bodyPr/>
          <a:lstStyle/>
          <a:p>
            <a:pPr marL="0" indent="0">
              <a:buNone/>
            </a:pPr>
            <a:endParaRPr lang="en-IN"/>
          </a:p>
        </p:txBody>
      </p:sp>
    </p:spTree>
    <p:extLst>
      <p:ext uri="{BB962C8B-B14F-4D97-AF65-F5344CB8AC3E}">
        <p14:creationId xmlns:p14="http://schemas.microsoft.com/office/powerpoint/2010/main" val="338242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385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vt:lpstr>
      <vt:lpstr>Calibri</vt:lpstr>
      <vt:lpstr>Calibri Light</vt:lpstr>
      <vt:lpstr>Office Theme</vt:lpstr>
      <vt:lpstr>Best Buy Product Price</vt:lpstr>
      <vt:lpstr>Best Buy  </vt:lpstr>
      <vt:lpstr>PowerPoint Presentation</vt:lpstr>
      <vt:lpstr>PowerPoint Presentation</vt:lpstr>
      <vt:lpstr>PowerPoint Presentation</vt:lpstr>
      <vt:lpstr>Dataset</vt:lpstr>
      <vt:lpstr>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Buy Product Price</dc:title>
  <dc:creator>Pratyush Nayak</dc:creator>
  <cp:lastModifiedBy>Pratyush Nayak</cp:lastModifiedBy>
  <cp:revision>1</cp:revision>
  <dcterms:created xsi:type="dcterms:W3CDTF">2022-03-05T16:45:31Z</dcterms:created>
  <dcterms:modified xsi:type="dcterms:W3CDTF">2022-03-05T18:27:01Z</dcterms:modified>
</cp:coreProperties>
</file>