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A97C4-BC63-99E2-D3C8-5D767FCDA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CB5311-FAFE-F2DD-DC7D-9115FD6E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08C89-19E7-5FFE-86DA-A2E2374B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D10C23-0994-BE33-8CC6-FEF72911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367C6-0663-EBD2-FB35-7BCCD741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53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B4864-C7EB-7C39-9587-B5F05332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2B596F-AC75-635D-3691-B392FDA1C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6FEF3-C5F2-DECA-840D-A96894F7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09E9BC-460B-81C9-3105-F52AA2F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D967A-BDD0-7E99-93A7-B87355E6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83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43DF08-42CA-284A-2C51-0A3FAEC3C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6DF13B-F2D5-1F1A-2DC9-08372933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F11AE2-27F2-BDB1-6D2E-44E73BE4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C72BB9-18FC-BE2E-7BDD-0E8C99FC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23517-3D63-F5AE-3204-D1EF8F41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5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E3FD9-58EB-3538-6495-83E80EB5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5A7184-B31D-6254-A245-43BDA359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7AE125-2C06-600C-156E-4BEE8A44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802D7D-C6E3-A63D-1143-1675037E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AF5EE-65A1-6235-359E-A0B9846A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910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9DC72-E8C1-A785-EC46-455DA128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37D8E9-C8B2-8169-B0F6-8DF5A2BAE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64356B-8569-A7A7-2737-4139448F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60BE1B-7459-ADF8-C9FC-67367973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489994-B67E-57C6-A044-4143E5A5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13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965F7-0667-B6A1-67B3-FA7C3794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F638D-BF3A-CB2E-6D8E-D5F8A7F80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2D9F23-8BAA-79A6-EB18-82ABB956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9E54E9-D00C-EA58-C58A-6C2B33AB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06D7C8-E274-7D56-53A8-2EE43937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02E7E3-F575-FCC6-E6CE-7CDB1800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72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41FD3-21C4-6968-8602-36D87BA3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F6B072-9929-D3B7-3FF5-A412F1FB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2EA836-D7ED-12D7-638B-03A29C05E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CE8417-C936-C1D8-420B-8B93AB7CF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6B0ED8-A3F9-AF69-66BF-FD68AC510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3032E5-0122-5D4E-DA83-0AB6EE28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72939A-4E1E-E74D-7C97-AFEB0FA1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83019B-FFC9-8EC5-3EF0-6B0C4386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24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4A45F-FFF6-405A-2DC5-A560A20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2165C3-3268-1C47-2934-23B62103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E50296-9C33-7655-139B-D0885502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514EA0-C969-6954-9DFF-53124C5D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72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F444DF-E8B4-B2A5-5C4E-322D6E2A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EE41AA-B2C3-CF57-00AE-FC039DE9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72CB21-5959-1AE3-CD83-6964248F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72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9A1CE-6E9E-D381-1095-29413AFE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342D02-83E3-30E3-4AFA-22845C4C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BAD59D-228F-DF9F-EED1-CE8E9819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3B687E-5FDD-0568-5261-6B7B32DB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982D26-43EA-3B3A-3044-4EBD8048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CAF26D-1D11-B5B1-D18D-D9EAC978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70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E4F6C-8DC8-7A20-8810-223E5C6F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C6569EE-3783-A52E-9764-4F9279263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4AF511-355C-C086-09DB-4C386D8D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DD9B56-3547-60E1-9AEF-DFECD9FA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6BF164-E760-26F6-D265-C0C4D46B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2948E-AB96-2FE2-32C1-D6624FCA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887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20EF30-15C5-EE0D-6E4B-32C6F20B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CD881C-0A39-6157-16FF-1D21CFAD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0C3F2D-251D-4DE0-2CA3-BFF3FC22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A3FF-199F-4B2F-A608-5FF162DCEDB1}" type="datetimeFigureOut">
              <a:rPr lang="en-US" smtClean="0"/>
              <a:pPr/>
              <a:t>21/11/2022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20DBC3-3FE4-3633-E8BF-0B7F40C70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EFE6F4-27D6-8423-61A0-1D7CE5B2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00AF-775C-4134-9537-52381561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61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76006-F2E7-ED5C-24DB-0EB47B20A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Assistant to Scientists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AAC6DB-FC71-58F1-2B4F-309F8ECE5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cool go-to app for Scientists using co:here conversant API</a:t>
            </a:r>
          </a:p>
          <a:p>
            <a:r>
              <a:rPr lang="en-US" dirty="0"/>
              <a:t>Team: AI Meets Cybersecurity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359886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76D15-1F52-978B-7C34-59726932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&amp; Input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811DF3-0499-CA18-934A-3CA9978A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r>
              <a:rPr lang="en-US" dirty="0"/>
              <a:t>UI made of flutter</a:t>
            </a:r>
          </a:p>
          <a:p>
            <a:r>
              <a:rPr lang="en-US" dirty="0"/>
              <a:t>Python uses co:here conversant to validate and process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AFE667-6A7D-68C0-1E61-D9DC850BCE37}"/>
              </a:ext>
            </a:extLst>
          </p:cNvPr>
          <p:cNvSpPr/>
          <p:nvPr/>
        </p:nvSpPr>
        <p:spPr>
          <a:xfrm>
            <a:off x="1596736" y="3814257"/>
            <a:ext cx="1445325" cy="114369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flutter</a:t>
            </a:r>
          </a:p>
          <a:p>
            <a:pPr algn="ctr"/>
            <a:r>
              <a:rPr lang="en-US" sz="900" dirty="0"/>
              <a:t>(android/ iOS Swift)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8F1C9C-4D16-6641-B25E-AEF69F1BD154}"/>
              </a:ext>
            </a:extLst>
          </p:cNvPr>
          <p:cNvSpPr/>
          <p:nvPr/>
        </p:nvSpPr>
        <p:spPr>
          <a:xfrm>
            <a:off x="4184073" y="3897086"/>
            <a:ext cx="1326078" cy="9144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Validation, &amp; Business 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1618A2-319C-6713-D9D1-93D91D31E3DF}"/>
              </a:ext>
            </a:extLst>
          </p:cNvPr>
          <p:cNvSpPr/>
          <p:nvPr/>
        </p:nvSpPr>
        <p:spPr>
          <a:xfrm>
            <a:off x="6990608" y="3897086"/>
            <a:ext cx="1326078" cy="9144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Processing </a:t>
            </a:r>
            <a:r>
              <a:rPr lang="en-US" sz="900" dirty="0"/>
              <a:t>(python, co:here)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xmlns="" id="{A33ABFAA-41A1-7E0D-5E5A-90418043AB2D}"/>
              </a:ext>
            </a:extLst>
          </p:cNvPr>
          <p:cNvSpPr/>
          <p:nvPr/>
        </p:nvSpPr>
        <p:spPr>
          <a:xfrm>
            <a:off x="9559635" y="2944390"/>
            <a:ext cx="1276598" cy="2113808"/>
          </a:xfrm>
          <a:prstGeom prst="flowChartMagneticDisk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Datasets, other data, Global Internet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AC7AB14-6136-6AF1-B420-D2F75FEE5DA8}"/>
              </a:ext>
            </a:extLst>
          </p:cNvPr>
          <p:cNvCxnSpPr>
            <a:cxnSpLocks/>
          </p:cNvCxnSpPr>
          <p:nvPr/>
        </p:nvCxnSpPr>
        <p:spPr>
          <a:xfrm flipV="1">
            <a:off x="2838443" y="4074953"/>
            <a:ext cx="1482437" cy="318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9CADAA3-FEFD-34C8-DAB9-3159BDDE1973}"/>
              </a:ext>
            </a:extLst>
          </p:cNvPr>
          <p:cNvCxnSpPr>
            <a:cxnSpLocks/>
          </p:cNvCxnSpPr>
          <p:nvPr/>
        </p:nvCxnSpPr>
        <p:spPr>
          <a:xfrm flipV="1">
            <a:off x="5377536" y="4043137"/>
            <a:ext cx="1664525" cy="318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12DEE92-C93F-8BC0-AC62-E38B7574383E}"/>
              </a:ext>
            </a:extLst>
          </p:cNvPr>
          <p:cNvCxnSpPr>
            <a:cxnSpLocks/>
          </p:cNvCxnSpPr>
          <p:nvPr/>
        </p:nvCxnSpPr>
        <p:spPr>
          <a:xfrm flipV="1">
            <a:off x="8163295" y="4029428"/>
            <a:ext cx="1465614" cy="105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20" descr="Smart Phone outline">
            <a:extLst>
              <a:ext uri="{FF2B5EF4-FFF2-40B4-BE49-F238E27FC236}">
                <a16:creationId xmlns:a16="http://schemas.microsoft.com/office/drawing/2014/main" xmlns="" id="{33518206-AA33-C2D8-BD1A-363D3350B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46909" y="2752473"/>
            <a:ext cx="914400" cy="914400"/>
          </a:xfrm>
          <a:prstGeom prst="rect">
            <a:avLst/>
          </a:prstGeom>
        </p:spPr>
      </p:pic>
      <p:pic>
        <p:nvPicPr>
          <p:cNvPr id="30" name="Graphic 29" descr="Man outline">
            <a:extLst>
              <a:ext uri="{FF2B5EF4-FFF2-40B4-BE49-F238E27FC236}">
                <a16:creationId xmlns:a16="http://schemas.microsoft.com/office/drawing/2014/main" xmlns="" id="{073A1CB6-7ED8-0147-6EFF-8EF0D7E0CB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1969" y="2899857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E8F65C0-89F9-B4D2-6D38-0F7E115E75BA}"/>
              </a:ext>
            </a:extLst>
          </p:cNvPr>
          <p:cNvCxnSpPr>
            <a:cxnSpLocks/>
          </p:cNvCxnSpPr>
          <p:nvPr/>
        </p:nvCxnSpPr>
        <p:spPr>
          <a:xfrm>
            <a:off x="1921574" y="3232852"/>
            <a:ext cx="708810" cy="576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8A8E5B2-04EF-1462-C7F8-2BF81A17290A}"/>
              </a:ext>
            </a:extLst>
          </p:cNvPr>
          <p:cNvSpPr txBox="1"/>
          <p:nvPr/>
        </p:nvSpPr>
        <p:spPr>
          <a:xfrm>
            <a:off x="1383069" y="2586544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xmlns="" val="94725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3F61A-E601-2FD7-577A-E920575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</a:t>
            </a:r>
          </a:p>
        </p:txBody>
      </p:sp>
      <p:pic>
        <p:nvPicPr>
          <p:cNvPr id="21" name="Content Placeholder 20" descr="Smart Phone outline">
            <a:extLst>
              <a:ext uri="{FF2B5EF4-FFF2-40B4-BE49-F238E27FC236}">
                <a16:creationId xmlns:a16="http://schemas.microsoft.com/office/drawing/2014/main" xmlns="" id="{EFC8618C-A211-81AF-8123-D298E1152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46909" y="2752473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EB292C-CC93-32DD-B613-B3DCDC348084}"/>
              </a:ext>
            </a:extLst>
          </p:cNvPr>
          <p:cNvSpPr/>
          <p:nvPr/>
        </p:nvSpPr>
        <p:spPr>
          <a:xfrm>
            <a:off x="1596736" y="3814257"/>
            <a:ext cx="1445325" cy="114369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flutter</a:t>
            </a:r>
          </a:p>
          <a:p>
            <a:pPr algn="ctr"/>
            <a:r>
              <a:rPr lang="en-US" sz="900" dirty="0"/>
              <a:t>(android/ iOS Swift)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1B4B70-FC80-0639-3980-BC77F914D686}"/>
              </a:ext>
            </a:extLst>
          </p:cNvPr>
          <p:cNvSpPr/>
          <p:nvPr/>
        </p:nvSpPr>
        <p:spPr>
          <a:xfrm>
            <a:off x="4184073" y="3897086"/>
            <a:ext cx="1326078" cy="9144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Validation, &amp; Business 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5F4652-07FF-B391-2366-70F6B3E86705}"/>
              </a:ext>
            </a:extLst>
          </p:cNvPr>
          <p:cNvSpPr/>
          <p:nvPr/>
        </p:nvSpPr>
        <p:spPr>
          <a:xfrm>
            <a:off x="6990608" y="3897086"/>
            <a:ext cx="1326078" cy="9144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Processing </a:t>
            </a:r>
            <a:r>
              <a:rPr lang="en-US" sz="900" dirty="0"/>
              <a:t>(python, co:here)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xmlns="" id="{AF85DDE0-5CDE-676D-9112-9329838A614D}"/>
              </a:ext>
            </a:extLst>
          </p:cNvPr>
          <p:cNvSpPr/>
          <p:nvPr/>
        </p:nvSpPr>
        <p:spPr>
          <a:xfrm>
            <a:off x="9559635" y="2944390"/>
            <a:ext cx="1276598" cy="2113808"/>
          </a:xfrm>
          <a:prstGeom prst="flowChartMagneticDisk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Datasets, other data, Global Internet Data</a:t>
            </a:r>
          </a:p>
        </p:txBody>
      </p:sp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xmlns="" id="{B5C9C7F8-D900-D98A-F676-F904F40CCF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1969" y="2899857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A12CBC3-C11E-A2DF-5481-D1D648691E37}"/>
              </a:ext>
            </a:extLst>
          </p:cNvPr>
          <p:cNvCxnSpPr>
            <a:cxnSpLocks/>
          </p:cNvCxnSpPr>
          <p:nvPr/>
        </p:nvCxnSpPr>
        <p:spPr>
          <a:xfrm>
            <a:off x="1720661" y="3565836"/>
            <a:ext cx="3833" cy="662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F69DC49-F7B4-0BA8-0C35-67CAF8C3A426}"/>
              </a:ext>
            </a:extLst>
          </p:cNvPr>
          <p:cNvCxnSpPr>
            <a:cxnSpLocks/>
          </p:cNvCxnSpPr>
          <p:nvPr/>
        </p:nvCxnSpPr>
        <p:spPr>
          <a:xfrm flipV="1">
            <a:off x="2834733" y="4539277"/>
            <a:ext cx="1482437" cy="318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5AC51DE-F728-59B1-F8EC-818C961DF6E0}"/>
              </a:ext>
            </a:extLst>
          </p:cNvPr>
          <p:cNvCxnSpPr>
            <a:cxnSpLocks/>
          </p:cNvCxnSpPr>
          <p:nvPr/>
        </p:nvCxnSpPr>
        <p:spPr>
          <a:xfrm flipV="1">
            <a:off x="5377536" y="4505147"/>
            <a:ext cx="1664525" cy="318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7A336F9-A467-DA84-7FDC-7170863F78DD}"/>
              </a:ext>
            </a:extLst>
          </p:cNvPr>
          <p:cNvCxnSpPr>
            <a:cxnSpLocks/>
          </p:cNvCxnSpPr>
          <p:nvPr/>
        </p:nvCxnSpPr>
        <p:spPr>
          <a:xfrm flipV="1">
            <a:off x="8163295" y="4494602"/>
            <a:ext cx="1465614" cy="10545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FB2FA9-9C20-BD5C-098C-51BEC83A48E3}"/>
              </a:ext>
            </a:extLst>
          </p:cNvPr>
          <p:cNvSpPr txBox="1"/>
          <p:nvPr/>
        </p:nvSpPr>
        <p:spPr>
          <a:xfrm>
            <a:off x="1383069" y="2586544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204A1C4-138B-0436-4FE9-F7A5A3A62F6D}"/>
              </a:ext>
            </a:extLst>
          </p:cNvPr>
          <p:cNvCxnSpPr>
            <a:cxnSpLocks/>
          </p:cNvCxnSpPr>
          <p:nvPr/>
        </p:nvCxnSpPr>
        <p:spPr>
          <a:xfrm>
            <a:off x="1784861" y="3255861"/>
            <a:ext cx="708810" cy="57694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225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will soon be fine-tuning the model and fully </a:t>
            </a:r>
            <a:r>
              <a:rPr lang="en-US" sz="2000" dirty="0" err="1" smtClean="0"/>
              <a:t>utilising</a:t>
            </a:r>
            <a:r>
              <a:rPr lang="en-US" sz="2000" dirty="0" smtClean="0"/>
              <a:t> the capabilities of NER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</a:t>
            </a:r>
            <a:r>
              <a:rPr lang="en-US" sz="2000" dirty="0" smtClean="0"/>
              <a:t>intend to deploy this application using Google Cloud Platform and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containers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We've </a:t>
            </a:r>
            <a:r>
              <a:rPr lang="en-US" sz="2000" dirty="0" smtClean="0"/>
              <a:t>also explored </a:t>
            </a:r>
            <a:r>
              <a:rPr lang="en-US" sz="2000" dirty="0" err="1" smtClean="0"/>
              <a:t>summarising</a:t>
            </a:r>
            <a:r>
              <a:rPr lang="en-US" sz="2000" dirty="0" smtClean="0"/>
              <a:t>, and we have plans to integrate the two approaches to make it easier for aspiring researchers to extract or understand the main ideas of a research report while also saving them time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</a:t>
            </a:r>
            <a:r>
              <a:rPr lang="en-US" sz="2000" dirty="0" smtClean="0"/>
              <a:t>also intend to leverage the research paper's </a:t>
            </a:r>
            <a:r>
              <a:rPr lang="en-US" sz="2000" dirty="0" err="1" smtClean="0"/>
              <a:t>urls</a:t>
            </a:r>
            <a:r>
              <a:rPr lang="en-US" sz="2000" dirty="0" smtClean="0"/>
              <a:t> in order to use our app to gather and extract as much data as we can.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9DE83-AAB4-6CF9-014D-D6C3342A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311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AI Meets Cybersecurity Team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56DAD8-E382-0306-F4FF-504804CC5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4" b="3179"/>
          <a:stretch/>
        </p:blipFill>
        <p:spPr>
          <a:xfrm>
            <a:off x="3381401" y="2669240"/>
            <a:ext cx="4719075" cy="36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516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196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Assistant to Scientists</vt:lpstr>
      <vt:lpstr>Design &amp; Input flow</vt:lpstr>
      <vt:lpstr>Outcome</vt:lpstr>
      <vt:lpstr>FUTURE SCOPES</vt:lpstr>
      <vt:lpstr>Thank you! AI Meets Cybersecurity Team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 to Scientists</dc:title>
  <dc:creator>Muthukumaran Azhagesan</dc:creator>
  <cp:lastModifiedBy>AKASH</cp:lastModifiedBy>
  <cp:revision>5</cp:revision>
  <dcterms:created xsi:type="dcterms:W3CDTF">2022-11-19T17:28:33Z</dcterms:created>
  <dcterms:modified xsi:type="dcterms:W3CDTF">2022-11-21T10:52:57Z</dcterms:modified>
</cp:coreProperties>
</file>