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3"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2D200454-40CA-4A62-9FC3-DE9A4176ACB9}">
      <p15:notesGuideLst>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notesViewPr>
    <p:cSldViewPr snapToGrid="0">
      <p:cViewPr varScale="1">
        <p:scale>
          <a:sx n="100" d="100"/>
          <a:sy n="100" d="100"/>
        </p:scale>
        <p:origin x="0" y="0"/>
      </p:cViewPr>
      <p:guideLst>
        <p:guide pos="2880" orient="horz"/>
        <p:guide pos="2160"/>
      </p:guideLst>
    </p:cSldViewPr>
  </p:notes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1" name="Google Shape;171;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5" name="Google Shape;225;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p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1" name="Google Shape;231;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p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7" name="Google Shape;237;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p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5" name="Google Shape;245;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p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1" name="Google Shape;251;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7" name="Google Shape;177;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3" name="Google Shape;183;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9" name="Google Shape;189;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5" name="Google Shape;195;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1" name="Google Shape;201;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7" name="Google Shape;207;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3" name="Google Shape;213;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p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9" name="Google Shape;219;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 Id="rId3" Type="http://schemas.openxmlformats.org/officeDocument/2006/relationships/image" Target="../media/image3.png"/><Relationship Id="rId4"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 Id="rId3"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 Templateswise.com - Machine Learning PPT">
  <p:cSld name="© Templateswise.com - Machine Learning PPT">
    <p:bg>
      <p:bgPr>
        <a:blipFill>
          <a:blip r:embed="rId2">
            <a:alphaModFix/>
          </a:blip>
          <a:stretch>
            <a:fillRect/>
          </a:stretch>
        </a:blipFill>
      </p:bgPr>
    </p:bg>
    <p:spTree>
      <p:nvGrpSpPr>
        <p:cNvPr id="15" name="Shape 15"/>
        <p:cNvGrpSpPr/>
        <p:nvPr/>
      </p:nvGrpSpPr>
      <p:grpSpPr>
        <a:xfrm>
          <a:off x="0" y="0"/>
          <a:ext cx="0" cy="0"/>
          <a:chOff x="0" y="0"/>
          <a:chExt cx="0" cy="0"/>
        </a:xfrm>
      </p:grpSpPr>
      <p:pic>
        <p:nvPicPr>
          <p:cNvPr id="16" name="Google Shape;16;p2"/>
          <p:cNvPicPr preferRelativeResize="0"/>
          <p:nvPr/>
        </p:nvPicPr>
        <p:blipFill rotWithShape="1">
          <a:blip r:embed="rId3">
            <a:alphaModFix/>
          </a:blip>
          <a:srcRect b="0" l="0" r="0" t="0"/>
          <a:stretch/>
        </p:blipFill>
        <p:spPr>
          <a:xfrm>
            <a:off x="0" y="264"/>
            <a:ext cx="9144000" cy="5142971"/>
          </a:xfrm>
          <a:prstGeom prst="rect">
            <a:avLst/>
          </a:prstGeom>
          <a:noFill/>
          <a:ln>
            <a:noFill/>
          </a:ln>
        </p:spPr>
      </p:pic>
      <p:pic>
        <p:nvPicPr>
          <p:cNvPr id="17" name="Google Shape;17;p2"/>
          <p:cNvPicPr preferRelativeResize="0"/>
          <p:nvPr/>
        </p:nvPicPr>
        <p:blipFill rotWithShape="1">
          <a:blip r:embed="rId4">
            <a:alphaModFix/>
          </a:blip>
          <a:srcRect b="0" l="0" r="0" t="0"/>
          <a:stretch/>
        </p:blipFill>
        <p:spPr>
          <a:xfrm>
            <a:off x="0" y="457"/>
            <a:ext cx="9144000" cy="5142586"/>
          </a:xfrm>
          <a:prstGeom prst="rect">
            <a:avLst/>
          </a:prstGeom>
          <a:noFill/>
          <a:ln>
            <a:noFill/>
          </a:ln>
        </p:spPr>
      </p:pic>
      <p:sp>
        <p:nvSpPr>
          <p:cNvPr id="18" name="Google Shape;18;p2"/>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rgbClr val="A5A5A5"/>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solidFill>
                  <a:srgbClr val="A5A5A5"/>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1200" u="none" cap="none" strike="noStrike">
                <a:solidFill>
                  <a:srgbClr val="A5A5A5"/>
                </a:solidFill>
                <a:latin typeface="Calibri"/>
                <a:ea typeface="Calibri"/>
                <a:cs typeface="Calibri"/>
                <a:sym typeface="Calibri"/>
              </a:defRPr>
            </a:lvl1pPr>
            <a:lvl2pPr indent="0" lvl="1" marL="0" algn="r">
              <a:spcBef>
                <a:spcPts val="0"/>
              </a:spcBef>
              <a:buNone/>
              <a:defRPr b="0" i="0" sz="1200" u="none" cap="none" strike="noStrike">
                <a:solidFill>
                  <a:srgbClr val="A5A5A5"/>
                </a:solidFill>
                <a:latin typeface="Calibri"/>
                <a:ea typeface="Calibri"/>
                <a:cs typeface="Calibri"/>
                <a:sym typeface="Calibri"/>
              </a:defRPr>
            </a:lvl2pPr>
            <a:lvl3pPr indent="0" lvl="2" marL="0" algn="r">
              <a:spcBef>
                <a:spcPts val="0"/>
              </a:spcBef>
              <a:buNone/>
              <a:defRPr b="0" i="0" sz="1200" u="none" cap="none" strike="noStrike">
                <a:solidFill>
                  <a:srgbClr val="A5A5A5"/>
                </a:solidFill>
                <a:latin typeface="Calibri"/>
                <a:ea typeface="Calibri"/>
                <a:cs typeface="Calibri"/>
                <a:sym typeface="Calibri"/>
              </a:defRPr>
            </a:lvl3pPr>
            <a:lvl4pPr indent="0" lvl="3" marL="0" algn="r">
              <a:spcBef>
                <a:spcPts val="0"/>
              </a:spcBef>
              <a:buNone/>
              <a:defRPr b="0" i="0" sz="1200" u="none" cap="none" strike="noStrike">
                <a:solidFill>
                  <a:srgbClr val="A5A5A5"/>
                </a:solidFill>
                <a:latin typeface="Calibri"/>
                <a:ea typeface="Calibri"/>
                <a:cs typeface="Calibri"/>
                <a:sym typeface="Calibri"/>
              </a:defRPr>
            </a:lvl4pPr>
            <a:lvl5pPr indent="0" lvl="4" marL="0" algn="r">
              <a:spcBef>
                <a:spcPts val="0"/>
              </a:spcBef>
              <a:buNone/>
              <a:defRPr b="0" i="0" sz="1200" u="none" cap="none" strike="noStrike">
                <a:solidFill>
                  <a:srgbClr val="A5A5A5"/>
                </a:solidFill>
                <a:latin typeface="Calibri"/>
                <a:ea typeface="Calibri"/>
                <a:cs typeface="Calibri"/>
                <a:sym typeface="Calibri"/>
              </a:defRPr>
            </a:lvl5pPr>
            <a:lvl6pPr indent="0" lvl="5" marL="0" algn="r">
              <a:spcBef>
                <a:spcPts val="0"/>
              </a:spcBef>
              <a:buNone/>
              <a:defRPr b="0" i="0" sz="1200" u="none" cap="none" strike="noStrike">
                <a:solidFill>
                  <a:srgbClr val="A5A5A5"/>
                </a:solidFill>
                <a:latin typeface="Calibri"/>
                <a:ea typeface="Calibri"/>
                <a:cs typeface="Calibri"/>
                <a:sym typeface="Calibri"/>
              </a:defRPr>
            </a:lvl6pPr>
            <a:lvl7pPr indent="0" lvl="6" marL="0" algn="r">
              <a:spcBef>
                <a:spcPts val="0"/>
              </a:spcBef>
              <a:buNone/>
              <a:defRPr b="0" i="0" sz="1200" u="none" cap="none" strike="noStrike">
                <a:solidFill>
                  <a:srgbClr val="A5A5A5"/>
                </a:solidFill>
                <a:latin typeface="Calibri"/>
                <a:ea typeface="Calibri"/>
                <a:cs typeface="Calibri"/>
                <a:sym typeface="Calibri"/>
              </a:defRPr>
            </a:lvl7pPr>
            <a:lvl8pPr indent="0" lvl="7" marL="0" algn="r">
              <a:spcBef>
                <a:spcPts val="0"/>
              </a:spcBef>
              <a:buNone/>
              <a:defRPr b="0" i="0" sz="1200" u="none" cap="none" strike="noStrike">
                <a:solidFill>
                  <a:srgbClr val="A5A5A5"/>
                </a:solidFill>
                <a:latin typeface="Calibri"/>
                <a:ea typeface="Calibri"/>
                <a:cs typeface="Calibri"/>
                <a:sym typeface="Calibri"/>
              </a:defRPr>
            </a:lvl8pPr>
            <a:lvl9pPr indent="0" lvl="8" marL="0" algn="r">
              <a:spcBef>
                <a:spcPts val="0"/>
              </a:spcBef>
              <a:buNone/>
              <a:defRPr b="0" i="0" sz="1200" u="none" cap="none" strike="noStrike">
                <a:solidFill>
                  <a:srgbClr val="A5A5A5"/>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21" name="Google Shape;21;p2"/>
          <p:cNvSpPr txBox="1"/>
          <p:nvPr>
            <p:ph type="title"/>
          </p:nvPr>
        </p:nvSpPr>
        <p:spPr>
          <a:xfrm>
            <a:off x="4860032" y="1779662"/>
            <a:ext cx="3848291" cy="85725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lt1"/>
              </a:buClr>
              <a:buSzPts val="3900"/>
              <a:buFont typeface="Calibri"/>
              <a:buNone/>
              <a:defRPr sz="39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 name="Google Shape;22;p2"/>
          <p:cNvSpPr txBox="1"/>
          <p:nvPr>
            <p:ph idx="1" type="body"/>
          </p:nvPr>
        </p:nvSpPr>
        <p:spPr>
          <a:xfrm>
            <a:off x="5024120" y="2427734"/>
            <a:ext cx="3672408" cy="452437"/>
          </a:xfrm>
          <a:prstGeom prst="rect">
            <a:avLst/>
          </a:prstGeom>
          <a:noFill/>
          <a:ln>
            <a:noFill/>
          </a:ln>
        </p:spPr>
        <p:txBody>
          <a:bodyPr anchorCtr="0" anchor="ctr" bIns="45700" lIns="91425" spcFirstLastPara="1" rIns="91425" wrap="square" tIns="45700">
            <a:noAutofit/>
          </a:bodyPr>
          <a:lstStyle>
            <a:lvl1pPr indent="-228600" lvl="0" marL="457200" algn="l">
              <a:spcBef>
                <a:spcPts val="360"/>
              </a:spcBef>
              <a:spcAft>
                <a:spcPts val="0"/>
              </a:spcAft>
              <a:buClr>
                <a:schemeClr val="lt1"/>
              </a:buClr>
              <a:buSzPts val="1800"/>
              <a:buNone/>
              <a:defRPr sz="1800">
                <a:solidFill>
                  <a:schemeClr val="lt1"/>
                </a:solidFill>
                <a:latin typeface="Calibri"/>
                <a:ea typeface="Calibri"/>
                <a:cs typeface="Calibri"/>
                <a:sym typeface="Calibri"/>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grpSp>
        <p:nvGrpSpPr>
          <p:cNvPr id="23" name="Google Shape;23;p2"/>
          <p:cNvGrpSpPr/>
          <p:nvPr/>
        </p:nvGrpSpPr>
        <p:grpSpPr>
          <a:xfrm>
            <a:off x="6958036" y="2967073"/>
            <a:ext cx="808040" cy="808047"/>
            <a:chOff x="6958036" y="2967073"/>
            <a:chExt cx="808040" cy="808047"/>
          </a:xfrm>
        </p:grpSpPr>
        <p:sp>
          <p:nvSpPr>
            <p:cNvPr id="24" name="Google Shape;24;p2"/>
            <p:cNvSpPr/>
            <p:nvPr/>
          </p:nvSpPr>
          <p:spPr>
            <a:xfrm>
              <a:off x="6958036" y="2967073"/>
              <a:ext cx="808040" cy="808047"/>
            </a:xfrm>
            <a:custGeom>
              <a:rect b="b" l="l" r="r" t="t"/>
              <a:pathLst>
                <a:path extrusionOk="0" h="1017" w="1017">
                  <a:moveTo>
                    <a:pt x="1017" y="509"/>
                  </a:moveTo>
                  <a:lnTo>
                    <a:pt x="1017" y="509"/>
                  </a:lnTo>
                  <a:lnTo>
                    <a:pt x="1017" y="535"/>
                  </a:lnTo>
                  <a:lnTo>
                    <a:pt x="1014" y="561"/>
                  </a:lnTo>
                  <a:lnTo>
                    <a:pt x="1011" y="586"/>
                  </a:lnTo>
                  <a:lnTo>
                    <a:pt x="1007" y="612"/>
                  </a:lnTo>
                  <a:lnTo>
                    <a:pt x="1002" y="636"/>
                  </a:lnTo>
                  <a:lnTo>
                    <a:pt x="995" y="660"/>
                  </a:lnTo>
                  <a:lnTo>
                    <a:pt x="987" y="684"/>
                  </a:lnTo>
                  <a:lnTo>
                    <a:pt x="978" y="707"/>
                  </a:lnTo>
                  <a:lnTo>
                    <a:pt x="967" y="729"/>
                  </a:lnTo>
                  <a:lnTo>
                    <a:pt x="956" y="751"/>
                  </a:lnTo>
                  <a:lnTo>
                    <a:pt x="944" y="773"/>
                  </a:lnTo>
                  <a:lnTo>
                    <a:pt x="930" y="794"/>
                  </a:lnTo>
                  <a:lnTo>
                    <a:pt x="917" y="813"/>
                  </a:lnTo>
                  <a:lnTo>
                    <a:pt x="902" y="833"/>
                  </a:lnTo>
                  <a:lnTo>
                    <a:pt x="885" y="851"/>
                  </a:lnTo>
                  <a:lnTo>
                    <a:pt x="868" y="869"/>
                  </a:lnTo>
                  <a:lnTo>
                    <a:pt x="851" y="886"/>
                  </a:lnTo>
                  <a:lnTo>
                    <a:pt x="832" y="901"/>
                  </a:lnTo>
                  <a:lnTo>
                    <a:pt x="813" y="917"/>
                  </a:lnTo>
                  <a:lnTo>
                    <a:pt x="793" y="931"/>
                  </a:lnTo>
                  <a:lnTo>
                    <a:pt x="773" y="944"/>
                  </a:lnTo>
                  <a:lnTo>
                    <a:pt x="751" y="956"/>
                  </a:lnTo>
                  <a:lnTo>
                    <a:pt x="729" y="968"/>
                  </a:lnTo>
                  <a:lnTo>
                    <a:pt x="707" y="978"/>
                  </a:lnTo>
                  <a:lnTo>
                    <a:pt x="684" y="987"/>
                  </a:lnTo>
                  <a:lnTo>
                    <a:pt x="660" y="994"/>
                  </a:lnTo>
                  <a:lnTo>
                    <a:pt x="636" y="1001"/>
                  </a:lnTo>
                  <a:lnTo>
                    <a:pt x="611" y="1007"/>
                  </a:lnTo>
                  <a:lnTo>
                    <a:pt x="586" y="1012"/>
                  </a:lnTo>
                  <a:lnTo>
                    <a:pt x="561" y="1015"/>
                  </a:lnTo>
                  <a:lnTo>
                    <a:pt x="535" y="1017"/>
                  </a:lnTo>
                  <a:lnTo>
                    <a:pt x="509" y="1017"/>
                  </a:lnTo>
                  <a:lnTo>
                    <a:pt x="509" y="1017"/>
                  </a:lnTo>
                  <a:lnTo>
                    <a:pt x="482" y="1017"/>
                  </a:lnTo>
                  <a:lnTo>
                    <a:pt x="457" y="1015"/>
                  </a:lnTo>
                  <a:lnTo>
                    <a:pt x="432" y="1012"/>
                  </a:lnTo>
                  <a:lnTo>
                    <a:pt x="406" y="1007"/>
                  </a:lnTo>
                  <a:lnTo>
                    <a:pt x="381" y="1001"/>
                  </a:lnTo>
                  <a:lnTo>
                    <a:pt x="358" y="994"/>
                  </a:lnTo>
                  <a:lnTo>
                    <a:pt x="334" y="987"/>
                  </a:lnTo>
                  <a:lnTo>
                    <a:pt x="311" y="978"/>
                  </a:lnTo>
                  <a:lnTo>
                    <a:pt x="288" y="968"/>
                  </a:lnTo>
                  <a:lnTo>
                    <a:pt x="266" y="956"/>
                  </a:lnTo>
                  <a:lnTo>
                    <a:pt x="245" y="944"/>
                  </a:lnTo>
                  <a:lnTo>
                    <a:pt x="224" y="931"/>
                  </a:lnTo>
                  <a:lnTo>
                    <a:pt x="205" y="917"/>
                  </a:lnTo>
                  <a:lnTo>
                    <a:pt x="185" y="901"/>
                  </a:lnTo>
                  <a:lnTo>
                    <a:pt x="167" y="886"/>
                  </a:lnTo>
                  <a:lnTo>
                    <a:pt x="150" y="869"/>
                  </a:lnTo>
                  <a:lnTo>
                    <a:pt x="132" y="851"/>
                  </a:lnTo>
                  <a:lnTo>
                    <a:pt x="116" y="833"/>
                  </a:lnTo>
                  <a:lnTo>
                    <a:pt x="101" y="813"/>
                  </a:lnTo>
                  <a:lnTo>
                    <a:pt x="87" y="794"/>
                  </a:lnTo>
                  <a:lnTo>
                    <a:pt x="74" y="773"/>
                  </a:lnTo>
                  <a:lnTo>
                    <a:pt x="62" y="751"/>
                  </a:lnTo>
                  <a:lnTo>
                    <a:pt x="50" y="729"/>
                  </a:lnTo>
                  <a:lnTo>
                    <a:pt x="40" y="707"/>
                  </a:lnTo>
                  <a:lnTo>
                    <a:pt x="31" y="684"/>
                  </a:lnTo>
                  <a:lnTo>
                    <a:pt x="23" y="660"/>
                  </a:lnTo>
                  <a:lnTo>
                    <a:pt x="16" y="636"/>
                  </a:lnTo>
                  <a:lnTo>
                    <a:pt x="10" y="612"/>
                  </a:lnTo>
                  <a:lnTo>
                    <a:pt x="6" y="586"/>
                  </a:lnTo>
                  <a:lnTo>
                    <a:pt x="3" y="561"/>
                  </a:lnTo>
                  <a:lnTo>
                    <a:pt x="1" y="535"/>
                  </a:lnTo>
                  <a:lnTo>
                    <a:pt x="0" y="509"/>
                  </a:lnTo>
                  <a:lnTo>
                    <a:pt x="0" y="509"/>
                  </a:lnTo>
                  <a:lnTo>
                    <a:pt x="1" y="483"/>
                  </a:lnTo>
                  <a:lnTo>
                    <a:pt x="3" y="457"/>
                  </a:lnTo>
                  <a:lnTo>
                    <a:pt x="6" y="431"/>
                  </a:lnTo>
                  <a:lnTo>
                    <a:pt x="10" y="407"/>
                  </a:lnTo>
                  <a:lnTo>
                    <a:pt x="16" y="381"/>
                  </a:lnTo>
                  <a:lnTo>
                    <a:pt x="23" y="357"/>
                  </a:lnTo>
                  <a:lnTo>
                    <a:pt x="31" y="334"/>
                  </a:lnTo>
                  <a:lnTo>
                    <a:pt x="40" y="311"/>
                  </a:lnTo>
                  <a:lnTo>
                    <a:pt x="50" y="288"/>
                  </a:lnTo>
                  <a:lnTo>
                    <a:pt x="62" y="266"/>
                  </a:lnTo>
                  <a:lnTo>
                    <a:pt x="74" y="245"/>
                  </a:lnTo>
                  <a:lnTo>
                    <a:pt x="87" y="225"/>
                  </a:lnTo>
                  <a:lnTo>
                    <a:pt x="101" y="204"/>
                  </a:lnTo>
                  <a:lnTo>
                    <a:pt x="116" y="185"/>
                  </a:lnTo>
                  <a:lnTo>
                    <a:pt x="132" y="167"/>
                  </a:lnTo>
                  <a:lnTo>
                    <a:pt x="150" y="149"/>
                  </a:lnTo>
                  <a:lnTo>
                    <a:pt x="167" y="132"/>
                  </a:lnTo>
                  <a:lnTo>
                    <a:pt x="185" y="116"/>
                  </a:lnTo>
                  <a:lnTo>
                    <a:pt x="205" y="101"/>
                  </a:lnTo>
                  <a:lnTo>
                    <a:pt x="224" y="86"/>
                  </a:lnTo>
                  <a:lnTo>
                    <a:pt x="245" y="74"/>
                  </a:lnTo>
                  <a:lnTo>
                    <a:pt x="266" y="61"/>
                  </a:lnTo>
                  <a:lnTo>
                    <a:pt x="288" y="51"/>
                  </a:lnTo>
                  <a:lnTo>
                    <a:pt x="311" y="40"/>
                  </a:lnTo>
                  <a:lnTo>
                    <a:pt x="334" y="31"/>
                  </a:lnTo>
                  <a:lnTo>
                    <a:pt x="358" y="23"/>
                  </a:lnTo>
                  <a:lnTo>
                    <a:pt x="381" y="16"/>
                  </a:lnTo>
                  <a:lnTo>
                    <a:pt x="406" y="10"/>
                  </a:lnTo>
                  <a:lnTo>
                    <a:pt x="432" y="6"/>
                  </a:lnTo>
                  <a:lnTo>
                    <a:pt x="457" y="2"/>
                  </a:lnTo>
                  <a:lnTo>
                    <a:pt x="482" y="1"/>
                  </a:lnTo>
                  <a:lnTo>
                    <a:pt x="509" y="0"/>
                  </a:lnTo>
                  <a:lnTo>
                    <a:pt x="509" y="0"/>
                  </a:lnTo>
                  <a:lnTo>
                    <a:pt x="535" y="1"/>
                  </a:lnTo>
                  <a:lnTo>
                    <a:pt x="561" y="2"/>
                  </a:lnTo>
                  <a:lnTo>
                    <a:pt x="586" y="6"/>
                  </a:lnTo>
                  <a:lnTo>
                    <a:pt x="611" y="10"/>
                  </a:lnTo>
                  <a:lnTo>
                    <a:pt x="636" y="16"/>
                  </a:lnTo>
                  <a:lnTo>
                    <a:pt x="660" y="23"/>
                  </a:lnTo>
                  <a:lnTo>
                    <a:pt x="684" y="31"/>
                  </a:lnTo>
                  <a:lnTo>
                    <a:pt x="707" y="40"/>
                  </a:lnTo>
                  <a:lnTo>
                    <a:pt x="729" y="51"/>
                  </a:lnTo>
                  <a:lnTo>
                    <a:pt x="751" y="61"/>
                  </a:lnTo>
                  <a:lnTo>
                    <a:pt x="773" y="74"/>
                  </a:lnTo>
                  <a:lnTo>
                    <a:pt x="793" y="86"/>
                  </a:lnTo>
                  <a:lnTo>
                    <a:pt x="813" y="101"/>
                  </a:lnTo>
                  <a:lnTo>
                    <a:pt x="832" y="116"/>
                  </a:lnTo>
                  <a:lnTo>
                    <a:pt x="851" y="132"/>
                  </a:lnTo>
                  <a:lnTo>
                    <a:pt x="868" y="149"/>
                  </a:lnTo>
                  <a:lnTo>
                    <a:pt x="885" y="167"/>
                  </a:lnTo>
                  <a:lnTo>
                    <a:pt x="902" y="185"/>
                  </a:lnTo>
                  <a:lnTo>
                    <a:pt x="917" y="204"/>
                  </a:lnTo>
                  <a:lnTo>
                    <a:pt x="930" y="225"/>
                  </a:lnTo>
                  <a:lnTo>
                    <a:pt x="944" y="245"/>
                  </a:lnTo>
                  <a:lnTo>
                    <a:pt x="956" y="266"/>
                  </a:lnTo>
                  <a:lnTo>
                    <a:pt x="967" y="288"/>
                  </a:lnTo>
                  <a:lnTo>
                    <a:pt x="978" y="311"/>
                  </a:lnTo>
                  <a:lnTo>
                    <a:pt x="987" y="334"/>
                  </a:lnTo>
                  <a:lnTo>
                    <a:pt x="995" y="357"/>
                  </a:lnTo>
                  <a:lnTo>
                    <a:pt x="1002" y="381"/>
                  </a:lnTo>
                  <a:lnTo>
                    <a:pt x="1007" y="407"/>
                  </a:lnTo>
                  <a:lnTo>
                    <a:pt x="1011" y="431"/>
                  </a:lnTo>
                  <a:lnTo>
                    <a:pt x="1014" y="457"/>
                  </a:lnTo>
                  <a:lnTo>
                    <a:pt x="1017" y="483"/>
                  </a:lnTo>
                  <a:lnTo>
                    <a:pt x="1017" y="509"/>
                  </a:lnTo>
                  <a:lnTo>
                    <a:pt x="1017" y="509"/>
                  </a:lnTo>
                  <a:close/>
                </a:path>
              </a:pathLst>
            </a:custGeom>
            <a:solidFill>
              <a:srgbClr val="49CFA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 name="Google Shape;25;p2"/>
            <p:cNvSpPr/>
            <p:nvPr/>
          </p:nvSpPr>
          <p:spPr>
            <a:xfrm>
              <a:off x="7075512" y="3165513"/>
              <a:ext cx="574677" cy="360367"/>
            </a:xfrm>
            <a:custGeom>
              <a:rect b="b" l="l" r="r" t="t"/>
              <a:pathLst>
                <a:path extrusionOk="0" h="454" w="726">
                  <a:moveTo>
                    <a:pt x="711" y="313"/>
                  </a:moveTo>
                  <a:lnTo>
                    <a:pt x="629" y="313"/>
                  </a:lnTo>
                  <a:lnTo>
                    <a:pt x="629" y="223"/>
                  </a:lnTo>
                  <a:lnTo>
                    <a:pt x="370" y="223"/>
                  </a:lnTo>
                  <a:lnTo>
                    <a:pt x="370" y="141"/>
                  </a:lnTo>
                  <a:lnTo>
                    <a:pt x="452" y="141"/>
                  </a:lnTo>
                  <a:lnTo>
                    <a:pt x="452" y="141"/>
                  </a:lnTo>
                  <a:lnTo>
                    <a:pt x="457" y="139"/>
                  </a:lnTo>
                  <a:lnTo>
                    <a:pt x="462" y="137"/>
                  </a:lnTo>
                  <a:lnTo>
                    <a:pt x="465" y="131"/>
                  </a:lnTo>
                  <a:lnTo>
                    <a:pt x="466" y="126"/>
                  </a:lnTo>
                  <a:lnTo>
                    <a:pt x="466" y="16"/>
                  </a:lnTo>
                  <a:lnTo>
                    <a:pt x="466" y="16"/>
                  </a:lnTo>
                  <a:lnTo>
                    <a:pt x="465" y="9"/>
                  </a:lnTo>
                  <a:lnTo>
                    <a:pt x="462" y="5"/>
                  </a:lnTo>
                  <a:lnTo>
                    <a:pt x="457" y="2"/>
                  </a:lnTo>
                  <a:lnTo>
                    <a:pt x="452" y="0"/>
                  </a:lnTo>
                  <a:lnTo>
                    <a:pt x="274" y="0"/>
                  </a:lnTo>
                  <a:lnTo>
                    <a:pt x="274" y="0"/>
                  </a:lnTo>
                  <a:lnTo>
                    <a:pt x="268" y="2"/>
                  </a:lnTo>
                  <a:lnTo>
                    <a:pt x="264" y="5"/>
                  </a:lnTo>
                  <a:lnTo>
                    <a:pt x="260" y="9"/>
                  </a:lnTo>
                  <a:lnTo>
                    <a:pt x="259" y="16"/>
                  </a:lnTo>
                  <a:lnTo>
                    <a:pt x="259" y="126"/>
                  </a:lnTo>
                  <a:lnTo>
                    <a:pt x="259" y="126"/>
                  </a:lnTo>
                  <a:lnTo>
                    <a:pt x="260" y="131"/>
                  </a:lnTo>
                  <a:lnTo>
                    <a:pt x="264" y="137"/>
                  </a:lnTo>
                  <a:lnTo>
                    <a:pt x="268" y="139"/>
                  </a:lnTo>
                  <a:lnTo>
                    <a:pt x="274" y="141"/>
                  </a:lnTo>
                  <a:lnTo>
                    <a:pt x="356" y="141"/>
                  </a:lnTo>
                  <a:lnTo>
                    <a:pt x="356" y="223"/>
                  </a:lnTo>
                  <a:lnTo>
                    <a:pt x="97" y="223"/>
                  </a:lnTo>
                  <a:lnTo>
                    <a:pt x="97" y="313"/>
                  </a:lnTo>
                  <a:lnTo>
                    <a:pt x="15" y="313"/>
                  </a:lnTo>
                  <a:lnTo>
                    <a:pt x="15" y="313"/>
                  </a:lnTo>
                  <a:lnTo>
                    <a:pt x="9" y="314"/>
                  </a:lnTo>
                  <a:lnTo>
                    <a:pt x="4" y="318"/>
                  </a:lnTo>
                  <a:lnTo>
                    <a:pt x="1" y="323"/>
                  </a:lnTo>
                  <a:lnTo>
                    <a:pt x="0" y="328"/>
                  </a:lnTo>
                  <a:lnTo>
                    <a:pt x="0" y="439"/>
                  </a:lnTo>
                  <a:lnTo>
                    <a:pt x="0" y="439"/>
                  </a:lnTo>
                  <a:lnTo>
                    <a:pt x="1" y="445"/>
                  </a:lnTo>
                  <a:lnTo>
                    <a:pt x="4" y="449"/>
                  </a:lnTo>
                  <a:lnTo>
                    <a:pt x="9" y="453"/>
                  </a:lnTo>
                  <a:lnTo>
                    <a:pt x="15" y="454"/>
                  </a:lnTo>
                  <a:lnTo>
                    <a:pt x="191" y="454"/>
                  </a:lnTo>
                  <a:lnTo>
                    <a:pt x="191" y="454"/>
                  </a:lnTo>
                  <a:lnTo>
                    <a:pt x="197" y="453"/>
                  </a:lnTo>
                  <a:lnTo>
                    <a:pt x="202" y="449"/>
                  </a:lnTo>
                  <a:lnTo>
                    <a:pt x="205" y="445"/>
                  </a:lnTo>
                  <a:lnTo>
                    <a:pt x="206" y="439"/>
                  </a:lnTo>
                  <a:lnTo>
                    <a:pt x="206" y="328"/>
                  </a:lnTo>
                  <a:lnTo>
                    <a:pt x="206" y="328"/>
                  </a:lnTo>
                  <a:lnTo>
                    <a:pt x="205" y="323"/>
                  </a:lnTo>
                  <a:lnTo>
                    <a:pt x="202" y="318"/>
                  </a:lnTo>
                  <a:lnTo>
                    <a:pt x="197" y="314"/>
                  </a:lnTo>
                  <a:lnTo>
                    <a:pt x="191" y="313"/>
                  </a:lnTo>
                  <a:lnTo>
                    <a:pt x="109" y="313"/>
                  </a:lnTo>
                  <a:lnTo>
                    <a:pt x="109" y="236"/>
                  </a:lnTo>
                  <a:lnTo>
                    <a:pt x="356" y="236"/>
                  </a:lnTo>
                  <a:lnTo>
                    <a:pt x="356" y="313"/>
                  </a:lnTo>
                  <a:lnTo>
                    <a:pt x="274" y="313"/>
                  </a:lnTo>
                  <a:lnTo>
                    <a:pt x="274" y="313"/>
                  </a:lnTo>
                  <a:lnTo>
                    <a:pt x="268" y="314"/>
                  </a:lnTo>
                  <a:lnTo>
                    <a:pt x="264" y="318"/>
                  </a:lnTo>
                  <a:lnTo>
                    <a:pt x="260" y="323"/>
                  </a:lnTo>
                  <a:lnTo>
                    <a:pt x="259" y="328"/>
                  </a:lnTo>
                  <a:lnTo>
                    <a:pt x="259" y="439"/>
                  </a:lnTo>
                  <a:lnTo>
                    <a:pt x="259" y="439"/>
                  </a:lnTo>
                  <a:lnTo>
                    <a:pt x="260" y="445"/>
                  </a:lnTo>
                  <a:lnTo>
                    <a:pt x="264" y="449"/>
                  </a:lnTo>
                  <a:lnTo>
                    <a:pt x="268" y="453"/>
                  </a:lnTo>
                  <a:lnTo>
                    <a:pt x="274" y="454"/>
                  </a:lnTo>
                  <a:lnTo>
                    <a:pt x="452" y="454"/>
                  </a:lnTo>
                  <a:lnTo>
                    <a:pt x="452" y="454"/>
                  </a:lnTo>
                  <a:lnTo>
                    <a:pt x="457" y="453"/>
                  </a:lnTo>
                  <a:lnTo>
                    <a:pt x="462" y="449"/>
                  </a:lnTo>
                  <a:lnTo>
                    <a:pt x="465" y="445"/>
                  </a:lnTo>
                  <a:lnTo>
                    <a:pt x="466" y="439"/>
                  </a:lnTo>
                  <a:lnTo>
                    <a:pt x="466" y="328"/>
                  </a:lnTo>
                  <a:lnTo>
                    <a:pt x="466" y="328"/>
                  </a:lnTo>
                  <a:lnTo>
                    <a:pt x="465" y="323"/>
                  </a:lnTo>
                  <a:lnTo>
                    <a:pt x="462" y="318"/>
                  </a:lnTo>
                  <a:lnTo>
                    <a:pt x="457" y="314"/>
                  </a:lnTo>
                  <a:lnTo>
                    <a:pt x="452" y="313"/>
                  </a:lnTo>
                  <a:lnTo>
                    <a:pt x="370" y="313"/>
                  </a:lnTo>
                  <a:lnTo>
                    <a:pt x="370" y="236"/>
                  </a:lnTo>
                  <a:lnTo>
                    <a:pt x="616" y="236"/>
                  </a:lnTo>
                  <a:lnTo>
                    <a:pt x="616" y="313"/>
                  </a:lnTo>
                  <a:lnTo>
                    <a:pt x="534" y="313"/>
                  </a:lnTo>
                  <a:lnTo>
                    <a:pt x="534" y="313"/>
                  </a:lnTo>
                  <a:lnTo>
                    <a:pt x="529" y="314"/>
                  </a:lnTo>
                  <a:lnTo>
                    <a:pt x="523" y="318"/>
                  </a:lnTo>
                  <a:lnTo>
                    <a:pt x="521" y="323"/>
                  </a:lnTo>
                  <a:lnTo>
                    <a:pt x="519" y="328"/>
                  </a:lnTo>
                  <a:lnTo>
                    <a:pt x="519" y="439"/>
                  </a:lnTo>
                  <a:lnTo>
                    <a:pt x="519" y="439"/>
                  </a:lnTo>
                  <a:lnTo>
                    <a:pt x="521" y="445"/>
                  </a:lnTo>
                  <a:lnTo>
                    <a:pt x="523" y="449"/>
                  </a:lnTo>
                  <a:lnTo>
                    <a:pt x="529" y="453"/>
                  </a:lnTo>
                  <a:lnTo>
                    <a:pt x="534" y="454"/>
                  </a:lnTo>
                  <a:lnTo>
                    <a:pt x="711" y="454"/>
                  </a:lnTo>
                  <a:lnTo>
                    <a:pt x="711" y="454"/>
                  </a:lnTo>
                  <a:lnTo>
                    <a:pt x="716" y="453"/>
                  </a:lnTo>
                  <a:lnTo>
                    <a:pt x="721" y="449"/>
                  </a:lnTo>
                  <a:lnTo>
                    <a:pt x="724" y="445"/>
                  </a:lnTo>
                  <a:lnTo>
                    <a:pt x="726" y="439"/>
                  </a:lnTo>
                  <a:lnTo>
                    <a:pt x="726" y="328"/>
                  </a:lnTo>
                  <a:lnTo>
                    <a:pt x="726" y="328"/>
                  </a:lnTo>
                  <a:lnTo>
                    <a:pt x="724" y="323"/>
                  </a:lnTo>
                  <a:lnTo>
                    <a:pt x="721" y="318"/>
                  </a:lnTo>
                  <a:lnTo>
                    <a:pt x="716" y="314"/>
                  </a:lnTo>
                  <a:lnTo>
                    <a:pt x="711" y="313"/>
                  </a:lnTo>
                  <a:lnTo>
                    <a:pt x="711" y="313"/>
                  </a:lnTo>
                  <a:close/>
                  <a:moveTo>
                    <a:pt x="272" y="126"/>
                  </a:moveTo>
                  <a:lnTo>
                    <a:pt x="272" y="16"/>
                  </a:lnTo>
                  <a:lnTo>
                    <a:pt x="272" y="16"/>
                  </a:lnTo>
                  <a:lnTo>
                    <a:pt x="273" y="14"/>
                  </a:lnTo>
                  <a:lnTo>
                    <a:pt x="274" y="14"/>
                  </a:lnTo>
                  <a:lnTo>
                    <a:pt x="452" y="14"/>
                  </a:lnTo>
                  <a:lnTo>
                    <a:pt x="452" y="14"/>
                  </a:lnTo>
                  <a:lnTo>
                    <a:pt x="453" y="14"/>
                  </a:lnTo>
                  <a:lnTo>
                    <a:pt x="453" y="16"/>
                  </a:lnTo>
                  <a:lnTo>
                    <a:pt x="453" y="126"/>
                  </a:lnTo>
                  <a:lnTo>
                    <a:pt x="453" y="126"/>
                  </a:lnTo>
                  <a:lnTo>
                    <a:pt x="453" y="128"/>
                  </a:lnTo>
                  <a:lnTo>
                    <a:pt x="452" y="128"/>
                  </a:lnTo>
                  <a:lnTo>
                    <a:pt x="274" y="128"/>
                  </a:lnTo>
                  <a:lnTo>
                    <a:pt x="274" y="128"/>
                  </a:lnTo>
                  <a:lnTo>
                    <a:pt x="273" y="128"/>
                  </a:lnTo>
                  <a:lnTo>
                    <a:pt x="272" y="126"/>
                  </a:lnTo>
                  <a:lnTo>
                    <a:pt x="272" y="126"/>
                  </a:lnTo>
                  <a:close/>
                  <a:moveTo>
                    <a:pt x="194" y="328"/>
                  </a:moveTo>
                  <a:lnTo>
                    <a:pt x="194" y="439"/>
                  </a:lnTo>
                  <a:lnTo>
                    <a:pt x="194" y="439"/>
                  </a:lnTo>
                  <a:lnTo>
                    <a:pt x="192" y="440"/>
                  </a:lnTo>
                  <a:lnTo>
                    <a:pt x="191" y="441"/>
                  </a:lnTo>
                  <a:lnTo>
                    <a:pt x="15" y="441"/>
                  </a:lnTo>
                  <a:lnTo>
                    <a:pt x="15" y="441"/>
                  </a:lnTo>
                  <a:lnTo>
                    <a:pt x="13" y="440"/>
                  </a:lnTo>
                  <a:lnTo>
                    <a:pt x="13" y="439"/>
                  </a:lnTo>
                  <a:lnTo>
                    <a:pt x="13" y="328"/>
                  </a:lnTo>
                  <a:lnTo>
                    <a:pt x="13" y="328"/>
                  </a:lnTo>
                  <a:lnTo>
                    <a:pt x="13" y="327"/>
                  </a:lnTo>
                  <a:lnTo>
                    <a:pt x="15" y="326"/>
                  </a:lnTo>
                  <a:lnTo>
                    <a:pt x="191" y="326"/>
                  </a:lnTo>
                  <a:lnTo>
                    <a:pt x="191" y="326"/>
                  </a:lnTo>
                  <a:lnTo>
                    <a:pt x="192" y="327"/>
                  </a:lnTo>
                  <a:lnTo>
                    <a:pt x="194" y="328"/>
                  </a:lnTo>
                  <a:lnTo>
                    <a:pt x="194" y="328"/>
                  </a:lnTo>
                  <a:close/>
                  <a:moveTo>
                    <a:pt x="453" y="328"/>
                  </a:moveTo>
                  <a:lnTo>
                    <a:pt x="453" y="439"/>
                  </a:lnTo>
                  <a:lnTo>
                    <a:pt x="453" y="439"/>
                  </a:lnTo>
                  <a:lnTo>
                    <a:pt x="453" y="440"/>
                  </a:lnTo>
                  <a:lnTo>
                    <a:pt x="452" y="441"/>
                  </a:lnTo>
                  <a:lnTo>
                    <a:pt x="274" y="441"/>
                  </a:lnTo>
                  <a:lnTo>
                    <a:pt x="274" y="441"/>
                  </a:lnTo>
                  <a:lnTo>
                    <a:pt x="273" y="440"/>
                  </a:lnTo>
                  <a:lnTo>
                    <a:pt x="272" y="439"/>
                  </a:lnTo>
                  <a:lnTo>
                    <a:pt x="272" y="328"/>
                  </a:lnTo>
                  <a:lnTo>
                    <a:pt x="272" y="328"/>
                  </a:lnTo>
                  <a:lnTo>
                    <a:pt x="273" y="327"/>
                  </a:lnTo>
                  <a:lnTo>
                    <a:pt x="274" y="326"/>
                  </a:lnTo>
                  <a:lnTo>
                    <a:pt x="452" y="326"/>
                  </a:lnTo>
                  <a:lnTo>
                    <a:pt x="452" y="326"/>
                  </a:lnTo>
                  <a:lnTo>
                    <a:pt x="453" y="327"/>
                  </a:lnTo>
                  <a:lnTo>
                    <a:pt x="453" y="328"/>
                  </a:lnTo>
                  <a:lnTo>
                    <a:pt x="453" y="328"/>
                  </a:lnTo>
                  <a:close/>
                  <a:moveTo>
                    <a:pt x="713" y="439"/>
                  </a:moveTo>
                  <a:lnTo>
                    <a:pt x="713" y="439"/>
                  </a:lnTo>
                  <a:lnTo>
                    <a:pt x="712" y="440"/>
                  </a:lnTo>
                  <a:lnTo>
                    <a:pt x="711" y="441"/>
                  </a:lnTo>
                  <a:lnTo>
                    <a:pt x="534" y="441"/>
                  </a:lnTo>
                  <a:lnTo>
                    <a:pt x="534" y="441"/>
                  </a:lnTo>
                  <a:lnTo>
                    <a:pt x="532" y="440"/>
                  </a:lnTo>
                  <a:lnTo>
                    <a:pt x="532" y="439"/>
                  </a:lnTo>
                  <a:lnTo>
                    <a:pt x="532" y="328"/>
                  </a:lnTo>
                  <a:lnTo>
                    <a:pt x="532" y="328"/>
                  </a:lnTo>
                  <a:lnTo>
                    <a:pt x="532" y="327"/>
                  </a:lnTo>
                  <a:lnTo>
                    <a:pt x="534" y="326"/>
                  </a:lnTo>
                  <a:lnTo>
                    <a:pt x="711" y="326"/>
                  </a:lnTo>
                  <a:lnTo>
                    <a:pt x="711" y="326"/>
                  </a:lnTo>
                  <a:lnTo>
                    <a:pt x="712" y="327"/>
                  </a:lnTo>
                  <a:lnTo>
                    <a:pt x="713" y="328"/>
                  </a:lnTo>
                  <a:lnTo>
                    <a:pt x="713" y="439"/>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26" name="Google Shape;26;p2"/>
          <p:cNvGrpSpPr/>
          <p:nvPr/>
        </p:nvGrpSpPr>
        <p:grpSpPr>
          <a:xfrm>
            <a:off x="5967433" y="2967073"/>
            <a:ext cx="808040" cy="808047"/>
            <a:chOff x="5967433" y="2967073"/>
            <a:chExt cx="808040" cy="808047"/>
          </a:xfrm>
        </p:grpSpPr>
        <p:sp>
          <p:nvSpPr>
            <p:cNvPr id="27" name="Google Shape;27;p2"/>
            <p:cNvSpPr/>
            <p:nvPr/>
          </p:nvSpPr>
          <p:spPr>
            <a:xfrm>
              <a:off x="5967433" y="2967073"/>
              <a:ext cx="808040" cy="808047"/>
            </a:xfrm>
            <a:custGeom>
              <a:rect b="b" l="l" r="r" t="t"/>
              <a:pathLst>
                <a:path extrusionOk="0" h="1017" w="1017">
                  <a:moveTo>
                    <a:pt x="1017" y="509"/>
                  </a:moveTo>
                  <a:lnTo>
                    <a:pt x="1017" y="509"/>
                  </a:lnTo>
                  <a:lnTo>
                    <a:pt x="1017" y="535"/>
                  </a:lnTo>
                  <a:lnTo>
                    <a:pt x="1015" y="561"/>
                  </a:lnTo>
                  <a:lnTo>
                    <a:pt x="1012" y="586"/>
                  </a:lnTo>
                  <a:lnTo>
                    <a:pt x="1007" y="612"/>
                  </a:lnTo>
                  <a:lnTo>
                    <a:pt x="1001" y="636"/>
                  </a:lnTo>
                  <a:lnTo>
                    <a:pt x="994" y="660"/>
                  </a:lnTo>
                  <a:lnTo>
                    <a:pt x="986" y="684"/>
                  </a:lnTo>
                  <a:lnTo>
                    <a:pt x="978" y="707"/>
                  </a:lnTo>
                  <a:lnTo>
                    <a:pt x="968" y="729"/>
                  </a:lnTo>
                  <a:lnTo>
                    <a:pt x="956" y="751"/>
                  </a:lnTo>
                  <a:lnTo>
                    <a:pt x="944" y="773"/>
                  </a:lnTo>
                  <a:lnTo>
                    <a:pt x="931" y="794"/>
                  </a:lnTo>
                  <a:lnTo>
                    <a:pt x="917" y="813"/>
                  </a:lnTo>
                  <a:lnTo>
                    <a:pt x="901" y="833"/>
                  </a:lnTo>
                  <a:lnTo>
                    <a:pt x="886" y="851"/>
                  </a:lnTo>
                  <a:lnTo>
                    <a:pt x="869" y="869"/>
                  </a:lnTo>
                  <a:lnTo>
                    <a:pt x="852" y="886"/>
                  </a:lnTo>
                  <a:lnTo>
                    <a:pt x="833" y="901"/>
                  </a:lnTo>
                  <a:lnTo>
                    <a:pt x="814" y="917"/>
                  </a:lnTo>
                  <a:lnTo>
                    <a:pt x="794" y="931"/>
                  </a:lnTo>
                  <a:lnTo>
                    <a:pt x="773" y="944"/>
                  </a:lnTo>
                  <a:lnTo>
                    <a:pt x="751" y="956"/>
                  </a:lnTo>
                  <a:lnTo>
                    <a:pt x="729" y="968"/>
                  </a:lnTo>
                  <a:lnTo>
                    <a:pt x="708" y="978"/>
                  </a:lnTo>
                  <a:lnTo>
                    <a:pt x="683" y="987"/>
                  </a:lnTo>
                  <a:lnTo>
                    <a:pt x="660" y="994"/>
                  </a:lnTo>
                  <a:lnTo>
                    <a:pt x="636" y="1001"/>
                  </a:lnTo>
                  <a:lnTo>
                    <a:pt x="612" y="1007"/>
                  </a:lnTo>
                  <a:lnTo>
                    <a:pt x="587" y="1012"/>
                  </a:lnTo>
                  <a:lnTo>
                    <a:pt x="561" y="1015"/>
                  </a:lnTo>
                  <a:lnTo>
                    <a:pt x="535" y="1017"/>
                  </a:lnTo>
                  <a:lnTo>
                    <a:pt x="510" y="1017"/>
                  </a:lnTo>
                  <a:lnTo>
                    <a:pt x="510" y="1017"/>
                  </a:lnTo>
                  <a:lnTo>
                    <a:pt x="483" y="1017"/>
                  </a:lnTo>
                  <a:lnTo>
                    <a:pt x="457" y="1015"/>
                  </a:lnTo>
                  <a:lnTo>
                    <a:pt x="431" y="1012"/>
                  </a:lnTo>
                  <a:lnTo>
                    <a:pt x="407" y="1007"/>
                  </a:lnTo>
                  <a:lnTo>
                    <a:pt x="382" y="1001"/>
                  </a:lnTo>
                  <a:lnTo>
                    <a:pt x="357" y="994"/>
                  </a:lnTo>
                  <a:lnTo>
                    <a:pt x="334" y="987"/>
                  </a:lnTo>
                  <a:lnTo>
                    <a:pt x="311" y="978"/>
                  </a:lnTo>
                  <a:lnTo>
                    <a:pt x="288" y="968"/>
                  </a:lnTo>
                  <a:lnTo>
                    <a:pt x="267" y="956"/>
                  </a:lnTo>
                  <a:lnTo>
                    <a:pt x="246" y="944"/>
                  </a:lnTo>
                  <a:lnTo>
                    <a:pt x="225" y="931"/>
                  </a:lnTo>
                  <a:lnTo>
                    <a:pt x="204" y="917"/>
                  </a:lnTo>
                  <a:lnTo>
                    <a:pt x="186" y="901"/>
                  </a:lnTo>
                  <a:lnTo>
                    <a:pt x="167" y="886"/>
                  </a:lnTo>
                  <a:lnTo>
                    <a:pt x="149" y="869"/>
                  </a:lnTo>
                  <a:lnTo>
                    <a:pt x="133" y="851"/>
                  </a:lnTo>
                  <a:lnTo>
                    <a:pt x="117" y="833"/>
                  </a:lnTo>
                  <a:lnTo>
                    <a:pt x="102" y="813"/>
                  </a:lnTo>
                  <a:lnTo>
                    <a:pt x="87" y="794"/>
                  </a:lnTo>
                  <a:lnTo>
                    <a:pt x="74" y="773"/>
                  </a:lnTo>
                  <a:lnTo>
                    <a:pt x="62" y="751"/>
                  </a:lnTo>
                  <a:lnTo>
                    <a:pt x="51" y="729"/>
                  </a:lnTo>
                  <a:lnTo>
                    <a:pt x="41" y="707"/>
                  </a:lnTo>
                  <a:lnTo>
                    <a:pt x="32" y="684"/>
                  </a:lnTo>
                  <a:lnTo>
                    <a:pt x="24" y="660"/>
                  </a:lnTo>
                  <a:lnTo>
                    <a:pt x="17" y="636"/>
                  </a:lnTo>
                  <a:lnTo>
                    <a:pt x="11" y="612"/>
                  </a:lnTo>
                  <a:lnTo>
                    <a:pt x="6" y="586"/>
                  </a:lnTo>
                  <a:lnTo>
                    <a:pt x="3" y="561"/>
                  </a:lnTo>
                  <a:lnTo>
                    <a:pt x="2" y="535"/>
                  </a:lnTo>
                  <a:lnTo>
                    <a:pt x="0" y="509"/>
                  </a:lnTo>
                  <a:lnTo>
                    <a:pt x="0" y="509"/>
                  </a:lnTo>
                  <a:lnTo>
                    <a:pt x="2" y="483"/>
                  </a:lnTo>
                  <a:lnTo>
                    <a:pt x="3" y="457"/>
                  </a:lnTo>
                  <a:lnTo>
                    <a:pt x="6" y="431"/>
                  </a:lnTo>
                  <a:lnTo>
                    <a:pt x="11" y="407"/>
                  </a:lnTo>
                  <a:lnTo>
                    <a:pt x="17" y="381"/>
                  </a:lnTo>
                  <a:lnTo>
                    <a:pt x="24" y="357"/>
                  </a:lnTo>
                  <a:lnTo>
                    <a:pt x="32" y="334"/>
                  </a:lnTo>
                  <a:lnTo>
                    <a:pt x="41" y="311"/>
                  </a:lnTo>
                  <a:lnTo>
                    <a:pt x="51" y="288"/>
                  </a:lnTo>
                  <a:lnTo>
                    <a:pt x="62" y="266"/>
                  </a:lnTo>
                  <a:lnTo>
                    <a:pt x="74" y="245"/>
                  </a:lnTo>
                  <a:lnTo>
                    <a:pt x="87" y="225"/>
                  </a:lnTo>
                  <a:lnTo>
                    <a:pt x="102" y="204"/>
                  </a:lnTo>
                  <a:lnTo>
                    <a:pt x="117" y="185"/>
                  </a:lnTo>
                  <a:lnTo>
                    <a:pt x="133" y="167"/>
                  </a:lnTo>
                  <a:lnTo>
                    <a:pt x="149" y="149"/>
                  </a:lnTo>
                  <a:lnTo>
                    <a:pt x="167" y="132"/>
                  </a:lnTo>
                  <a:lnTo>
                    <a:pt x="186" y="116"/>
                  </a:lnTo>
                  <a:lnTo>
                    <a:pt x="204" y="101"/>
                  </a:lnTo>
                  <a:lnTo>
                    <a:pt x="225" y="86"/>
                  </a:lnTo>
                  <a:lnTo>
                    <a:pt x="246" y="74"/>
                  </a:lnTo>
                  <a:lnTo>
                    <a:pt x="267" y="61"/>
                  </a:lnTo>
                  <a:lnTo>
                    <a:pt x="288" y="51"/>
                  </a:lnTo>
                  <a:lnTo>
                    <a:pt x="311" y="40"/>
                  </a:lnTo>
                  <a:lnTo>
                    <a:pt x="334" y="31"/>
                  </a:lnTo>
                  <a:lnTo>
                    <a:pt x="357" y="23"/>
                  </a:lnTo>
                  <a:lnTo>
                    <a:pt x="382" y="16"/>
                  </a:lnTo>
                  <a:lnTo>
                    <a:pt x="407" y="10"/>
                  </a:lnTo>
                  <a:lnTo>
                    <a:pt x="431" y="6"/>
                  </a:lnTo>
                  <a:lnTo>
                    <a:pt x="457" y="2"/>
                  </a:lnTo>
                  <a:lnTo>
                    <a:pt x="483" y="1"/>
                  </a:lnTo>
                  <a:lnTo>
                    <a:pt x="510" y="0"/>
                  </a:lnTo>
                  <a:lnTo>
                    <a:pt x="510" y="0"/>
                  </a:lnTo>
                  <a:lnTo>
                    <a:pt x="535" y="1"/>
                  </a:lnTo>
                  <a:lnTo>
                    <a:pt x="561" y="2"/>
                  </a:lnTo>
                  <a:lnTo>
                    <a:pt x="587" y="6"/>
                  </a:lnTo>
                  <a:lnTo>
                    <a:pt x="612" y="10"/>
                  </a:lnTo>
                  <a:lnTo>
                    <a:pt x="636" y="16"/>
                  </a:lnTo>
                  <a:lnTo>
                    <a:pt x="660" y="23"/>
                  </a:lnTo>
                  <a:lnTo>
                    <a:pt x="683" y="31"/>
                  </a:lnTo>
                  <a:lnTo>
                    <a:pt x="708" y="40"/>
                  </a:lnTo>
                  <a:lnTo>
                    <a:pt x="729" y="51"/>
                  </a:lnTo>
                  <a:lnTo>
                    <a:pt x="751" y="61"/>
                  </a:lnTo>
                  <a:lnTo>
                    <a:pt x="773" y="74"/>
                  </a:lnTo>
                  <a:lnTo>
                    <a:pt x="794" y="86"/>
                  </a:lnTo>
                  <a:lnTo>
                    <a:pt x="814" y="101"/>
                  </a:lnTo>
                  <a:lnTo>
                    <a:pt x="833" y="116"/>
                  </a:lnTo>
                  <a:lnTo>
                    <a:pt x="852" y="132"/>
                  </a:lnTo>
                  <a:lnTo>
                    <a:pt x="869" y="149"/>
                  </a:lnTo>
                  <a:lnTo>
                    <a:pt x="886" y="167"/>
                  </a:lnTo>
                  <a:lnTo>
                    <a:pt x="901" y="185"/>
                  </a:lnTo>
                  <a:lnTo>
                    <a:pt x="917" y="204"/>
                  </a:lnTo>
                  <a:lnTo>
                    <a:pt x="931" y="225"/>
                  </a:lnTo>
                  <a:lnTo>
                    <a:pt x="944" y="245"/>
                  </a:lnTo>
                  <a:lnTo>
                    <a:pt x="956" y="266"/>
                  </a:lnTo>
                  <a:lnTo>
                    <a:pt x="968" y="288"/>
                  </a:lnTo>
                  <a:lnTo>
                    <a:pt x="978" y="311"/>
                  </a:lnTo>
                  <a:lnTo>
                    <a:pt x="986" y="334"/>
                  </a:lnTo>
                  <a:lnTo>
                    <a:pt x="994" y="357"/>
                  </a:lnTo>
                  <a:lnTo>
                    <a:pt x="1001" y="381"/>
                  </a:lnTo>
                  <a:lnTo>
                    <a:pt x="1007" y="407"/>
                  </a:lnTo>
                  <a:lnTo>
                    <a:pt x="1012" y="431"/>
                  </a:lnTo>
                  <a:lnTo>
                    <a:pt x="1015" y="457"/>
                  </a:lnTo>
                  <a:lnTo>
                    <a:pt x="1017" y="483"/>
                  </a:lnTo>
                  <a:lnTo>
                    <a:pt x="1017" y="509"/>
                  </a:lnTo>
                  <a:lnTo>
                    <a:pt x="1017" y="509"/>
                  </a:lnTo>
                  <a:close/>
                </a:path>
              </a:pathLst>
            </a:custGeom>
            <a:solidFill>
              <a:srgbClr val="49CFA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8" name="Google Shape;28;p2"/>
            <p:cNvSpPr/>
            <p:nvPr/>
          </p:nvSpPr>
          <p:spPr>
            <a:xfrm>
              <a:off x="6191271" y="3189326"/>
              <a:ext cx="360364" cy="363542"/>
            </a:xfrm>
            <a:custGeom>
              <a:rect b="b" l="l" r="r" t="t"/>
              <a:pathLst>
                <a:path extrusionOk="0" h="456" w="455">
                  <a:moveTo>
                    <a:pt x="455" y="456"/>
                  </a:moveTo>
                  <a:lnTo>
                    <a:pt x="0" y="456"/>
                  </a:lnTo>
                  <a:lnTo>
                    <a:pt x="0" y="0"/>
                  </a:lnTo>
                  <a:lnTo>
                    <a:pt x="455" y="0"/>
                  </a:lnTo>
                  <a:lnTo>
                    <a:pt x="455" y="456"/>
                  </a:lnTo>
                  <a:close/>
                  <a:moveTo>
                    <a:pt x="44" y="411"/>
                  </a:moveTo>
                  <a:lnTo>
                    <a:pt x="410" y="411"/>
                  </a:lnTo>
                  <a:lnTo>
                    <a:pt x="410" y="45"/>
                  </a:lnTo>
                  <a:lnTo>
                    <a:pt x="44" y="45"/>
                  </a:lnTo>
                  <a:lnTo>
                    <a:pt x="44" y="411"/>
                  </a:lnTo>
                  <a:close/>
                </a:path>
              </a:pathLst>
            </a:custGeom>
            <a:noFill/>
            <a:ln cap="flat" cmpd="sng" w="9525">
              <a:solidFill>
                <a:srgbClr val="FFFFFF"/>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9" name="Google Shape;29;p2"/>
            <p:cNvSpPr/>
            <p:nvPr/>
          </p:nvSpPr>
          <p:spPr>
            <a:xfrm>
              <a:off x="6226196" y="3103600"/>
              <a:ext cx="17463" cy="74613"/>
            </a:xfrm>
            <a:custGeom>
              <a:rect b="b" l="l" r="r" t="t"/>
              <a:pathLst>
                <a:path extrusionOk="0" h="93" w="22">
                  <a:moveTo>
                    <a:pt x="22" y="58"/>
                  </a:moveTo>
                  <a:lnTo>
                    <a:pt x="22" y="93"/>
                  </a:lnTo>
                  <a:lnTo>
                    <a:pt x="0" y="93"/>
                  </a:lnTo>
                  <a:lnTo>
                    <a:pt x="0" y="58"/>
                  </a:lnTo>
                  <a:lnTo>
                    <a:pt x="0" y="58"/>
                  </a:lnTo>
                  <a:lnTo>
                    <a:pt x="0" y="55"/>
                  </a:lnTo>
                  <a:lnTo>
                    <a:pt x="3" y="51"/>
                  </a:lnTo>
                  <a:lnTo>
                    <a:pt x="5" y="49"/>
                  </a:lnTo>
                  <a:lnTo>
                    <a:pt x="8" y="47"/>
                  </a:lnTo>
                  <a:lnTo>
                    <a:pt x="8" y="3"/>
                  </a:lnTo>
                  <a:lnTo>
                    <a:pt x="8" y="3"/>
                  </a:lnTo>
                  <a:lnTo>
                    <a:pt x="8" y="1"/>
                  </a:lnTo>
                  <a:lnTo>
                    <a:pt x="12" y="0"/>
                  </a:lnTo>
                  <a:lnTo>
                    <a:pt x="12" y="0"/>
                  </a:lnTo>
                  <a:lnTo>
                    <a:pt x="14" y="1"/>
                  </a:lnTo>
                  <a:lnTo>
                    <a:pt x="15" y="3"/>
                  </a:lnTo>
                  <a:lnTo>
                    <a:pt x="15" y="47"/>
                  </a:lnTo>
                  <a:lnTo>
                    <a:pt x="15" y="47"/>
                  </a:lnTo>
                  <a:lnTo>
                    <a:pt x="19" y="49"/>
                  </a:lnTo>
                  <a:lnTo>
                    <a:pt x="21" y="51"/>
                  </a:lnTo>
                  <a:lnTo>
                    <a:pt x="22" y="55"/>
                  </a:lnTo>
                  <a:lnTo>
                    <a:pt x="22" y="58"/>
                  </a:lnTo>
                  <a:lnTo>
                    <a:pt x="22" y="58"/>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 name="Google Shape;30;p2"/>
            <p:cNvSpPr/>
            <p:nvPr/>
          </p:nvSpPr>
          <p:spPr>
            <a:xfrm>
              <a:off x="6256359" y="3103600"/>
              <a:ext cx="19050" cy="74613"/>
            </a:xfrm>
            <a:custGeom>
              <a:rect b="b" l="l" r="r" t="t"/>
              <a:pathLst>
                <a:path extrusionOk="0" h="93" w="23">
                  <a:moveTo>
                    <a:pt x="23" y="58"/>
                  </a:moveTo>
                  <a:lnTo>
                    <a:pt x="23" y="93"/>
                  </a:lnTo>
                  <a:lnTo>
                    <a:pt x="0" y="93"/>
                  </a:lnTo>
                  <a:lnTo>
                    <a:pt x="0" y="58"/>
                  </a:lnTo>
                  <a:lnTo>
                    <a:pt x="0" y="58"/>
                  </a:lnTo>
                  <a:lnTo>
                    <a:pt x="2" y="55"/>
                  </a:lnTo>
                  <a:lnTo>
                    <a:pt x="3" y="51"/>
                  </a:lnTo>
                  <a:lnTo>
                    <a:pt x="5" y="49"/>
                  </a:lnTo>
                  <a:lnTo>
                    <a:pt x="8" y="47"/>
                  </a:lnTo>
                  <a:lnTo>
                    <a:pt x="8" y="3"/>
                  </a:lnTo>
                  <a:lnTo>
                    <a:pt x="8" y="3"/>
                  </a:lnTo>
                  <a:lnTo>
                    <a:pt x="10" y="1"/>
                  </a:lnTo>
                  <a:lnTo>
                    <a:pt x="12" y="0"/>
                  </a:lnTo>
                  <a:lnTo>
                    <a:pt x="12" y="0"/>
                  </a:lnTo>
                  <a:lnTo>
                    <a:pt x="14" y="1"/>
                  </a:lnTo>
                  <a:lnTo>
                    <a:pt x="15" y="3"/>
                  </a:lnTo>
                  <a:lnTo>
                    <a:pt x="15" y="47"/>
                  </a:lnTo>
                  <a:lnTo>
                    <a:pt x="15" y="47"/>
                  </a:lnTo>
                  <a:lnTo>
                    <a:pt x="19" y="49"/>
                  </a:lnTo>
                  <a:lnTo>
                    <a:pt x="21" y="51"/>
                  </a:lnTo>
                  <a:lnTo>
                    <a:pt x="22" y="55"/>
                  </a:lnTo>
                  <a:lnTo>
                    <a:pt x="23" y="58"/>
                  </a:lnTo>
                  <a:lnTo>
                    <a:pt x="23" y="58"/>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1" name="Google Shape;31;p2"/>
            <p:cNvSpPr/>
            <p:nvPr/>
          </p:nvSpPr>
          <p:spPr>
            <a:xfrm>
              <a:off x="6286521" y="3103600"/>
              <a:ext cx="19050" cy="74613"/>
            </a:xfrm>
            <a:custGeom>
              <a:rect b="b" l="l" r="r" t="t"/>
              <a:pathLst>
                <a:path extrusionOk="0" h="93" w="23">
                  <a:moveTo>
                    <a:pt x="23" y="58"/>
                  </a:moveTo>
                  <a:lnTo>
                    <a:pt x="23" y="93"/>
                  </a:lnTo>
                  <a:lnTo>
                    <a:pt x="0" y="93"/>
                  </a:lnTo>
                  <a:lnTo>
                    <a:pt x="0" y="58"/>
                  </a:lnTo>
                  <a:lnTo>
                    <a:pt x="0" y="58"/>
                  </a:lnTo>
                  <a:lnTo>
                    <a:pt x="2" y="55"/>
                  </a:lnTo>
                  <a:lnTo>
                    <a:pt x="3" y="51"/>
                  </a:lnTo>
                  <a:lnTo>
                    <a:pt x="5" y="49"/>
                  </a:lnTo>
                  <a:lnTo>
                    <a:pt x="8" y="47"/>
                  </a:lnTo>
                  <a:lnTo>
                    <a:pt x="8" y="3"/>
                  </a:lnTo>
                  <a:lnTo>
                    <a:pt x="8" y="3"/>
                  </a:lnTo>
                  <a:lnTo>
                    <a:pt x="10" y="1"/>
                  </a:lnTo>
                  <a:lnTo>
                    <a:pt x="12" y="0"/>
                  </a:lnTo>
                  <a:lnTo>
                    <a:pt x="12" y="0"/>
                  </a:lnTo>
                  <a:lnTo>
                    <a:pt x="14" y="1"/>
                  </a:lnTo>
                  <a:lnTo>
                    <a:pt x="15" y="3"/>
                  </a:lnTo>
                  <a:lnTo>
                    <a:pt x="15" y="47"/>
                  </a:lnTo>
                  <a:lnTo>
                    <a:pt x="15" y="47"/>
                  </a:lnTo>
                  <a:lnTo>
                    <a:pt x="19" y="49"/>
                  </a:lnTo>
                  <a:lnTo>
                    <a:pt x="21" y="51"/>
                  </a:lnTo>
                  <a:lnTo>
                    <a:pt x="22" y="55"/>
                  </a:lnTo>
                  <a:lnTo>
                    <a:pt x="23" y="58"/>
                  </a:lnTo>
                  <a:lnTo>
                    <a:pt x="23" y="58"/>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2" name="Google Shape;32;p2"/>
            <p:cNvSpPr/>
            <p:nvPr/>
          </p:nvSpPr>
          <p:spPr>
            <a:xfrm>
              <a:off x="6316684" y="3103600"/>
              <a:ext cx="19050" cy="74613"/>
            </a:xfrm>
            <a:custGeom>
              <a:rect b="b" l="l" r="r" t="t"/>
              <a:pathLst>
                <a:path extrusionOk="0" h="93" w="23">
                  <a:moveTo>
                    <a:pt x="23" y="58"/>
                  </a:moveTo>
                  <a:lnTo>
                    <a:pt x="23" y="93"/>
                  </a:lnTo>
                  <a:lnTo>
                    <a:pt x="0" y="93"/>
                  </a:lnTo>
                  <a:lnTo>
                    <a:pt x="0" y="58"/>
                  </a:lnTo>
                  <a:lnTo>
                    <a:pt x="0" y="58"/>
                  </a:lnTo>
                  <a:lnTo>
                    <a:pt x="2" y="55"/>
                  </a:lnTo>
                  <a:lnTo>
                    <a:pt x="3" y="51"/>
                  </a:lnTo>
                  <a:lnTo>
                    <a:pt x="5" y="49"/>
                  </a:lnTo>
                  <a:lnTo>
                    <a:pt x="8" y="47"/>
                  </a:lnTo>
                  <a:lnTo>
                    <a:pt x="8" y="3"/>
                  </a:lnTo>
                  <a:lnTo>
                    <a:pt x="8" y="3"/>
                  </a:lnTo>
                  <a:lnTo>
                    <a:pt x="10" y="1"/>
                  </a:lnTo>
                  <a:lnTo>
                    <a:pt x="12" y="0"/>
                  </a:lnTo>
                  <a:lnTo>
                    <a:pt x="12" y="0"/>
                  </a:lnTo>
                  <a:lnTo>
                    <a:pt x="14" y="1"/>
                  </a:lnTo>
                  <a:lnTo>
                    <a:pt x="15" y="3"/>
                  </a:lnTo>
                  <a:lnTo>
                    <a:pt x="15" y="47"/>
                  </a:lnTo>
                  <a:lnTo>
                    <a:pt x="15" y="47"/>
                  </a:lnTo>
                  <a:lnTo>
                    <a:pt x="19" y="49"/>
                  </a:lnTo>
                  <a:lnTo>
                    <a:pt x="21" y="51"/>
                  </a:lnTo>
                  <a:lnTo>
                    <a:pt x="22" y="55"/>
                  </a:lnTo>
                  <a:lnTo>
                    <a:pt x="23" y="58"/>
                  </a:lnTo>
                  <a:lnTo>
                    <a:pt x="23" y="58"/>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3" name="Google Shape;33;p2"/>
            <p:cNvSpPr/>
            <p:nvPr/>
          </p:nvSpPr>
          <p:spPr>
            <a:xfrm>
              <a:off x="6346847" y="3103600"/>
              <a:ext cx="19050" cy="74613"/>
            </a:xfrm>
            <a:custGeom>
              <a:rect b="b" l="l" r="r" t="t"/>
              <a:pathLst>
                <a:path extrusionOk="0" h="93" w="23">
                  <a:moveTo>
                    <a:pt x="23" y="58"/>
                  </a:moveTo>
                  <a:lnTo>
                    <a:pt x="23" y="93"/>
                  </a:lnTo>
                  <a:lnTo>
                    <a:pt x="0" y="93"/>
                  </a:lnTo>
                  <a:lnTo>
                    <a:pt x="0" y="58"/>
                  </a:lnTo>
                  <a:lnTo>
                    <a:pt x="0" y="58"/>
                  </a:lnTo>
                  <a:lnTo>
                    <a:pt x="2" y="55"/>
                  </a:lnTo>
                  <a:lnTo>
                    <a:pt x="3" y="51"/>
                  </a:lnTo>
                  <a:lnTo>
                    <a:pt x="5" y="49"/>
                  </a:lnTo>
                  <a:lnTo>
                    <a:pt x="8" y="47"/>
                  </a:lnTo>
                  <a:lnTo>
                    <a:pt x="8" y="3"/>
                  </a:lnTo>
                  <a:lnTo>
                    <a:pt x="8" y="3"/>
                  </a:lnTo>
                  <a:lnTo>
                    <a:pt x="10" y="1"/>
                  </a:lnTo>
                  <a:lnTo>
                    <a:pt x="12" y="0"/>
                  </a:lnTo>
                  <a:lnTo>
                    <a:pt x="12" y="0"/>
                  </a:lnTo>
                  <a:lnTo>
                    <a:pt x="14" y="1"/>
                  </a:lnTo>
                  <a:lnTo>
                    <a:pt x="15" y="3"/>
                  </a:lnTo>
                  <a:lnTo>
                    <a:pt x="15" y="47"/>
                  </a:lnTo>
                  <a:lnTo>
                    <a:pt x="15" y="47"/>
                  </a:lnTo>
                  <a:lnTo>
                    <a:pt x="19" y="49"/>
                  </a:lnTo>
                  <a:lnTo>
                    <a:pt x="21" y="51"/>
                  </a:lnTo>
                  <a:lnTo>
                    <a:pt x="22" y="55"/>
                  </a:lnTo>
                  <a:lnTo>
                    <a:pt x="23" y="58"/>
                  </a:lnTo>
                  <a:lnTo>
                    <a:pt x="23" y="58"/>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4" name="Google Shape;34;p2"/>
            <p:cNvSpPr/>
            <p:nvPr/>
          </p:nvSpPr>
          <p:spPr>
            <a:xfrm>
              <a:off x="6377009" y="3103600"/>
              <a:ext cx="19050" cy="74613"/>
            </a:xfrm>
            <a:custGeom>
              <a:rect b="b" l="l" r="r" t="t"/>
              <a:pathLst>
                <a:path extrusionOk="0" h="93" w="23">
                  <a:moveTo>
                    <a:pt x="23" y="58"/>
                  </a:moveTo>
                  <a:lnTo>
                    <a:pt x="23" y="93"/>
                  </a:lnTo>
                  <a:lnTo>
                    <a:pt x="0" y="93"/>
                  </a:lnTo>
                  <a:lnTo>
                    <a:pt x="0" y="58"/>
                  </a:lnTo>
                  <a:lnTo>
                    <a:pt x="0" y="58"/>
                  </a:lnTo>
                  <a:lnTo>
                    <a:pt x="2" y="55"/>
                  </a:lnTo>
                  <a:lnTo>
                    <a:pt x="3" y="51"/>
                  </a:lnTo>
                  <a:lnTo>
                    <a:pt x="5" y="49"/>
                  </a:lnTo>
                  <a:lnTo>
                    <a:pt x="8" y="47"/>
                  </a:lnTo>
                  <a:lnTo>
                    <a:pt x="8" y="3"/>
                  </a:lnTo>
                  <a:lnTo>
                    <a:pt x="8" y="3"/>
                  </a:lnTo>
                  <a:lnTo>
                    <a:pt x="10" y="1"/>
                  </a:lnTo>
                  <a:lnTo>
                    <a:pt x="12" y="0"/>
                  </a:lnTo>
                  <a:lnTo>
                    <a:pt x="12" y="0"/>
                  </a:lnTo>
                  <a:lnTo>
                    <a:pt x="14" y="1"/>
                  </a:lnTo>
                  <a:lnTo>
                    <a:pt x="15" y="3"/>
                  </a:lnTo>
                  <a:lnTo>
                    <a:pt x="15" y="47"/>
                  </a:lnTo>
                  <a:lnTo>
                    <a:pt x="15" y="47"/>
                  </a:lnTo>
                  <a:lnTo>
                    <a:pt x="19" y="49"/>
                  </a:lnTo>
                  <a:lnTo>
                    <a:pt x="21" y="51"/>
                  </a:lnTo>
                  <a:lnTo>
                    <a:pt x="22" y="55"/>
                  </a:lnTo>
                  <a:lnTo>
                    <a:pt x="23" y="58"/>
                  </a:lnTo>
                  <a:lnTo>
                    <a:pt x="23" y="58"/>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5" name="Google Shape;35;p2"/>
            <p:cNvSpPr/>
            <p:nvPr/>
          </p:nvSpPr>
          <p:spPr>
            <a:xfrm>
              <a:off x="6408759" y="3103600"/>
              <a:ext cx="17463" cy="74613"/>
            </a:xfrm>
            <a:custGeom>
              <a:rect b="b" l="l" r="r" t="t"/>
              <a:pathLst>
                <a:path extrusionOk="0" h="93" w="21">
                  <a:moveTo>
                    <a:pt x="21" y="58"/>
                  </a:moveTo>
                  <a:lnTo>
                    <a:pt x="21" y="93"/>
                  </a:lnTo>
                  <a:lnTo>
                    <a:pt x="0" y="93"/>
                  </a:lnTo>
                  <a:lnTo>
                    <a:pt x="0" y="58"/>
                  </a:lnTo>
                  <a:lnTo>
                    <a:pt x="0" y="58"/>
                  </a:lnTo>
                  <a:lnTo>
                    <a:pt x="0" y="55"/>
                  </a:lnTo>
                  <a:lnTo>
                    <a:pt x="1" y="51"/>
                  </a:lnTo>
                  <a:lnTo>
                    <a:pt x="3" y="49"/>
                  </a:lnTo>
                  <a:lnTo>
                    <a:pt x="6" y="47"/>
                  </a:lnTo>
                  <a:lnTo>
                    <a:pt x="6" y="3"/>
                  </a:lnTo>
                  <a:lnTo>
                    <a:pt x="6" y="3"/>
                  </a:lnTo>
                  <a:lnTo>
                    <a:pt x="8" y="1"/>
                  </a:lnTo>
                  <a:lnTo>
                    <a:pt x="10" y="0"/>
                  </a:lnTo>
                  <a:lnTo>
                    <a:pt x="10" y="0"/>
                  </a:lnTo>
                  <a:lnTo>
                    <a:pt x="13" y="1"/>
                  </a:lnTo>
                  <a:lnTo>
                    <a:pt x="15" y="3"/>
                  </a:lnTo>
                  <a:lnTo>
                    <a:pt x="15" y="47"/>
                  </a:lnTo>
                  <a:lnTo>
                    <a:pt x="15" y="47"/>
                  </a:lnTo>
                  <a:lnTo>
                    <a:pt x="17" y="49"/>
                  </a:lnTo>
                  <a:lnTo>
                    <a:pt x="19" y="51"/>
                  </a:lnTo>
                  <a:lnTo>
                    <a:pt x="21" y="55"/>
                  </a:lnTo>
                  <a:lnTo>
                    <a:pt x="21" y="58"/>
                  </a:lnTo>
                  <a:lnTo>
                    <a:pt x="21" y="58"/>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6" name="Google Shape;36;p2"/>
            <p:cNvSpPr/>
            <p:nvPr/>
          </p:nvSpPr>
          <p:spPr>
            <a:xfrm>
              <a:off x="6438922" y="3103600"/>
              <a:ext cx="17463" cy="74613"/>
            </a:xfrm>
            <a:custGeom>
              <a:rect b="b" l="l" r="r" t="t"/>
              <a:pathLst>
                <a:path extrusionOk="0" h="93" w="21">
                  <a:moveTo>
                    <a:pt x="21" y="58"/>
                  </a:moveTo>
                  <a:lnTo>
                    <a:pt x="21" y="93"/>
                  </a:lnTo>
                  <a:lnTo>
                    <a:pt x="0" y="93"/>
                  </a:lnTo>
                  <a:lnTo>
                    <a:pt x="0" y="58"/>
                  </a:lnTo>
                  <a:lnTo>
                    <a:pt x="0" y="58"/>
                  </a:lnTo>
                  <a:lnTo>
                    <a:pt x="0" y="55"/>
                  </a:lnTo>
                  <a:lnTo>
                    <a:pt x="1" y="51"/>
                  </a:lnTo>
                  <a:lnTo>
                    <a:pt x="3" y="49"/>
                  </a:lnTo>
                  <a:lnTo>
                    <a:pt x="6" y="47"/>
                  </a:lnTo>
                  <a:lnTo>
                    <a:pt x="6" y="3"/>
                  </a:lnTo>
                  <a:lnTo>
                    <a:pt x="6" y="3"/>
                  </a:lnTo>
                  <a:lnTo>
                    <a:pt x="8" y="1"/>
                  </a:lnTo>
                  <a:lnTo>
                    <a:pt x="10" y="0"/>
                  </a:lnTo>
                  <a:lnTo>
                    <a:pt x="10" y="0"/>
                  </a:lnTo>
                  <a:lnTo>
                    <a:pt x="13" y="1"/>
                  </a:lnTo>
                  <a:lnTo>
                    <a:pt x="15" y="3"/>
                  </a:lnTo>
                  <a:lnTo>
                    <a:pt x="15" y="47"/>
                  </a:lnTo>
                  <a:lnTo>
                    <a:pt x="15" y="47"/>
                  </a:lnTo>
                  <a:lnTo>
                    <a:pt x="17" y="49"/>
                  </a:lnTo>
                  <a:lnTo>
                    <a:pt x="19" y="51"/>
                  </a:lnTo>
                  <a:lnTo>
                    <a:pt x="21" y="55"/>
                  </a:lnTo>
                  <a:lnTo>
                    <a:pt x="21" y="58"/>
                  </a:lnTo>
                  <a:lnTo>
                    <a:pt x="21" y="58"/>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7" name="Google Shape;37;p2"/>
            <p:cNvSpPr/>
            <p:nvPr/>
          </p:nvSpPr>
          <p:spPr>
            <a:xfrm>
              <a:off x="6499247" y="3103600"/>
              <a:ext cx="17463" cy="74613"/>
            </a:xfrm>
            <a:custGeom>
              <a:rect b="b" l="l" r="r" t="t"/>
              <a:pathLst>
                <a:path extrusionOk="0" h="93" w="21">
                  <a:moveTo>
                    <a:pt x="21" y="58"/>
                  </a:moveTo>
                  <a:lnTo>
                    <a:pt x="21" y="93"/>
                  </a:lnTo>
                  <a:lnTo>
                    <a:pt x="0" y="93"/>
                  </a:lnTo>
                  <a:lnTo>
                    <a:pt x="0" y="58"/>
                  </a:lnTo>
                  <a:lnTo>
                    <a:pt x="0" y="58"/>
                  </a:lnTo>
                  <a:lnTo>
                    <a:pt x="0" y="55"/>
                  </a:lnTo>
                  <a:lnTo>
                    <a:pt x="2" y="51"/>
                  </a:lnTo>
                  <a:lnTo>
                    <a:pt x="4" y="49"/>
                  </a:lnTo>
                  <a:lnTo>
                    <a:pt x="6" y="47"/>
                  </a:lnTo>
                  <a:lnTo>
                    <a:pt x="6" y="3"/>
                  </a:lnTo>
                  <a:lnTo>
                    <a:pt x="6" y="3"/>
                  </a:lnTo>
                  <a:lnTo>
                    <a:pt x="8" y="1"/>
                  </a:lnTo>
                  <a:lnTo>
                    <a:pt x="11" y="0"/>
                  </a:lnTo>
                  <a:lnTo>
                    <a:pt x="11" y="0"/>
                  </a:lnTo>
                  <a:lnTo>
                    <a:pt x="13" y="1"/>
                  </a:lnTo>
                  <a:lnTo>
                    <a:pt x="15" y="3"/>
                  </a:lnTo>
                  <a:lnTo>
                    <a:pt x="15" y="47"/>
                  </a:lnTo>
                  <a:lnTo>
                    <a:pt x="15" y="47"/>
                  </a:lnTo>
                  <a:lnTo>
                    <a:pt x="17" y="49"/>
                  </a:lnTo>
                  <a:lnTo>
                    <a:pt x="19" y="51"/>
                  </a:lnTo>
                  <a:lnTo>
                    <a:pt x="21" y="55"/>
                  </a:lnTo>
                  <a:lnTo>
                    <a:pt x="21" y="58"/>
                  </a:lnTo>
                  <a:lnTo>
                    <a:pt x="21" y="58"/>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8" name="Google Shape;38;p2"/>
            <p:cNvSpPr/>
            <p:nvPr/>
          </p:nvSpPr>
          <p:spPr>
            <a:xfrm>
              <a:off x="6469085" y="3103600"/>
              <a:ext cx="17463" cy="74613"/>
            </a:xfrm>
            <a:custGeom>
              <a:rect b="b" l="l" r="r" t="t"/>
              <a:pathLst>
                <a:path extrusionOk="0" h="93" w="21">
                  <a:moveTo>
                    <a:pt x="21" y="58"/>
                  </a:moveTo>
                  <a:lnTo>
                    <a:pt x="21" y="93"/>
                  </a:lnTo>
                  <a:lnTo>
                    <a:pt x="0" y="93"/>
                  </a:lnTo>
                  <a:lnTo>
                    <a:pt x="0" y="58"/>
                  </a:lnTo>
                  <a:lnTo>
                    <a:pt x="0" y="58"/>
                  </a:lnTo>
                  <a:lnTo>
                    <a:pt x="0" y="55"/>
                  </a:lnTo>
                  <a:lnTo>
                    <a:pt x="2" y="51"/>
                  </a:lnTo>
                  <a:lnTo>
                    <a:pt x="4" y="49"/>
                  </a:lnTo>
                  <a:lnTo>
                    <a:pt x="6" y="47"/>
                  </a:lnTo>
                  <a:lnTo>
                    <a:pt x="6" y="3"/>
                  </a:lnTo>
                  <a:lnTo>
                    <a:pt x="6" y="3"/>
                  </a:lnTo>
                  <a:lnTo>
                    <a:pt x="8" y="1"/>
                  </a:lnTo>
                  <a:lnTo>
                    <a:pt x="10" y="0"/>
                  </a:lnTo>
                  <a:lnTo>
                    <a:pt x="10" y="0"/>
                  </a:lnTo>
                  <a:lnTo>
                    <a:pt x="13" y="1"/>
                  </a:lnTo>
                  <a:lnTo>
                    <a:pt x="15" y="3"/>
                  </a:lnTo>
                  <a:lnTo>
                    <a:pt x="15" y="47"/>
                  </a:lnTo>
                  <a:lnTo>
                    <a:pt x="15" y="47"/>
                  </a:lnTo>
                  <a:lnTo>
                    <a:pt x="17" y="49"/>
                  </a:lnTo>
                  <a:lnTo>
                    <a:pt x="19" y="51"/>
                  </a:lnTo>
                  <a:lnTo>
                    <a:pt x="21" y="55"/>
                  </a:lnTo>
                  <a:lnTo>
                    <a:pt x="21" y="58"/>
                  </a:lnTo>
                  <a:lnTo>
                    <a:pt x="21" y="58"/>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9" name="Google Shape;39;p2"/>
            <p:cNvSpPr/>
            <p:nvPr/>
          </p:nvSpPr>
          <p:spPr>
            <a:xfrm>
              <a:off x="6499247" y="3563980"/>
              <a:ext cx="17463" cy="74613"/>
            </a:xfrm>
            <a:custGeom>
              <a:rect b="b" l="l" r="r" t="t"/>
              <a:pathLst>
                <a:path extrusionOk="0" h="93" w="21">
                  <a:moveTo>
                    <a:pt x="0" y="35"/>
                  </a:moveTo>
                  <a:lnTo>
                    <a:pt x="0" y="0"/>
                  </a:lnTo>
                  <a:lnTo>
                    <a:pt x="21" y="0"/>
                  </a:lnTo>
                  <a:lnTo>
                    <a:pt x="21" y="35"/>
                  </a:lnTo>
                  <a:lnTo>
                    <a:pt x="21" y="35"/>
                  </a:lnTo>
                  <a:lnTo>
                    <a:pt x="21" y="38"/>
                  </a:lnTo>
                  <a:lnTo>
                    <a:pt x="19" y="42"/>
                  </a:lnTo>
                  <a:lnTo>
                    <a:pt x="17" y="44"/>
                  </a:lnTo>
                  <a:lnTo>
                    <a:pt x="15" y="45"/>
                  </a:lnTo>
                  <a:lnTo>
                    <a:pt x="15" y="90"/>
                  </a:lnTo>
                  <a:lnTo>
                    <a:pt x="15" y="90"/>
                  </a:lnTo>
                  <a:lnTo>
                    <a:pt x="13" y="92"/>
                  </a:lnTo>
                  <a:lnTo>
                    <a:pt x="11" y="93"/>
                  </a:lnTo>
                  <a:lnTo>
                    <a:pt x="11" y="93"/>
                  </a:lnTo>
                  <a:lnTo>
                    <a:pt x="8" y="92"/>
                  </a:lnTo>
                  <a:lnTo>
                    <a:pt x="6" y="90"/>
                  </a:lnTo>
                  <a:lnTo>
                    <a:pt x="6" y="45"/>
                  </a:lnTo>
                  <a:lnTo>
                    <a:pt x="6" y="45"/>
                  </a:lnTo>
                  <a:lnTo>
                    <a:pt x="4" y="44"/>
                  </a:lnTo>
                  <a:lnTo>
                    <a:pt x="2" y="42"/>
                  </a:lnTo>
                  <a:lnTo>
                    <a:pt x="0" y="38"/>
                  </a:lnTo>
                  <a:lnTo>
                    <a:pt x="0" y="35"/>
                  </a:lnTo>
                  <a:lnTo>
                    <a:pt x="0" y="35"/>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0" name="Google Shape;40;p2"/>
            <p:cNvSpPr/>
            <p:nvPr/>
          </p:nvSpPr>
          <p:spPr>
            <a:xfrm>
              <a:off x="6469085" y="3563980"/>
              <a:ext cx="17463" cy="74613"/>
            </a:xfrm>
            <a:custGeom>
              <a:rect b="b" l="l" r="r" t="t"/>
              <a:pathLst>
                <a:path extrusionOk="0" h="93" w="21">
                  <a:moveTo>
                    <a:pt x="0" y="35"/>
                  </a:moveTo>
                  <a:lnTo>
                    <a:pt x="0" y="0"/>
                  </a:lnTo>
                  <a:lnTo>
                    <a:pt x="21" y="0"/>
                  </a:lnTo>
                  <a:lnTo>
                    <a:pt x="21" y="35"/>
                  </a:lnTo>
                  <a:lnTo>
                    <a:pt x="21" y="35"/>
                  </a:lnTo>
                  <a:lnTo>
                    <a:pt x="21" y="38"/>
                  </a:lnTo>
                  <a:lnTo>
                    <a:pt x="19" y="42"/>
                  </a:lnTo>
                  <a:lnTo>
                    <a:pt x="17" y="44"/>
                  </a:lnTo>
                  <a:lnTo>
                    <a:pt x="15" y="45"/>
                  </a:lnTo>
                  <a:lnTo>
                    <a:pt x="15" y="90"/>
                  </a:lnTo>
                  <a:lnTo>
                    <a:pt x="15" y="90"/>
                  </a:lnTo>
                  <a:lnTo>
                    <a:pt x="13" y="92"/>
                  </a:lnTo>
                  <a:lnTo>
                    <a:pt x="10" y="93"/>
                  </a:lnTo>
                  <a:lnTo>
                    <a:pt x="10" y="93"/>
                  </a:lnTo>
                  <a:lnTo>
                    <a:pt x="8" y="92"/>
                  </a:lnTo>
                  <a:lnTo>
                    <a:pt x="6" y="90"/>
                  </a:lnTo>
                  <a:lnTo>
                    <a:pt x="6" y="45"/>
                  </a:lnTo>
                  <a:lnTo>
                    <a:pt x="6" y="45"/>
                  </a:lnTo>
                  <a:lnTo>
                    <a:pt x="4" y="44"/>
                  </a:lnTo>
                  <a:lnTo>
                    <a:pt x="2" y="42"/>
                  </a:lnTo>
                  <a:lnTo>
                    <a:pt x="0" y="38"/>
                  </a:lnTo>
                  <a:lnTo>
                    <a:pt x="0" y="35"/>
                  </a:lnTo>
                  <a:lnTo>
                    <a:pt x="0" y="35"/>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1" name="Google Shape;41;p2"/>
            <p:cNvSpPr/>
            <p:nvPr/>
          </p:nvSpPr>
          <p:spPr>
            <a:xfrm>
              <a:off x="6438922" y="3563980"/>
              <a:ext cx="17463" cy="74613"/>
            </a:xfrm>
            <a:custGeom>
              <a:rect b="b" l="l" r="r" t="t"/>
              <a:pathLst>
                <a:path extrusionOk="0" h="93" w="21">
                  <a:moveTo>
                    <a:pt x="0" y="35"/>
                  </a:moveTo>
                  <a:lnTo>
                    <a:pt x="0" y="0"/>
                  </a:lnTo>
                  <a:lnTo>
                    <a:pt x="21" y="0"/>
                  </a:lnTo>
                  <a:lnTo>
                    <a:pt x="21" y="35"/>
                  </a:lnTo>
                  <a:lnTo>
                    <a:pt x="21" y="35"/>
                  </a:lnTo>
                  <a:lnTo>
                    <a:pt x="21" y="38"/>
                  </a:lnTo>
                  <a:lnTo>
                    <a:pt x="19" y="42"/>
                  </a:lnTo>
                  <a:lnTo>
                    <a:pt x="17" y="44"/>
                  </a:lnTo>
                  <a:lnTo>
                    <a:pt x="15" y="45"/>
                  </a:lnTo>
                  <a:lnTo>
                    <a:pt x="15" y="90"/>
                  </a:lnTo>
                  <a:lnTo>
                    <a:pt x="15" y="90"/>
                  </a:lnTo>
                  <a:lnTo>
                    <a:pt x="13" y="92"/>
                  </a:lnTo>
                  <a:lnTo>
                    <a:pt x="10" y="93"/>
                  </a:lnTo>
                  <a:lnTo>
                    <a:pt x="10" y="93"/>
                  </a:lnTo>
                  <a:lnTo>
                    <a:pt x="8" y="92"/>
                  </a:lnTo>
                  <a:lnTo>
                    <a:pt x="6" y="90"/>
                  </a:lnTo>
                  <a:lnTo>
                    <a:pt x="6" y="45"/>
                  </a:lnTo>
                  <a:lnTo>
                    <a:pt x="6" y="45"/>
                  </a:lnTo>
                  <a:lnTo>
                    <a:pt x="3" y="44"/>
                  </a:lnTo>
                  <a:lnTo>
                    <a:pt x="1" y="42"/>
                  </a:lnTo>
                  <a:lnTo>
                    <a:pt x="0" y="38"/>
                  </a:lnTo>
                  <a:lnTo>
                    <a:pt x="0" y="35"/>
                  </a:lnTo>
                  <a:lnTo>
                    <a:pt x="0" y="35"/>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2" name="Google Shape;42;p2"/>
            <p:cNvSpPr/>
            <p:nvPr/>
          </p:nvSpPr>
          <p:spPr>
            <a:xfrm>
              <a:off x="6408759" y="3563980"/>
              <a:ext cx="17463" cy="74613"/>
            </a:xfrm>
            <a:custGeom>
              <a:rect b="b" l="l" r="r" t="t"/>
              <a:pathLst>
                <a:path extrusionOk="0" h="93" w="21">
                  <a:moveTo>
                    <a:pt x="0" y="35"/>
                  </a:moveTo>
                  <a:lnTo>
                    <a:pt x="0" y="0"/>
                  </a:lnTo>
                  <a:lnTo>
                    <a:pt x="21" y="0"/>
                  </a:lnTo>
                  <a:lnTo>
                    <a:pt x="21" y="35"/>
                  </a:lnTo>
                  <a:lnTo>
                    <a:pt x="21" y="35"/>
                  </a:lnTo>
                  <a:lnTo>
                    <a:pt x="21" y="38"/>
                  </a:lnTo>
                  <a:lnTo>
                    <a:pt x="19" y="42"/>
                  </a:lnTo>
                  <a:lnTo>
                    <a:pt x="17" y="44"/>
                  </a:lnTo>
                  <a:lnTo>
                    <a:pt x="15" y="45"/>
                  </a:lnTo>
                  <a:lnTo>
                    <a:pt x="15" y="90"/>
                  </a:lnTo>
                  <a:lnTo>
                    <a:pt x="15" y="90"/>
                  </a:lnTo>
                  <a:lnTo>
                    <a:pt x="13" y="92"/>
                  </a:lnTo>
                  <a:lnTo>
                    <a:pt x="10" y="93"/>
                  </a:lnTo>
                  <a:lnTo>
                    <a:pt x="10" y="93"/>
                  </a:lnTo>
                  <a:lnTo>
                    <a:pt x="8" y="92"/>
                  </a:lnTo>
                  <a:lnTo>
                    <a:pt x="6" y="90"/>
                  </a:lnTo>
                  <a:lnTo>
                    <a:pt x="6" y="45"/>
                  </a:lnTo>
                  <a:lnTo>
                    <a:pt x="6" y="45"/>
                  </a:lnTo>
                  <a:lnTo>
                    <a:pt x="3" y="44"/>
                  </a:lnTo>
                  <a:lnTo>
                    <a:pt x="1" y="42"/>
                  </a:lnTo>
                  <a:lnTo>
                    <a:pt x="0" y="38"/>
                  </a:lnTo>
                  <a:lnTo>
                    <a:pt x="0" y="35"/>
                  </a:lnTo>
                  <a:lnTo>
                    <a:pt x="0" y="35"/>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3" name="Google Shape;43;p2"/>
            <p:cNvSpPr/>
            <p:nvPr/>
          </p:nvSpPr>
          <p:spPr>
            <a:xfrm>
              <a:off x="6377009" y="3563980"/>
              <a:ext cx="19050" cy="74613"/>
            </a:xfrm>
            <a:custGeom>
              <a:rect b="b" l="l" r="r" t="t"/>
              <a:pathLst>
                <a:path extrusionOk="0" h="93" w="23">
                  <a:moveTo>
                    <a:pt x="0" y="35"/>
                  </a:moveTo>
                  <a:lnTo>
                    <a:pt x="0" y="0"/>
                  </a:lnTo>
                  <a:lnTo>
                    <a:pt x="23" y="0"/>
                  </a:lnTo>
                  <a:lnTo>
                    <a:pt x="23" y="35"/>
                  </a:lnTo>
                  <a:lnTo>
                    <a:pt x="23" y="35"/>
                  </a:lnTo>
                  <a:lnTo>
                    <a:pt x="22" y="38"/>
                  </a:lnTo>
                  <a:lnTo>
                    <a:pt x="21" y="42"/>
                  </a:lnTo>
                  <a:lnTo>
                    <a:pt x="19" y="44"/>
                  </a:lnTo>
                  <a:lnTo>
                    <a:pt x="15" y="45"/>
                  </a:lnTo>
                  <a:lnTo>
                    <a:pt x="15" y="90"/>
                  </a:lnTo>
                  <a:lnTo>
                    <a:pt x="15" y="90"/>
                  </a:lnTo>
                  <a:lnTo>
                    <a:pt x="14" y="92"/>
                  </a:lnTo>
                  <a:lnTo>
                    <a:pt x="12" y="93"/>
                  </a:lnTo>
                  <a:lnTo>
                    <a:pt x="12" y="93"/>
                  </a:lnTo>
                  <a:lnTo>
                    <a:pt x="10" y="92"/>
                  </a:lnTo>
                  <a:lnTo>
                    <a:pt x="8" y="90"/>
                  </a:lnTo>
                  <a:lnTo>
                    <a:pt x="8" y="45"/>
                  </a:lnTo>
                  <a:lnTo>
                    <a:pt x="8" y="45"/>
                  </a:lnTo>
                  <a:lnTo>
                    <a:pt x="5" y="44"/>
                  </a:lnTo>
                  <a:lnTo>
                    <a:pt x="3" y="42"/>
                  </a:lnTo>
                  <a:lnTo>
                    <a:pt x="2" y="38"/>
                  </a:lnTo>
                  <a:lnTo>
                    <a:pt x="0" y="35"/>
                  </a:lnTo>
                  <a:lnTo>
                    <a:pt x="0" y="35"/>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4" name="Google Shape;44;p2"/>
            <p:cNvSpPr/>
            <p:nvPr/>
          </p:nvSpPr>
          <p:spPr>
            <a:xfrm>
              <a:off x="6346847" y="3563980"/>
              <a:ext cx="19050" cy="74613"/>
            </a:xfrm>
            <a:custGeom>
              <a:rect b="b" l="l" r="r" t="t"/>
              <a:pathLst>
                <a:path extrusionOk="0" h="93" w="23">
                  <a:moveTo>
                    <a:pt x="0" y="35"/>
                  </a:moveTo>
                  <a:lnTo>
                    <a:pt x="0" y="0"/>
                  </a:lnTo>
                  <a:lnTo>
                    <a:pt x="23" y="0"/>
                  </a:lnTo>
                  <a:lnTo>
                    <a:pt x="23" y="35"/>
                  </a:lnTo>
                  <a:lnTo>
                    <a:pt x="23" y="35"/>
                  </a:lnTo>
                  <a:lnTo>
                    <a:pt x="22" y="38"/>
                  </a:lnTo>
                  <a:lnTo>
                    <a:pt x="21" y="42"/>
                  </a:lnTo>
                  <a:lnTo>
                    <a:pt x="19" y="44"/>
                  </a:lnTo>
                  <a:lnTo>
                    <a:pt x="15" y="45"/>
                  </a:lnTo>
                  <a:lnTo>
                    <a:pt x="15" y="90"/>
                  </a:lnTo>
                  <a:lnTo>
                    <a:pt x="15" y="90"/>
                  </a:lnTo>
                  <a:lnTo>
                    <a:pt x="14" y="92"/>
                  </a:lnTo>
                  <a:lnTo>
                    <a:pt x="12" y="93"/>
                  </a:lnTo>
                  <a:lnTo>
                    <a:pt x="12" y="93"/>
                  </a:lnTo>
                  <a:lnTo>
                    <a:pt x="10" y="92"/>
                  </a:lnTo>
                  <a:lnTo>
                    <a:pt x="8" y="90"/>
                  </a:lnTo>
                  <a:lnTo>
                    <a:pt x="8" y="45"/>
                  </a:lnTo>
                  <a:lnTo>
                    <a:pt x="8" y="45"/>
                  </a:lnTo>
                  <a:lnTo>
                    <a:pt x="5" y="44"/>
                  </a:lnTo>
                  <a:lnTo>
                    <a:pt x="3" y="42"/>
                  </a:lnTo>
                  <a:lnTo>
                    <a:pt x="2" y="38"/>
                  </a:lnTo>
                  <a:lnTo>
                    <a:pt x="0" y="35"/>
                  </a:lnTo>
                  <a:lnTo>
                    <a:pt x="0" y="35"/>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5" name="Google Shape;45;p2"/>
            <p:cNvSpPr/>
            <p:nvPr/>
          </p:nvSpPr>
          <p:spPr>
            <a:xfrm>
              <a:off x="6316684" y="3563980"/>
              <a:ext cx="19050" cy="74613"/>
            </a:xfrm>
            <a:custGeom>
              <a:rect b="b" l="l" r="r" t="t"/>
              <a:pathLst>
                <a:path extrusionOk="0" h="93" w="23">
                  <a:moveTo>
                    <a:pt x="0" y="35"/>
                  </a:moveTo>
                  <a:lnTo>
                    <a:pt x="0" y="0"/>
                  </a:lnTo>
                  <a:lnTo>
                    <a:pt x="23" y="0"/>
                  </a:lnTo>
                  <a:lnTo>
                    <a:pt x="23" y="35"/>
                  </a:lnTo>
                  <a:lnTo>
                    <a:pt x="23" y="35"/>
                  </a:lnTo>
                  <a:lnTo>
                    <a:pt x="22" y="38"/>
                  </a:lnTo>
                  <a:lnTo>
                    <a:pt x="21" y="42"/>
                  </a:lnTo>
                  <a:lnTo>
                    <a:pt x="19" y="44"/>
                  </a:lnTo>
                  <a:lnTo>
                    <a:pt x="15" y="45"/>
                  </a:lnTo>
                  <a:lnTo>
                    <a:pt x="15" y="90"/>
                  </a:lnTo>
                  <a:lnTo>
                    <a:pt x="15" y="90"/>
                  </a:lnTo>
                  <a:lnTo>
                    <a:pt x="14" y="92"/>
                  </a:lnTo>
                  <a:lnTo>
                    <a:pt x="12" y="93"/>
                  </a:lnTo>
                  <a:lnTo>
                    <a:pt x="12" y="93"/>
                  </a:lnTo>
                  <a:lnTo>
                    <a:pt x="10" y="92"/>
                  </a:lnTo>
                  <a:lnTo>
                    <a:pt x="8" y="90"/>
                  </a:lnTo>
                  <a:lnTo>
                    <a:pt x="8" y="45"/>
                  </a:lnTo>
                  <a:lnTo>
                    <a:pt x="8" y="45"/>
                  </a:lnTo>
                  <a:lnTo>
                    <a:pt x="5" y="44"/>
                  </a:lnTo>
                  <a:lnTo>
                    <a:pt x="3" y="42"/>
                  </a:lnTo>
                  <a:lnTo>
                    <a:pt x="2" y="38"/>
                  </a:lnTo>
                  <a:lnTo>
                    <a:pt x="0" y="35"/>
                  </a:lnTo>
                  <a:lnTo>
                    <a:pt x="0" y="35"/>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6" name="Google Shape;46;p2"/>
            <p:cNvSpPr/>
            <p:nvPr/>
          </p:nvSpPr>
          <p:spPr>
            <a:xfrm>
              <a:off x="6286521" y="3563980"/>
              <a:ext cx="19050" cy="74613"/>
            </a:xfrm>
            <a:custGeom>
              <a:rect b="b" l="l" r="r" t="t"/>
              <a:pathLst>
                <a:path extrusionOk="0" h="93" w="23">
                  <a:moveTo>
                    <a:pt x="0" y="35"/>
                  </a:moveTo>
                  <a:lnTo>
                    <a:pt x="0" y="0"/>
                  </a:lnTo>
                  <a:lnTo>
                    <a:pt x="23" y="0"/>
                  </a:lnTo>
                  <a:lnTo>
                    <a:pt x="23" y="35"/>
                  </a:lnTo>
                  <a:lnTo>
                    <a:pt x="23" y="35"/>
                  </a:lnTo>
                  <a:lnTo>
                    <a:pt x="22" y="38"/>
                  </a:lnTo>
                  <a:lnTo>
                    <a:pt x="21" y="42"/>
                  </a:lnTo>
                  <a:lnTo>
                    <a:pt x="19" y="44"/>
                  </a:lnTo>
                  <a:lnTo>
                    <a:pt x="15" y="45"/>
                  </a:lnTo>
                  <a:lnTo>
                    <a:pt x="15" y="90"/>
                  </a:lnTo>
                  <a:lnTo>
                    <a:pt x="15" y="90"/>
                  </a:lnTo>
                  <a:lnTo>
                    <a:pt x="14" y="92"/>
                  </a:lnTo>
                  <a:lnTo>
                    <a:pt x="12" y="93"/>
                  </a:lnTo>
                  <a:lnTo>
                    <a:pt x="12" y="93"/>
                  </a:lnTo>
                  <a:lnTo>
                    <a:pt x="10" y="92"/>
                  </a:lnTo>
                  <a:lnTo>
                    <a:pt x="8" y="90"/>
                  </a:lnTo>
                  <a:lnTo>
                    <a:pt x="8" y="45"/>
                  </a:lnTo>
                  <a:lnTo>
                    <a:pt x="8" y="45"/>
                  </a:lnTo>
                  <a:lnTo>
                    <a:pt x="5" y="44"/>
                  </a:lnTo>
                  <a:lnTo>
                    <a:pt x="3" y="42"/>
                  </a:lnTo>
                  <a:lnTo>
                    <a:pt x="2" y="38"/>
                  </a:lnTo>
                  <a:lnTo>
                    <a:pt x="0" y="35"/>
                  </a:lnTo>
                  <a:lnTo>
                    <a:pt x="0" y="35"/>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7" name="Google Shape;47;p2"/>
            <p:cNvSpPr/>
            <p:nvPr/>
          </p:nvSpPr>
          <p:spPr>
            <a:xfrm>
              <a:off x="6226196" y="3563980"/>
              <a:ext cx="17463" cy="74613"/>
            </a:xfrm>
            <a:custGeom>
              <a:rect b="b" l="l" r="r" t="t"/>
              <a:pathLst>
                <a:path extrusionOk="0" h="93" w="22">
                  <a:moveTo>
                    <a:pt x="0" y="35"/>
                  </a:moveTo>
                  <a:lnTo>
                    <a:pt x="0" y="0"/>
                  </a:lnTo>
                  <a:lnTo>
                    <a:pt x="22" y="0"/>
                  </a:lnTo>
                  <a:lnTo>
                    <a:pt x="22" y="35"/>
                  </a:lnTo>
                  <a:lnTo>
                    <a:pt x="22" y="35"/>
                  </a:lnTo>
                  <a:lnTo>
                    <a:pt x="22" y="38"/>
                  </a:lnTo>
                  <a:lnTo>
                    <a:pt x="21" y="42"/>
                  </a:lnTo>
                  <a:lnTo>
                    <a:pt x="19" y="44"/>
                  </a:lnTo>
                  <a:lnTo>
                    <a:pt x="15" y="45"/>
                  </a:lnTo>
                  <a:lnTo>
                    <a:pt x="15" y="90"/>
                  </a:lnTo>
                  <a:lnTo>
                    <a:pt x="15" y="90"/>
                  </a:lnTo>
                  <a:lnTo>
                    <a:pt x="14" y="92"/>
                  </a:lnTo>
                  <a:lnTo>
                    <a:pt x="12" y="93"/>
                  </a:lnTo>
                  <a:lnTo>
                    <a:pt x="12" y="93"/>
                  </a:lnTo>
                  <a:lnTo>
                    <a:pt x="8" y="92"/>
                  </a:lnTo>
                  <a:lnTo>
                    <a:pt x="8" y="90"/>
                  </a:lnTo>
                  <a:lnTo>
                    <a:pt x="8" y="45"/>
                  </a:lnTo>
                  <a:lnTo>
                    <a:pt x="8" y="45"/>
                  </a:lnTo>
                  <a:lnTo>
                    <a:pt x="5" y="44"/>
                  </a:lnTo>
                  <a:lnTo>
                    <a:pt x="3" y="42"/>
                  </a:lnTo>
                  <a:lnTo>
                    <a:pt x="2" y="38"/>
                  </a:lnTo>
                  <a:lnTo>
                    <a:pt x="0" y="35"/>
                  </a:lnTo>
                  <a:lnTo>
                    <a:pt x="0" y="35"/>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8" name="Google Shape;48;p2"/>
            <p:cNvSpPr/>
            <p:nvPr/>
          </p:nvSpPr>
          <p:spPr>
            <a:xfrm>
              <a:off x="6256359" y="3563980"/>
              <a:ext cx="19050" cy="74613"/>
            </a:xfrm>
            <a:custGeom>
              <a:rect b="b" l="l" r="r" t="t"/>
              <a:pathLst>
                <a:path extrusionOk="0" h="93" w="23">
                  <a:moveTo>
                    <a:pt x="0" y="35"/>
                  </a:moveTo>
                  <a:lnTo>
                    <a:pt x="0" y="0"/>
                  </a:lnTo>
                  <a:lnTo>
                    <a:pt x="23" y="0"/>
                  </a:lnTo>
                  <a:lnTo>
                    <a:pt x="23" y="35"/>
                  </a:lnTo>
                  <a:lnTo>
                    <a:pt x="23" y="35"/>
                  </a:lnTo>
                  <a:lnTo>
                    <a:pt x="22" y="38"/>
                  </a:lnTo>
                  <a:lnTo>
                    <a:pt x="21" y="42"/>
                  </a:lnTo>
                  <a:lnTo>
                    <a:pt x="19" y="44"/>
                  </a:lnTo>
                  <a:lnTo>
                    <a:pt x="15" y="45"/>
                  </a:lnTo>
                  <a:lnTo>
                    <a:pt x="15" y="90"/>
                  </a:lnTo>
                  <a:lnTo>
                    <a:pt x="15" y="90"/>
                  </a:lnTo>
                  <a:lnTo>
                    <a:pt x="14" y="92"/>
                  </a:lnTo>
                  <a:lnTo>
                    <a:pt x="12" y="93"/>
                  </a:lnTo>
                  <a:lnTo>
                    <a:pt x="12" y="93"/>
                  </a:lnTo>
                  <a:lnTo>
                    <a:pt x="10" y="92"/>
                  </a:lnTo>
                  <a:lnTo>
                    <a:pt x="8" y="90"/>
                  </a:lnTo>
                  <a:lnTo>
                    <a:pt x="8" y="45"/>
                  </a:lnTo>
                  <a:lnTo>
                    <a:pt x="8" y="45"/>
                  </a:lnTo>
                  <a:lnTo>
                    <a:pt x="5" y="44"/>
                  </a:lnTo>
                  <a:lnTo>
                    <a:pt x="3" y="42"/>
                  </a:lnTo>
                  <a:lnTo>
                    <a:pt x="2" y="38"/>
                  </a:lnTo>
                  <a:lnTo>
                    <a:pt x="0" y="35"/>
                  </a:lnTo>
                  <a:lnTo>
                    <a:pt x="0" y="35"/>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9" name="Google Shape;49;p2"/>
            <p:cNvSpPr/>
            <p:nvPr/>
          </p:nvSpPr>
          <p:spPr>
            <a:xfrm>
              <a:off x="6103958" y="3498892"/>
              <a:ext cx="74613" cy="17463"/>
            </a:xfrm>
            <a:custGeom>
              <a:rect b="b" l="l" r="r" t="t"/>
              <a:pathLst>
                <a:path extrusionOk="0" h="23" w="95">
                  <a:moveTo>
                    <a:pt x="59" y="0"/>
                  </a:moveTo>
                  <a:lnTo>
                    <a:pt x="95" y="0"/>
                  </a:lnTo>
                  <a:lnTo>
                    <a:pt x="95" y="23"/>
                  </a:lnTo>
                  <a:lnTo>
                    <a:pt x="59" y="23"/>
                  </a:lnTo>
                  <a:lnTo>
                    <a:pt x="59" y="23"/>
                  </a:lnTo>
                  <a:lnTo>
                    <a:pt x="55" y="22"/>
                  </a:lnTo>
                  <a:lnTo>
                    <a:pt x="53" y="21"/>
                  </a:lnTo>
                  <a:lnTo>
                    <a:pt x="51" y="19"/>
                  </a:lnTo>
                  <a:lnTo>
                    <a:pt x="48" y="15"/>
                  </a:lnTo>
                  <a:lnTo>
                    <a:pt x="5" y="15"/>
                  </a:lnTo>
                  <a:lnTo>
                    <a:pt x="5" y="15"/>
                  </a:lnTo>
                  <a:lnTo>
                    <a:pt x="1" y="14"/>
                  </a:lnTo>
                  <a:lnTo>
                    <a:pt x="0" y="12"/>
                  </a:lnTo>
                  <a:lnTo>
                    <a:pt x="0" y="12"/>
                  </a:lnTo>
                  <a:lnTo>
                    <a:pt x="1" y="9"/>
                  </a:lnTo>
                  <a:lnTo>
                    <a:pt x="5" y="8"/>
                  </a:lnTo>
                  <a:lnTo>
                    <a:pt x="48" y="8"/>
                  </a:lnTo>
                  <a:lnTo>
                    <a:pt x="48" y="8"/>
                  </a:lnTo>
                  <a:lnTo>
                    <a:pt x="51" y="5"/>
                  </a:lnTo>
                  <a:lnTo>
                    <a:pt x="53" y="2"/>
                  </a:lnTo>
                  <a:lnTo>
                    <a:pt x="55" y="1"/>
                  </a:lnTo>
                  <a:lnTo>
                    <a:pt x="59" y="0"/>
                  </a:lnTo>
                  <a:lnTo>
                    <a:pt x="59" y="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0" name="Google Shape;50;p2"/>
            <p:cNvSpPr/>
            <p:nvPr/>
          </p:nvSpPr>
          <p:spPr>
            <a:xfrm>
              <a:off x="6103958" y="3468729"/>
              <a:ext cx="74613" cy="17463"/>
            </a:xfrm>
            <a:custGeom>
              <a:rect b="b" l="l" r="r" t="t"/>
              <a:pathLst>
                <a:path extrusionOk="0" h="22" w="95">
                  <a:moveTo>
                    <a:pt x="59" y="0"/>
                  </a:moveTo>
                  <a:lnTo>
                    <a:pt x="95" y="0"/>
                  </a:lnTo>
                  <a:lnTo>
                    <a:pt x="95" y="22"/>
                  </a:lnTo>
                  <a:lnTo>
                    <a:pt x="59" y="22"/>
                  </a:lnTo>
                  <a:lnTo>
                    <a:pt x="59" y="22"/>
                  </a:lnTo>
                  <a:lnTo>
                    <a:pt x="55" y="22"/>
                  </a:lnTo>
                  <a:lnTo>
                    <a:pt x="53" y="21"/>
                  </a:lnTo>
                  <a:lnTo>
                    <a:pt x="51" y="19"/>
                  </a:lnTo>
                  <a:lnTo>
                    <a:pt x="48" y="15"/>
                  </a:lnTo>
                  <a:lnTo>
                    <a:pt x="5" y="15"/>
                  </a:lnTo>
                  <a:lnTo>
                    <a:pt x="5" y="15"/>
                  </a:lnTo>
                  <a:lnTo>
                    <a:pt x="1" y="14"/>
                  </a:lnTo>
                  <a:lnTo>
                    <a:pt x="0" y="12"/>
                  </a:lnTo>
                  <a:lnTo>
                    <a:pt x="0" y="12"/>
                  </a:lnTo>
                  <a:lnTo>
                    <a:pt x="1" y="8"/>
                  </a:lnTo>
                  <a:lnTo>
                    <a:pt x="5" y="8"/>
                  </a:lnTo>
                  <a:lnTo>
                    <a:pt x="48" y="8"/>
                  </a:lnTo>
                  <a:lnTo>
                    <a:pt x="48" y="8"/>
                  </a:lnTo>
                  <a:lnTo>
                    <a:pt x="51" y="5"/>
                  </a:lnTo>
                  <a:lnTo>
                    <a:pt x="53" y="2"/>
                  </a:lnTo>
                  <a:lnTo>
                    <a:pt x="55" y="1"/>
                  </a:lnTo>
                  <a:lnTo>
                    <a:pt x="59" y="0"/>
                  </a:lnTo>
                  <a:lnTo>
                    <a:pt x="59" y="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1" name="Google Shape;51;p2"/>
            <p:cNvSpPr/>
            <p:nvPr/>
          </p:nvSpPr>
          <p:spPr>
            <a:xfrm>
              <a:off x="6103958" y="3438566"/>
              <a:ext cx="74613" cy="17463"/>
            </a:xfrm>
            <a:custGeom>
              <a:rect b="b" l="l" r="r" t="t"/>
              <a:pathLst>
                <a:path extrusionOk="0" h="22" w="95">
                  <a:moveTo>
                    <a:pt x="59" y="0"/>
                  </a:moveTo>
                  <a:lnTo>
                    <a:pt x="95" y="0"/>
                  </a:lnTo>
                  <a:lnTo>
                    <a:pt x="95" y="22"/>
                  </a:lnTo>
                  <a:lnTo>
                    <a:pt x="59" y="22"/>
                  </a:lnTo>
                  <a:lnTo>
                    <a:pt x="59" y="22"/>
                  </a:lnTo>
                  <a:lnTo>
                    <a:pt x="55" y="22"/>
                  </a:lnTo>
                  <a:lnTo>
                    <a:pt x="53" y="21"/>
                  </a:lnTo>
                  <a:lnTo>
                    <a:pt x="51" y="19"/>
                  </a:lnTo>
                  <a:lnTo>
                    <a:pt x="48" y="15"/>
                  </a:lnTo>
                  <a:lnTo>
                    <a:pt x="5" y="15"/>
                  </a:lnTo>
                  <a:lnTo>
                    <a:pt x="5" y="15"/>
                  </a:lnTo>
                  <a:lnTo>
                    <a:pt x="1" y="14"/>
                  </a:lnTo>
                  <a:lnTo>
                    <a:pt x="0" y="12"/>
                  </a:lnTo>
                  <a:lnTo>
                    <a:pt x="0" y="12"/>
                  </a:lnTo>
                  <a:lnTo>
                    <a:pt x="1" y="8"/>
                  </a:lnTo>
                  <a:lnTo>
                    <a:pt x="5" y="7"/>
                  </a:lnTo>
                  <a:lnTo>
                    <a:pt x="48" y="7"/>
                  </a:lnTo>
                  <a:lnTo>
                    <a:pt x="48" y="7"/>
                  </a:lnTo>
                  <a:lnTo>
                    <a:pt x="51" y="5"/>
                  </a:lnTo>
                  <a:lnTo>
                    <a:pt x="53" y="2"/>
                  </a:lnTo>
                  <a:lnTo>
                    <a:pt x="55" y="0"/>
                  </a:lnTo>
                  <a:lnTo>
                    <a:pt x="59" y="0"/>
                  </a:lnTo>
                  <a:lnTo>
                    <a:pt x="59" y="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2" name="Google Shape;52;p2"/>
            <p:cNvSpPr/>
            <p:nvPr/>
          </p:nvSpPr>
          <p:spPr>
            <a:xfrm>
              <a:off x="6103958" y="3408403"/>
              <a:ext cx="74613" cy="17463"/>
            </a:xfrm>
            <a:custGeom>
              <a:rect b="b" l="l" r="r" t="t"/>
              <a:pathLst>
                <a:path extrusionOk="0" h="22" w="95">
                  <a:moveTo>
                    <a:pt x="59" y="0"/>
                  </a:moveTo>
                  <a:lnTo>
                    <a:pt x="95" y="0"/>
                  </a:lnTo>
                  <a:lnTo>
                    <a:pt x="95" y="22"/>
                  </a:lnTo>
                  <a:lnTo>
                    <a:pt x="59" y="22"/>
                  </a:lnTo>
                  <a:lnTo>
                    <a:pt x="59" y="22"/>
                  </a:lnTo>
                  <a:lnTo>
                    <a:pt x="55" y="22"/>
                  </a:lnTo>
                  <a:lnTo>
                    <a:pt x="53" y="21"/>
                  </a:lnTo>
                  <a:lnTo>
                    <a:pt x="51" y="17"/>
                  </a:lnTo>
                  <a:lnTo>
                    <a:pt x="48" y="15"/>
                  </a:lnTo>
                  <a:lnTo>
                    <a:pt x="5" y="15"/>
                  </a:lnTo>
                  <a:lnTo>
                    <a:pt x="5" y="15"/>
                  </a:lnTo>
                  <a:lnTo>
                    <a:pt x="1" y="14"/>
                  </a:lnTo>
                  <a:lnTo>
                    <a:pt x="0" y="12"/>
                  </a:lnTo>
                  <a:lnTo>
                    <a:pt x="0" y="12"/>
                  </a:lnTo>
                  <a:lnTo>
                    <a:pt x="1" y="8"/>
                  </a:lnTo>
                  <a:lnTo>
                    <a:pt x="5" y="7"/>
                  </a:lnTo>
                  <a:lnTo>
                    <a:pt x="48" y="7"/>
                  </a:lnTo>
                  <a:lnTo>
                    <a:pt x="48" y="7"/>
                  </a:lnTo>
                  <a:lnTo>
                    <a:pt x="51" y="5"/>
                  </a:lnTo>
                  <a:lnTo>
                    <a:pt x="53" y="2"/>
                  </a:lnTo>
                  <a:lnTo>
                    <a:pt x="55" y="0"/>
                  </a:lnTo>
                  <a:lnTo>
                    <a:pt x="59" y="0"/>
                  </a:lnTo>
                  <a:lnTo>
                    <a:pt x="59" y="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3" name="Google Shape;53;p2"/>
            <p:cNvSpPr/>
            <p:nvPr/>
          </p:nvSpPr>
          <p:spPr>
            <a:xfrm>
              <a:off x="6103958" y="3378241"/>
              <a:ext cx="74613" cy="15875"/>
            </a:xfrm>
            <a:custGeom>
              <a:rect b="b" l="l" r="r" t="t"/>
              <a:pathLst>
                <a:path extrusionOk="0" h="22" w="95">
                  <a:moveTo>
                    <a:pt x="59" y="0"/>
                  </a:moveTo>
                  <a:lnTo>
                    <a:pt x="95" y="0"/>
                  </a:lnTo>
                  <a:lnTo>
                    <a:pt x="95" y="22"/>
                  </a:lnTo>
                  <a:lnTo>
                    <a:pt x="59" y="22"/>
                  </a:lnTo>
                  <a:lnTo>
                    <a:pt x="59" y="22"/>
                  </a:lnTo>
                  <a:lnTo>
                    <a:pt x="55" y="22"/>
                  </a:lnTo>
                  <a:lnTo>
                    <a:pt x="53" y="20"/>
                  </a:lnTo>
                  <a:lnTo>
                    <a:pt x="51" y="17"/>
                  </a:lnTo>
                  <a:lnTo>
                    <a:pt x="48" y="15"/>
                  </a:lnTo>
                  <a:lnTo>
                    <a:pt x="5" y="15"/>
                  </a:lnTo>
                  <a:lnTo>
                    <a:pt x="5" y="15"/>
                  </a:lnTo>
                  <a:lnTo>
                    <a:pt x="1" y="14"/>
                  </a:lnTo>
                  <a:lnTo>
                    <a:pt x="0" y="12"/>
                  </a:lnTo>
                  <a:lnTo>
                    <a:pt x="0" y="12"/>
                  </a:lnTo>
                  <a:lnTo>
                    <a:pt x="1" y="8"/>
                  </a:lnTo>
                  <a:lnTo>
                    <a:pt x="5" y="7"/>
                  </a:lnTo>
                  <a:lnTo>
                    <a:pt x="48" y="7"/>
                  </a:lnTo>
                  <a:lnTo>
                    <a:pt x="48" y="7"/>
                  </a:lnTo>
                  <a:lnTo>
                    <a:pt x="51" y="5"/>
                  </a:lnTo>
                  <a:lnTo>
                    <a:pt x="53" y="2"/>
                  </a:lnTo>
                  <a:lnTo>
                    <a:pt x="55" y="0"/>
                  </a:lnTo>
                  <a:lnTo>
                    <a:pt x="59" y="0"/>
                  </a:lnTo>
                  <a:lnTo>
                    <a:pt x="59" y="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4" name="Google Shape;54;p2"/>
            <p:cNvSpPr/>
            <p:nvPr/>
          </p:nvSpPr>
          <p:spPr>
            <a:xfrm>
              <a:off x="6103958" y="3348078"/>
              <a:ext cx="74613" cy="15875"/>
            </a:xfrm>
            <a:custGeom>
              <a:rect b="b" l="l" r="r" t="t"/>
              <a:pathLst>
                <a:path extrusionOk="0" h="22" w="95">
                  <a:moveTo>
                    <a:pt x="59" y="0"/>
                  </a:moveTo>
                  <a:lnTo>
                    <a:pt x="95" y="0"/>
                  </a:lnTo>
                  <a:lnTo>
                    <a:pt x="95" y="22"/>
                  </a:lnTo>
                  <a:lnTo>
                    <a:pt x="59" y="22"/>
                  </a:lnTo>
                  <a:lnTo>
                    <a:pt x="59" y="22"/>
                  </a:lnTo>
                  <a:lnTo>
                    <a:pt x="55" y="22"/>
                  </a:lnTo>
                  <a:lnTo>
                    <a:pt x="53" y="20"/>
                  </a:lnTo>
                  <a:lnTo>
                    <a:pt x="51" y="17"/>
                  </a:lnTo>
                  <a:lnTo>
                    <a:pt x="48" y="15"/>
                  </a:lnTo>
                  <a:lnTo>
                    <a:pt x="5" y="15"/>
                  </a:lnTo>
                  <a:lnTo>
                    <a:pt x="5" y="15"/>
                  </a:lnTo>
                  <a:lnTo>
                    <a:pt x="1" y="14"/>
                  </a:lnTo>
                  <a:lnTo>
                    <a:pt x="0" y="10"/>
                  </a:lnTo>
                  <a:lnTo>
                    <a:pt x="0" y="10"/>
                  </a:lnTo>
                  <a:lnTo>
                    <a:pt x="1" y="8"/>
                  </a:lnTo>
                  <a:lnTo>
                    <a:pt x="5" y="7"/>
                  </a:lnTo>
                  <a:lnTo>
                    <a:pt x="48" y="7"/>
                  </a:lnTo>
                  <a:lnTo>
                    <a:pt x="48" y="7"/>
                  </a:lnTo>
                  <a:lnTo>
                    <a:pt x="51" y="5"/>
                  </a:lnTo>
                  <a:lnTo>
                    <a:pt x="53" y="2"/>
                  </a:lnTo>
                  <a:lnTo>
                    <a:pt x="55" y="0"/>
                  </a:lnTo>
                  <a:lnTo>
                    <a:pt x="59" y="0"/>
                  </a:lnTo>
                  <a:lnTo>
                    <a:pt x="59" y="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5" name="Google Shape;55;p2"/>
            <p:cNvSpPr/>
            <p:nvPr/>
          </p:nvSpPr>
          <p:spPr>
            <a:xfrm>
              <a:off x="6103958" y="3317915"/>
              <a:ext cx="74613" cy="15875"/>
            </a:xfrm>
            <a:custGeom>
              <a:rect b="b" l="l" r="r" t="t"/>
              <a:pathLst>
                <a:path extrusionOk="0" h="22" w="95">
                  <a:moveTo>
                    <a:pt x="59" y="0"/>
                  </a:moveTo>
                  <a:lnTo>
                    <a:pt x="95" y="0"/>
                  </a:lnTo>
                  <a:lnTo>
                    <a:pt x="95" y="22"/>
                  </a:lnTo>
                  <a:lnTo>
                    <a:pt x="59" y="22"/>
                  </a:lnTo>
                  <a:lnTo>
                    <a:pt x="59" y="22"/>
                  </a:lnTo>
                  <a:lnTo>
                    <a:pt x="55" y="22"/>
                  </a:lnTo>
                  <a:lnTo>
                    <a:pt x="53" y="20"/>
                  </a:lnTo>
                  <a:lnTo>
                    <a:pt x="51" y="17"/>
                  </a:lnTo>
                  <a:lnTo>
                    <a:pt x="48" y="15"/>
                  </a:lnTo>
                  <a:lnTo>
                    <a:pt x="5" y="15"/>
                  </a:lnTo>
                  <a:lnTo>
                    <a:pt x="5" y="15"/>
                  </a:lnTo>
                  <a:lnTo>
                    <a:pt x="1" y="14"/>
                  </a:lnTo>
                  <a:lnTo>
                    <a:pt x="0" y="10"/>
                  </a:lnTo>
                  <a:lnTo>
                    <a:pt x="0" y="10"/>
                  </a:lnTo>
                  <a:lnTo>
                    <a:pt x="1" y="8"/>
                  </a:lnTo>
                  <a:lnTo>
                    <a:pt x="5" y="7"/>
                  </a:lnTo>
                  <a:lnTo>
                    <a:pt x="48" y="7"/>
                  </a:lnTo>
                  <a:lnTo>
                    <a:pt x="48" y="7"/>
                  </a:lnTo>
                  <a:lnTo>
                    <a:pt x="51" y="4"/>
                  </a:lnTo>
                  <a:lnTo>
                    <a:pt x="53" y="1"/>
                  </a:lnTo>
                  <a:lnTo>
                    <a:pt x="55" y="0"/>
                  </a:lnTo>
                  <a:lnTo>
                    <a:pt x="59" y="0"/>
                  </a:lnTo>
                  <a:lnTo>
                    <a:pt x="59" y="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6" name="Google Shape;56;p2"/>
            <p:cNvSpPr/>
            <p:nvPr/>
          </p:nvSpPr>
          <p:spPr>
            <a:xfrm>
              <a:off x="6103958" y="3287752"/>
              <a:ext cx="74613" cy="15875"/>
            </a:xfrm>
            <a:custGeom>
              <a:rect b="b" l="l" r="r" t="t"/>
              <a:pathLst>
                <a:path extrusionOk="0" h="22" w="95">
                  <a:moveTo>
                    <a:pt x="59" y="0"/>
                  </a:moveTo>
                  <a:lnTo>
                    <a:pt x="95" y="0"/>
                  </a:lnTo>
                  <a:lnTo>
                    <a:pt x="95" y="22"/>
                  </a:lnTo>
                  <a:lnTo>
                    <a:pt x="59" y="22"/>
                  </a:lnTo>
                  <a:lnTo>
                    <a:pt x="59" y="22"/>
                  </a:lnTo>
                  <a:lnTo>
                    <a:pt x="55" y="22"/>
                  </a:lnTo>
                  <a:lnTo>
                    <a:pt x="53" y="20"/>
                  </a:lnTo>
                  <a:lnTo>
                    <a:pt x="51" y="17"/>
                  </a:lnTo>
                  <a:lnTo>
                    <a:pt x="48" y="14"/>
                  </a:lnTo>
                  <a:lnTo>
                    <a:pt x="5" y="14"/>
                  </a:lnTo>
                  <a:lnTo>
                    <a:pt x="5" y="14"/>
                  </a:lnTo>
                  <a:lnTo>
                    <a:pt x="1" y="14"/>
                  </a:lnTo>
                  <a:lnTo>
                    <a:pt x="0" y="10"/>
                  </a:lnTo>
                  <a:lnTo>
                    <a:pt x="0" y="10"/>
                  </a:lnTo>
                  <a:lnTo>
                    <a:pt x="1" y="8"/>
                  </a:lnTo>
                  <a:lnTo>
                    <a:pt x="5" y="7"/>
                  </a:lnTo>
                  <a:lnTo>
                    <a:pt x="48" y="7"/>
                  </a:lnTo>
                  <a:lnTo>
                    <a:pt x="48" y="7"/>
                  </a:lnTo>
                  <a:lnTo>
                    <a:pt x="51" y="3"/>
                  </a:lnTo>
                  <a:lnTo>
                    <a:pt x="53" y="1"/>
                  </a:lnTo>
                  <a:lnTo>
                    <a:pt x="55" y="0"/>
                  </a:lnTo>
                  <a:lnTo>
                    <a:pt x="59" y="0"/>
                  </a:lnTo>
                  <a:lnTo>
                    <a:pt x="59" y="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7" name="Google Shape;57;p2"/>
            <p:cNvSpPr/>
            <p:nvPr/>
          </p:nvSpPr>
          <p:spPr>
            <a:xfrm>
              <a:off x="6103958" y="3225839"/>
              <a:ext cx="74613" cy="17463"/>
            </a:xfrm>
            <a:custGeom>
              <a:rect b="b" l="l" r="r" t="t"/>
              <a:pathLst>
                <a:path extrusionOk="0" h="23" w="95">
                  <a:moveTo>
                    <a:pt x="59" y="0"/>
                  </a:moveTo>
                  <a:lnTo>
                    <a:pt x="95" y="0"/>
                  </a:lnTo>
                  <a:lnTo>
                    <a:pt x="95" y="23"/>
                  </a:lnTo>
                  <a:lnTo>
                    <a:pt x="59" y="23"/>
                  </a:lnTo>
                  <a:lnTo>
                    <a:pt x="59" y="23"/>
                  </a:lnTo>
                  <a:lnTo>
                    <a:pt x="55" y="22"/>
                  </a:lnTo>
                  <a:lnTo>
                    <a:pt x="53" y="21"/>
                  </a:lnTo>
                  <a:lnTo>
                    <a:pt x="51" y="18"/>
                  </a:lnTo>
                  <a:lnTo>
                    <a:pt x="48" y="15"/>
                  </a:lnTo>
                  <a:lnTo>
                    <a:pt x="5" y="15"/>
                  </a:lnTo>
                  <a:lnTo>
                    <a:pt x="5" y="15"/>
                  </a:lnTo>
                  <a:lnTo>
                    <a:pt x="1" y="14"/>
                  </a:lnTo>
                  <a:lnTo>
                    <a:pt x="0" y="11"/>
                  </a:lnTo>
                  <a:lnTo>
                    <a:pt x="0" y="11"/>
                  </a:lnTo>
                  <a:lnTo>
                    <a:pt x="1" y="9"/>
                  </a:lnTo>
                  <a:lnTo>
                    <a:pt x="5" y="8"/>
                  </a:lnTo>
                  <a:lnTo>
                    <a:pt x="48" y="8"/>
                  </a:lnTo>
                  <a:lnTo>
                    <a:pt x="48" y="8"/>
                  </a:lnTo>
                  <a:lnTo>
                    <a:pt x="51" y="4"/>
                  </a:lnTo>
                  <a:lnTo>
                    <a:pt x="53" y="2"/>
                  </a:lnTo>
                  <a:lnTo>
                    <a:pt x="55" y="1"/>
                  </a:lnTo>
                  <a:lnTo>
                    <a:pt x="59" y="0"/>
                  </a:lnTo>
                  <a:lnTo>
                    <a:pt x="59" y="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8" name="Google Shape;58;p2"/>
            <p:cNvSpPr/>
            <p:nvPr/>
          </p:nvSpPr>
          <p:spPr>
            <a:xfrm>
              <a:off x="6103958" y="3256002"/>
              <a:ext cx="74613" cy="17463"/>
            </a:xfrm>
            <a:custGeom>
              <a:rect b="b" l="l" r="r" t="t"/>
              <a:pathLst>
                <a:path extrusionOk="0" h="23" w="95">
                  <a:moveTo>
                    <a:pt x="59" y="0"/>
                  </a:moveTo>
                  <a:lnTo>
                    <a:pt x="95" y="0"/>
                  </a:lnTo>
                  <a:lnTo>
                    <a:pt x="95" y="23"/>
                  </a:lnTo>
                  <a:lnTo>
                    <a:pt x="59" y="23"/>
                  </a:lnTo>
                  <a:lnTo>
                    <a:pt x="59" y="23"/>
                  </a:lnTo>
                  <a:lnTo>
                    <a:pt x="55" y="22"/>
                  </a:lnTo>
                  <a:lnTo>
                    <a:pt x="53" y="21"/>
                  </a:lnTo>
                  <a:lnTo>
                    <a:pt x="51" y="18"/>
                  </a:lnTo>
                  <a:lnTo>
                    <a:pt x="48" y="15"/>
                  </a:lnTo>
                  <a:lnTo>
                    <a:pt x="5" y="15"/>
                  </a:lnTo>
                  <a:lnTo>
                    <a:pt x="5" y="15"/>
                  </a:lnTo>
                  <a:lnTo>
                    <a:pt x="1" y="14"/>
                  </a:lnTo>
                  <a:lnTo>
                    <a:pt x="0" y="11"/>
                  </a:lnTo>
                  <a:lnTo>
                    <a:pt x="0" y="11"/>
                  </a:lnTo>
                  <a:lnTo>
                    <a:pt x="1" y="9"/>
                  </a:lnTo>
                  <a:lnTo>
                    <a:pt x="5" y="8"/>
                  </a:lnTo>
                  <a:lnTo>
                    <a:pt x="48" y="8"/>
                  </a:lnTo>
                  <a:lnTo>
                    <a:pt x="48" y="8"/>
                  </a:lnTo>
                  <a:lnTo>
                    <a:pt x="51" y="4"/>
                  </a:lnTo>
                  <a:lnTo>
                    <a:pt x="53" y="2"/>
                  </a:lnTo>
                  <a:lnTo>
                    <a:pt x="55" y="1"/>
                  </a:lnTo>
                  <a:lnTo>
                    <a:pt x="59" y="0"/>
                  </a:lnTo>
                  <a:lnTo>
                    <a:pt x="59" y="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9" name="Google Shape;59;p2"/>
            <p:cNvSpPr/>
            <p:nvPr/>
          </p:nvSpPr>
          <p:spPr>
            <a:xfrm>
              <a:off x="6564335" y="3225839"/>
              <a:ext cx="74613" cy="17463"/>
            </a:xfrm>
            <a:custGeom>
              <a:rect b="b" l="l" r="r" t="t"/>
              <a:pathLst>
                <a:path extrusionOk="0" h="23" w="95">
                  <a:moveTo>
                    <a:pt x="36" y="23"/>
                  </a:moveTo>
                  <a:lnTo>
                    <a:pt x="0" y="23"/>
                  </a:lnTo>
                  <a:lnTo>
                    <a:pt x="0" y="0"/>
                  </a:lnTo>
                  <a:lnTo>
                    <a:pt x="36" y="0"/>
                  </a:lnTo>
                  <a:lnTo>
                    <a:pt x="36" y="0"/>
                  </a:lnTo>
                  <a:lnTo>
                    <a:pt x="39" y="1"/>
                  </a:lnTo>
                  <a:lnTo>
                    <a:pt x="43" y="2"/>
                  </a:lnTo>
                  <a:lnTo>
                    <a:pt x="45" y="4"/>
                  </a:lnTo>
                  <a:lnTo>
                    <a:pt x="46" y="8"/>
                  </a:lnTo>
                  <a:lnTo>
                    <a:pt x="91" y="8"/>
                  </a:lnTo>
                  <a:lnTo>
                    <a:pt x="91" y="8"/>
                  </a:lnTo>
                  <a:lnTo>
                    <a:pt x="94" y="9"/>
                  </a:lnTo>
                  <a:lnTo>
                    <a:pt x="95" y="11"/>
                  </a:lnTo>
                  <a:lnTo>
                    <a:pt x="95" y="11"/>
                  </a:lnTo>
                  <a:lnTo>
                    <a:pt x="94" y="14"/>
                  </a:lnTo>
                  <a:lnTo>
                    <a:pt x="91" y="15"/>
                  </a:lnTo>
                  <a:lnTo>
                    <a:pt x="46" y="15"/>
                  </a:lnTo>
                  <a:lnTo>
                    <a:pt x="46" y="15"/>
                  </a:lnTo>
                  <a:lnTo>
                    <a:pt x="45" y="18"/>
                  </a:lnTo>
                  <a:lnTo>
                    <a:pt x="43" y="21"/>
                  </a:lnTo>
                  <a:lnTo>
                    <a:pt x="39" y="22"/>
                  </a:lnTo>
                  <a:lnTo>
                    <a:pt x="36" y="23"/>
                  </a:lnTo>
                  <a:lnTo>
                    <a:pt x="36" y="23"/>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0" name="Google Shape;60;p2"/>
            <p:cNvSpPr/>
            <p:nvPr/>
          </p:nvSpPr>
          <p:spPr>
            <a:xfrm>
              <a:off x="6564335" y="3256002"/>
              <a:ext cx="74613" cy="17463"/>
            </a:xfrm>
            <a:custGeom>
              <a:rect b="b" l="l" r="r" t="t"/>
              <a:pathLst>
                <a:path extrusionOk="0" h="23" w="95">
                  <a:moveTo>
                    <a:pt x="36" y="23"/>
                  </a:moveTo>
                  <a:lnTo>
                    <a:pt x="0" y="23"/>
                  </a:lnTo>
                  <a:lnTo>
                    <a:pt x="0" y="0"/>
                  </a:lnTo>
                  <a:lnTo>
                    <a:pt x="36" y="0"/>
                  </a:lnTo>
                  <a:lnTo>
                    <a:pt x="36" y="0"/>
                  </a:lnTo>
                  <a:lnTo>
                    <a:pt x="39" y="1"/>
                  </a:lnTo>
                  <a:lnTo>
                    <a:pt x="43" y="2"/>
                  </a:lnTo>
                  <a:lnTo>
                    <a:pt x="45" y="4"/>
                  </a:lnTo>
                  <a:lnTo>
                    <a:pt x="46" y="8"/>
                  </a:lnTo>
                  <a:lnTo>
                    <a:pt x="91" y="8"/>
                  </a:lnTo>
                  <a:lnTo>
                    <a:pt x="91" y="8"/>
                  </a:lnTo>
                  <a:lnTo>
                    <a:pt x="94" y="9"/>
                  </a:lnTo>
                  <a:lnTo>
                    <a:pt x="95" y="11"/>
                  </a:lnTo>
                  <a:lnTo>
                    <a:pt x="95" y="11"/>
                  </a:lnTo>
                  <a:lnTo>
                    <a:pt x="94" y="14"/>
                  </a:lnTo>
                  <a:lnTo>
                    <a:pt x="91" y="15"/>
                  </a:lnTo>
                  <a:lnTo>
                    <a:pt x="46" y="15"/>
                  </a:lnTo>
                  <a:lnTo>
                    <a:pt x="46" y="15"/>
                  </a:lnTo>
                  <a:lnTo>
                    <a:pt x="45" y="18"/>
                  </a:lnTo>
                  <a:lnTo>
                    <a:pt x="43" y="21"/>
                  </a:lnTo>
                  <a:lnTo>
                    <a:pt x="39" y="22"/>
                  </a:lnTo>
                  <a:lnTo>
                    <a:pt x="36" y="23"/>
                  </a:lnTo>
                  <a:lnTo>
                    <a:pt x="36" y="23"/>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1" name="Google Shape;61;p2"/>
            <p:cNvSpPr/>
            <p:nvPr/>
          </p:nvSpPr>
          <p:spPr>
            <a:xfrm>
              <a:off x="6564335" y="3287752"/>
              <a:ext cx="74613" cy="15875"/>
            </a:xfrm>
            <a:custGeom>
              <a:rect b="b" l="l" r="r" t="t"/>
              <a:pathLst>
                <a:path extrusionOk="0" h="22" w="95">
                  <a:moveTo>
                    <a:pt x="36" y="22"/>
                  </a:moveTo>
                  <a:lnTo>
                    <a:pt x="0" y="22"/>
                  </a:lnTo>
                  <a:lnTo>
                    <a:pt x="0" y="0"/>
                  </a:lnTo>
                  <a:lnTo>
                    <a:pt x="36" y="0"/>
                  </a:lnTo>
                  <a:lnTo>
                    <a:pt x="36" y="0"/>
                  </a:lnTo>
                  <a:lnTo>
                    <a:pt x="39" y="0"/>
                  </a:lnTo>
                  <a:lnTo>
                    <a:pt x="43" y="1"/>
                  </a:lnTo>
                  <a:lnTo>
                    <a:pt x="45" y="3"/>
                  </a:lnTo>
                  <a:lnTo>
                    <a:pt x="46" y="7"/>
                  </a:lnTo>
                  <a:lnTo>
                    <a:pt x="91" y="7"/>
                  </a:lnTo>
                  <a:lnTo>
                    <a:pt x="91" y="7"/>
                  </a:lnTo>
                  <a:lnTo>
                    <a:pt x="94" y="8"/>
                  </a:lnTo>
                  <a:lnTo>
                    <a:pt x="95" y="10"/>
                  </a:lnTo>
                  <a:lnTo>
                    <a:pt x="95" y="10"/>
                  </a:lnTo>
                  <a:lnTo>
                    <a:pt x="94" y="14"/>
                  </a:lnTo>
                  <a:lnTo>
                    <a:pt x="91" y="14"/>
                  </a:lnTo>
                  <a:lnTo>
                    <a:pt x="46" y="14"/>
                  </a:lnTo>
                  <a:lnTo>
                    <a:pt x="46" y="14"/>
                  </a:lnTo>
                  <a:lnTo>
                    <a:pt x="45" y="17"/>
                  </a:lnTo>
                  <a:lnTo>
                    <a:pt x="43" y="20"/>
                  </a:lnTo>
                  <a:lnTo>
                    <a:pt x="39" y="22"/>
                  </a:lnTo>
                  <a:lnTo>
                    <a:pt x="36" y="22"/>
                  </a:lnTo>
                  <a:lnTo>
                    <a:pt x="36" y="22"/>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2" name="Google Shape;62;p2"/>
            <p:cNvSpPr/>
            <p:nvPr/>
          </p:nvSpPr>
          <p:spPr>
            <a:xfrm>
              <a:off x="6564335" y="3317915"/>
              <a:ext cx="74613" cy="15875"/>
            </a:xfrm>
            <a:custGeom>
              <a:rect b="b" l="l" r="r" t="t"/>
              <a:pathLst>
                <a:path extrusionOk="0" h="22" w="95">
                  <a:moveTo>
                    <a:pt x="36" y="22"/>
                  </a:moveTo>
                  <a:lnTo>
                    <a:pt x="0" y="22"/>
                  </a:lnTo>
                  <a:lnTo>
                    <a:pt x="0" y="0"/>
                  </a:lnTo>
                  <a:lnTo>
                    <a:pt x="36" y="0"/>
                  </a:lnTo>
                  <a:lnTo>
                    <a:pt x="36" y="0"/>
                  </a:lnTo>
                  <a:lnTo>
                    <a:pt x="39" y="0"/>
                  </a:lnTo>
                  <a:lnTo>
                    <a:pt x="43" y="1"/>
                  </a:lnTo>
                  <a:lnTo>
                    <a:pt x="45" y="4"/>
                  </a:lnTo>
                  <a:lnTo>
                    <a:pt x="46" y="7"/>
                  </a:lnTo>
                  <a:lnTo>
                    <a:pt x="91" y="7"/>
                  </a:lnTo>
                  <a:lnTo>
                    <a:pt x="91" y="7"/>
                  </a:lnTo>
                  <a:lnTo>
                    <a:pt x="94" y="8"/>
                  </a:lnTo>
                  <a:lnTo>
                    <a:pt x="95" y="10"/>
                  </a:lnTo>
                  <a:lnTo>
                    <a:pt x="95" y="10"/>
                  </a:lnTo>
                  <a:lnTo>
                    <a:pt x="94" y="14"/>
                  </a:lnTo>
                  <a:lnTo>
                    <a:pt x="91" y="15"/>
                  </a:lnTo>
                  <a:lnTo>
                    <a:pt x="46" y="15"/>
                  </a:lnTo>
                  <a:lnTo>
                    <a:pt x="46" y="15"/>
                  </a:lnTo>
                  <a:lnTo>
                    <a:pt x="45" y="17"/>
                  </a:lnTo>
                  <a:lnTo>
                    <a:pt x="43" y="20"/>
                  </a:lnTo>
                  <a:lnTo>
                    <a:pt x="39" y="22"/>
                  </a:lnTo>
                  <a:lnTo>
                    <a:pt x="36" y="22"/>
                  </a:lnTo>
                  <a:lnTo>
                    <a:pt x="36" y="22"/>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3" name="Google Shape;63;p2"/>
            <p:cNvSpPr/>
            <p:nvPr/>
          </p:nvSpPr>
          <p:spPr>
            <a:xfrm>
              <a:off x="6564335" y="3348078"/>
              <a:ext cx="74613" cy="15875"/>
            </a:xfrm>
            <a:custGeom>
              <a:rect b="b" l="l" r="r" t="t"/>
              <a:pathLst>
                <a:path extrusionOk="0" h="22" w="95">
                  <a:moveTo>
                    <a:pt x="36" y="22"/>
                  </a:moveTo>
                  <a:lnTo>
                    <a:pt x="0" y="22"/>
                  </a:lnTo>
                  <a:lnTo>
                    <a:pt x="0" y="0"/>
                  </a:lnTo>
                  <a:lnTo>
                    <a:pt x="36" y="0"/>
                  </a:lnTo>
                  <a:lnTo>
                    <a:pt x="36" y="0"/>
                  </a:lnTo>
                  <a:lnTo>
                    <a:pt x="39" y="0"/>
                  </a:lnTo>
                  <a:lnTo>
                    <a:pt x="43" y="1"/>
                  </a:lnTo>
                  <a:lnTo>
                    <a:pt x="45" y="5"/>
                  </a:lnTo>
                  <a:lnTo>
                    <a:pt x="46" y="7"/>
                  </a:lnTo>
                  <a:lnTo>
                    <a:pt x="91" y="7"/>
                  </a:lnTo>
                  <a:lnTo>
                    <a:pt x="91" y="7"/>
                  </a:lnTo>
                  <a:lnTo>
                    <a:pt x="94" y="8"/>
                  </a:lnTo>
                  <a:lnTo>
                    <a:pt x="95" y="10"/>
                  </a:lnTo>
                  <a:lnTo>
                    <a:pt x="95" y="10"/>
                  </a:lnTo>
                  <a:lnTo>
                    <a:pt x="94" y="14"/>
                  </a:lnTo>
                  <a:lnTo>
                    <a:pt x="91" y="15"/>
                  </a:lnTo>
                  <a:lnTo>
                    <a:pt x="46" y="15"/>
                  </a:lnTo>
                  <a:lnTo>
                    <a:pt x="46" y="15"/>
                  </a:lnTo>
                  <a:lnTo>
                    <a:pt x="45" y="17"/>
                  </a:lnTo>
                  <a:lnTo>
                    <a:pt x="43" y="20"/>
                  </a:lnTo>
                  <a:lnTo>
                    <a:pt x="39" y="22"/>
                  </a:lnTo>
                  <a:lnTo>
                    <a:pt x="36" y="22"/>
                  </a:lnTo>
                  <a:lnTo>
                    <a:pt x="36" y="22"/>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4" name="Google Shape;64;p2"/>
            <p:cNvSpPr/>
            <p:nvPr/>
          </p:nvSpPr>
          <p:spPr>
            <a:xfrm>
              <a:off x="6564335" y="3378241"/>
              <a:ext cx="74613" cy="15875"/>
            </a:xfrm>
            <a:custGeom>
              <a:rect b="b" l="l" r="r" t="t"/>
              <a:pathLst>
                <a:path extrusionOk="0" h="22" w="95">
                  <a:moveTo>
                    <a:pt x="36" y="22"/>
                  </a:moveTo>
                  <a:lnTo>
                    <a:pt x="0" y="22"/>
                  </a:lnTo>
                  <a:lnTo>
                    <a:pt x="0" y="0"/>
                  </a:lnTo>
                  <a:lnTo>
                    <a:pt x="36" y="0"/>
                  </a:lnTo>
                  <a:lnTo>
                    <a:pt x="36" y="0"/>
                  </a:lnTo>
                  <a:lnTo>
                    <a:pt x="39" y="0"/>
                  </a:lnTo>
                  <a:lnTo>
                    <a:pt x="43" y="2"/>
                  </a:lnTo>
                  <a:lnTo>
                    <a:pt x="45" y="5"/>
                  </a:lnTo>
                  <a:lnTo>
                    <a:pt x="46" y="7"/>
                  </a:lnTo>
                  <a:lnTo>
                    <a:pt x="91" y="7"/>
                  </a:lnTo>
                  <a:lnTo>
                    <a:pt x="91" y="7"/>
                  </a:lnTo>
                  <a:lnTo>
                    <a:pt x="94" y="8"/>
                  </a:lnTo>
                  <a:lnTo>
                    <a:pt x="95" y="12"/>
                  </a:lnTo>
                  <a:lnTo>
                    <a:pt x="95" y="12"/>
                  </a:lnTo>
                  <a:lnTo>
                    <a:pt x="94" y="14"/>
                  </a:lnTo>
                  <a:lnTo>
                    <a:pt x="91" y="15"/>
                  </a:lnTo>
                  <a:lnTo>
                    <a:pt x="46" y="15"/>
                  </a:lnTo>
                  <a:lnTo>
                    <a:pt x="46" y="15"/>
                  </a:lnTo>
                  <a:lnTo>
                    <a:pt x="45" y="17"/>
                  </a:lnTo>
                  <a:lnTo>
                    <a:pt x="43" y="20"/>
                  </a:lnTo>
                  <a:lnTo>
                    <a:pt x="39" y="22"/>
                  </a:lnTo>
                  <a:lnTo>
                    <a:pt x="36" y="22"/>
                  </a:lnTo>
                  <a:lnTo>
                    <a:pt x="36" y="22"/>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5" name="Google Shape;65;p2"/>
            <p:cNvSpPr/>
            <p:nvPr/>
          </p:nvSpPr>
          <p:spPr>
            <a:xfrm>
              <a:off x="6564335" y="3408403"/>
              <a:ext cx="74613" cy="17463"/>
            </a:xfrm>
            <a:custGeom>
              <a:rect b="b" l="l" r="r" t="t"/>
              <a:pathLst>
                <a:path extrusionOk="0" h="22" w="95">
                  <a:moveTo>
                    <a:pt x="36" y="22"/>
                  </a:moveTo>
                  <a:lnTo>
                    <a:pt x="0" y="22"/>
                  </a:lnTo>
                  <a:lnTo>
                    <a:pt x="0" y="0"/>
                  </a:lnTo>
                  <a:lnTo>
                    <a:pt x="36" y="0"/>
                  </a:lnTo>
                  <a:lnTo>
                    <a:pt x="36" y="0"/>
                  </a:lnTo>
                  <a:lnTo>
                    <a:pt x="39" y="0"/>
                  </a:lnTo>
                  <a:lnTo>
                    <a:pt x="43" y="2"/>
                  </a:lnTo>
                  <a:lnTo>
                    <a:pt x="45" y="5"/>
                  </a:lnTo>
                  <a:lnTo>
                    <a:pt x="46" y="7"/>
                  </a:lnTo>
                  <a:lnTo>
                    <a:pt x="91" y="7"/>
                  </a:lnTo>
                  <a:lnTo>
                    <a:pt x="91" y="7"/>
                  </a:lnTo>
                  <a:lnTo>
                    <a:pt x="94" y="8"/>
                  </a:lnTo>
                  <a:lnTo>
                    <a:pt x="95" y="12"/>
                  </a:lnTo>
                  <a:lnTo>
                    <a:pt x="95" y="12"/>
                  </a:lnTo>
                  <a:lnTo>
                    <a:pt x="94" y="14"/>
                  </a:lnTo>
                  <a:lnTo>
                    <a:pt x="91" y="15"/>
                  </a:lnTo>
                  <a:lnTo>
                    <a:pt x="46" y="15"/>
                  </a:lnTo>
                  <a:lnTo>
                    <a:pt x="46" y="15"/>
                  </a:lnTo>
                  <a:lnTo>
                    <a:pt x="45" y="17"/>
                  </a:lnTo>
                  <a:lnTo>
                    <a:pt x="43" y="20"/>
                  </a:lnTo>
                  <a:lnTo>
                    <a:pt x="39" y="22"/>
                  </a:lnTo>
                  <a:lnTo>
                    <a:pt x="36" y="22"/>
                  </a:lnTo>
                  <a:lnTo>
                    <a:pt x="36" y="22"/>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6" name="Google Shape;66;p2"/>
            <p:cNvSpPr/>
            <p:nvPr/>
          </p:nvSpPr>
          <p:spPr>
            <a:xfrm>
              <a:off x="6564335" y="3438566"/>
              <a:ext cx="74613" cy="17463"/>
            </a:xfrm>
            <a:custGeom>
              <a:rect b="b" l="l" r="r" t="t"/>
              <a:pathLst>
                <a:path extrusionOk="0" h="22" w="95">
                  <a:moveTo>
                    <a:pt x="36" y="22"/>
                  </a:moveTo>
                  <a:lnTo>
                    <a:pt x="0" y="22"/>
                  </a:lnTo>
                  <a:lnTo>
                    <a:pt x="0" y="0"/>
                  </a:lnTo>
                  <a:lnTo>
                    <a:pt x="36" y="0"/>
                  </a:lnTo>
                  <a:lnTo>
                    <a:pt x="36" y="0"/>
                  </a:lnTo>
                  <a:lnTo>
                    <a:pt x="39" y="0"/>
                  </a:lnTo>
                  <a:lnTo>
                    <a:pt x="43" y="2"/>
                  </a:lnTo>
                  <a:lnTo>
                    <a:pt x="45" y="5"/>
                  </a:lnTo>
                  <a:lnTo>
                    <a:pt x="46" y="7"/>
                  </a:lnTo>
                  <a:lnTo>
                    <a:pt x="91" y="7"/>
                  </a:lnTo>
                  <a:lnTo>
                    <a:pt x="91" y="7"/>
                  </a:lnTo>
                  <a:lnTo>
                    <a:pt x="94" y="8"/>
                  </a:lnTo>
                  <a:lnTo>
                    <a:pt x="95" y="12"/>
                  </a:lnTo>
                  <a:lnTo>
                    <a:pt x="95" y="12"/>
                  </a:lnTo>
                  <a:lnTo>
                    <a:pt x="94" y="14"/>
                  </a:lnTo>
                  <a:lnTo>
                    <a:pt x="91" y="15"/>
                  </a:lnTo>
                  <a:lnTo>
                    <a:pt x="46" y="15"/>
                  </a:lnTo>
                  <a:lnTo>
                    <a:pt x="46" y="15"/>
                  </a:lnTo>
                  <a:lnTo>
                    <a:pt x="45" y="19"/>
                  </a:lnTo>
                  <a:lnTo>
                    <a:pt x="43" y="21"/>
                  </a:lnTo>
                  <a:lnTo>
                    <a:pt x="39" y="22"/>
                  </a:lnTo>
                  <a:lnTo>
                    <a:pt x="36" y="22"/>
                  </a:lnTo>
                  <a:lnTo>
                    <a:pt x="36" y="22"/>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7" name="Google Shape;67;p2"/>
            <p:cNvSpPr/>
            <p:nvPr/>
          </p:nvSpPr>
          <p:spPr>
            <a:xfrm>
              <a:off x="6564335" y="3498892"/>
              <a:ext cx="74613" cy="17463"/>
            </a:xfrm>
            <a:custGeom>
              <a:rect b="b" l="l" r="r" t="t"/>
              <a:pathLst>
                <a:path extrusionOk="0" h="23" w="95">
                  <a:moveTo>
                    <a:pt x="36" y="23"/>
                  </a:moveTo>
                  <a:lnTo>
                    <a:pt x="0" y="23"/>
                  </a:lnTo>
                  <a:lnTo>
                    <a:pt x="0" y="0"/>
                  </a:lnTo>
                  <a:lnTo>
                    <a:pt x="36" y="0"/>
                  </a:lnTo>
                  <a:lnTo>
                    <a:pt x="36" y="0"/>
                  </a:lnTo>
                  <a:lnTo>
                    <a:pt x="39" y="1"/>
                  </a:lnTo>
                  <a:lnTo>
                    <a:pt x="43" y="2"/>
                  </a:lnTo>
                  <a:lnTo>
                    <a:pt x="45" y="5"/>
                  </a:lnTo>
                  <a:lnTo>
                    <a:pt x="46" y="8"/>
                  </a:lnTo>
                  <a:lnTo>
                    <a:pt x="91" y="8"/>
                  </a:lnTo>
                  <a:lnTo>
                    <a:pt x="91" y="8"/>
                  </a:lnTo>
                  <a:lnTo>
                    <a:pt x="94" y="9"/>
                  </a:lnTo>
                  <a:lnTo>
                    <a:pt x="95" y="12"/>
                  </a:lnTo>
                  <a:lnTo>
                    <a:pt x="95" y="12"/>
                  </a:lnTo>
                  <a:lnTo>
                    <a:pt x="94" y="14"/>
                  </a:lnTo>
                  <a:lnTo>
                    <a:pt x="91" y="15"/>
                  </a:lnTo>
                  <a:lnTo>
                    <a:pt x="46" y="15"/>
                  </a:lnTo>
                  <a:lnTo>
                    <a:pt x="46" y="15"/>
                  </a:lnTo>
                  <a:lnTo>
                    <a:pt x="45" y="19"/>
                  </a:lnTo>
                  <a:lnTo>
                    <a:pt x="43" y="21"/>
                  </a:lnTo>
                  <a:lnTo>
                    <a:pt x="39" y="22"/>
                  </a:lnTo>
                  <a:lnTo>
                    <a:pt x="36" y="23"/>
                  </a:lnTo>
                  <a:lnTo>
                    <a:pt x="36" y="23"/>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8" name="Google Shape;68;p2"/>
            <p:cNvSpPr/>
            <p:nvPr/>
          </p:nvSpPr>
          <p:spPr>
            <a:xfrm>
              <a:off x="6564335" y="3468729"/>
              <a:ext cx="74613" cy="17463"/>
            </a:xfrm>
            <a:custGeom>
              <a:rect b="b" l="l" r="r" t="t"/>
              <a:pathLst>
                <a:path extrusionOk="0" h="22" w="95">
                  <a:moveTo>
                    <a:pt x="36" y="22"/>
                  </a:moveTo>
                  <a:lnTo>
                    <a:pt x="0" y="22"/>
                  </a:lnTo>
                  <a:lnTo>
                    <a:pt x="0" y="0"/>
                  </a:lnTo>
                  <a:lnTo>
                    <a:pt x="36" y="0"/>
                  </a:lnTo>
                  <a:lnTo>
                    <a:pt x="36" y="0"/>
                  </a:lnTo>
                  <a:lnTo>
                    <a:pt x="39" y="0"/>
                  </a:lnTo>
                  <a:lnTo>
                    <a:pt x="43" y="2"/>
                  </a:lnTo>
                  <a:lnTo>
                    <a:pt x="45" y="5"/>
                  </a:lnTo>
                  <a:lnTo>
                    <a:pt x="46" y="8"/>
                  </a:lnTo>
                  <a:lnTo>
                    <a:pt x="91" y="8"/>
                  </a:lnTo>
                  <a:lnTo>
                    <a:pt x="91" y="8"/>
                  </a:lnTo>
                  <a:lnTo>
                    <a:pt x="94" y="8"/>
                  </a:lnTo>
                  <a:lnTo>
                    <a:pt x="95" y="12"/>
                  </a:lnTo>
                  <a:lnTo>
                    <a:pt x="95" y="12"/>
                  </a:lnTo>
                  <a:lnTo>
                    <a:pt x="94" y="14"/>
                  </a:lnTo>
                  <a:lnTo>
                    <a:pt x="91" y="15"/>
                  </a:lnTo>
                  <a:lnTo>
                    <a:pt x="46" y="15"/>
                  </a:lnTo>
                  <a:lnTo>
                    <a:pt x="46" y="15"/>
                  </a:lnTo>
                  <a:lnTo>
                    <a:pt x="45" y="19"/>
                  </a:lnTo>
                  <a:lnTo>
                    <a:pt x="43" y="21"/>
                  </a:lnTo>
                  <a:lnTo>
                    <a:pt x="39" y="22"/>
                  </a:lnTo>
                  <a:lnTo>
                    <a:pt x="36" y="22"/>
                  </a:lnTo>
                  <a:lnTo>
                    <a:pt x="36" y="22"/>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69" name="Google Shape;69;p2"/>
          <p:cNvGrpSpPr/>
          <p:nvPr/>
        </p:nvGrpSpPr>
        <p:grpSpPr>
          <a:xfrm>
            <a:off x="4978417" y="2967073"/>
            <a:ext cx="808040" cy="808047"/>
            <a:chOff x="4978417" y="2967073"/>
            <a:chExt cx="808040" cy="808047"/>
          </a:xfrm>
        </p:grpSpPr>
        <p:sp>
          <p:nvSpPr>
            <p:cNvPr id="70" name="Google Shape;70;p2"/>
            <p:cNvSpPr/>
            <p:nvPr/>
          </p:nvSpPr>
          <p:spPr>
            <a:xfrm>
              <a:off x="4978417" y="2967073"/>
              <a:ext cx="808040" cy="808047"/>
            </a:xfrm>
            <a:custGeom>
              <a:rect b="b" l="l" r="r" t="t"/>
              <a:pathLst>
                <a:path extrusionOk="0" h="1018" w="1018">
                  <a:moveTo>
                    <a:pt x="1018" y="509"/>
                  </a:moveTo>
                  <a:lnTo>
                    <a:pt x="1018" y="509"/>
                  </a:lnTo>
                  <a:lnTo>
                    <a:pt x="1017" y="536"/>
                  </a:lnTo>
                  <a:lnTo>
                    <a:pt x="1015" y="561"/>
                  </a:lnTo>
                  <a:lnTo>
                    <a:pt x="1013" y="586"/>
                  </a:lnTo>
                  <a:lnTo>
                    <a:pt x="1008" y="612"/>
                  </a:lnTo>
                  <a:lnTo>
                    <a:pt x="1002" y="636"/>
                  </a:lnTo>
                  <a:lnTo>
                    <a:pt x="995" y="660"/>
                  </a:lnTo>
                  <a:lnTo>
                    <a:pt x="987" y="684"/>
                  </a:lnTo>
                  <a:lnTo>
                    <a:pt x="978" y="707"/>
                  </a:lnTo>
                  <a:lnTo>
                    <a:pt x="968" y="729"/>
                  </a:lnTo>
                  <a:lnTo>
                    <a:pt x="956" y="751"/>
                  </a:lnTo>
                  <a:lnTo>
                    <a:pt x="945" y="773"/>
                  </a:lnTo>
                  <a:lnTo>
                    <a:pt x="931" y="794"/>
                  </a:lnTo>
                  <a:lnTo>
                    <a:pt x="917" y="813"/>
                  </a:lnTo>
                  <a:lnTo>
                    <a:pt x="902" y="833"/>
                  </a:lnTo>
                  <a:lnTo>
                    <a:pt x="886" y="851"/>
                  </a:lnTo>
                  <a:lnTo>
                    <a:pt x="869" y="869"/>
                  </a:lnTo>
                  <a:lnTo>
                    <a:pt x="851" y="886"/>
                  </a:lnTo>
                  <a:lnTo>
                    <a:pt x="833" y="902"/>
                  </a:lnTo>
                  <a:lnTo>
                    <a:pt x="813" y="917"/>
                  </a:lnTo>
                  <a:lnTo>
                    <a:pt x="794" y="931"/>
                  </a:lnTo>
                  <a:lnTo>
                    <a:pt x="773" y="945"/>
                  </a:lnTo>
                  <a:lnTo>
                    <a:pt x="752" y="956"/>
                  </a:lnTo>
                  <a:lnTo>
                    <a:pt x="731" y="968"/>
                  </a:lnTo>
                  <a:lnTo>
                    <a:pt x="708" y="978"/>
                  </a:lnTo>
                  <a:lnTo>
                    <a:pt x="685" y="987"/>
                  </a:lnTo>
                  <a:lnTo>
                    <a:pt x="660" y="995"/>
                  </a:lnTo>
                  <a:lnTo>
                    <a:pt x="636" y="1002"/>
                  </a:lnTo>
                  <a:lnTo>
                    <a:pt x="612" y="1008"/>
                  </a:lnTo>
                  <a:lnTo>
                    <a:pt x="587" y="1011"/>
                  </a:lnTo>
                  <a:lnTo>
                    <a:pt x="561" y="1015"/>
                  </a:lnTo>
                  <a:lnTo>
                    <a:pt x="536" y="1017"/>
                  </a:lnTo>
                  <a:lnTo>
                    <a:pt x="509" y="1018"/>
                  </a:lnTo>
                  <a:lnTo>
                    <a:pt x="509" y="1018"/>
                  </a:lnTo>
                  <a:lnTo>
                    <a:pt x="483" y="1017"/>
                  </a:lnTo>
                  <a:lnTo>
                    <a:pt x="458" y="1015"/>
                  </a:lnTo>
                  <a:lnTo>
                    <a:pt x="432" y="1011"/>
                  </a:lnTo>
                  <a:lnTo>
                    <a:pt x="407" y="1008"/>
                  </a:lnTo>
                  <a:lnTo>
                    <a:pt x="383" y="1002"/>
                  </a:lnTo>
                  <a:lnTo>
                    <a:pt x="359" y="995"/>
                  </a:lnTo>
                  <a:lnTo>
                    <a:pt x="334" y="987"/>
                  </a:lnTo>
                  <a:lnTo>
                    <a:pt x="311" y="978"/>
                  </a:lnTo>
                  <a:lnTo>
                    <a:pt x="290" y="968"/>
                  </a:lnTo>
                  <a:lnTo>
                    <a:pt x="268" y="956"/>
                  </a:lnTo>
                  <a:lnTo>
                    <a:pt x="246" y="945"/>
                  </a:lnTo>
                  <a:lnTo>
                    <a:pt x="225" y="931"/>
                  </a:lnTo>
                  <a:lnTo>
                    <a:pt x="205" y="917"/>
                  </a:lnTo>
                  <a:lnTo>
                    <a:pt x="186" y="902"/>
                  </a:lnTo>
                  <a:lnTo>
                    <a:pt x="167" y="886"/>
                  </a:lnTo>
                  <a:lnTo>
                    <a:pt x="150" y="869"/>
                  </a:lnTo>
                  <a:lnTo>
                    <a:pt x="133" y="851"/>
                  </a:lnTo>
                  <a:lnTo>
                    <a:pt x="117" y="833"/>
                  </a:lnTo>
                  <a:lnTo>
                    <a:pt x="102" y="813"/>
                  </a:lnTo>
                  <a:lnTo>
                    <a:pt x="88" y="794"/>
                  </a:lnTo>
                  <a:lnTo>
                    <a:pt x="74" y="773"/>
                  </a:lnTo>
                  <a:lnTo>
                    <a:pt x="63" y="751"/>
                  </a:lnTo>
                  <a:lnTo>
                    <a:pt x="51" y="729"/>
                  </a:lnTo>
                  <a:lnTo>
                    <a:pt x="41" y="707"/>
                  </a:lnTo>
                  <a:lnTo>
                    <a:pt x="32" y="684"/>
                  </a:lnTo>
                  <a:lnTo>
                    <a:pt x="23" y="660"/>
                  </a:lnTo>
                  <a:lnTo>
                    <a:pt x="17" y="636"/>
                  </a:lnTo>
                  <a:lnTo>
                    <a:pt x="11" y="612"/>
                  </a:lnTo>
                  <a:lnTo>
                    <a:pt x="7" y="586"/>
                  </a:lnTo>
                  <a:lnTo>
                    <a:pt x="4" y="561"/>
                  </a:lnTo>
                  <a:lnTo>
                    <a:pt x="2" y="536"/>
                  </a:lnTo>
                  <a:lnTo>
                    <a:pt x="0" y="509"/>
                  </a:lnTo>
                  <a:lnTo>
                    <a:pt x="0" y="509"/>
                  </a:lnTo>
                  <a:lnTo>
                    <a:pt x="2" y="483"/>
                  </a:lnTo>
                  <a:lnTo>
                    <a:pt x="4" y="457"/>
                  </a:lnTo>
                  <a:lnTo>
                    <a:pt x="7" y="432"/>
                  </a:lnTo>
                  <a:lnTo>
                    <a:pt x="11" y="406"/>
                  </a:lnTo>
                  <a:lnTo>
                    <a:pt x="17" y="382"/>
                  </a:lnTo>
                  <a:lnTo>
                    <a:pt x="23" y="358"/>
                  </a:lnTo>
                  <a:lnTo>
                    <a:pt x="32" y="334"/>
                  </a:lnTo>
                  <a:lnTo>
                    <a:pt x="41" y="311"/>
                  </a:lnTo>
                  <a:lnTo>
                    <a:pt x="51" y="289"/>
                  </a:lnTo>
                  <a:lnTo>
                    <a:pt x="63" y="266"/>
                  </a:lnTo>
                  <a:lnTo>
                    <a:pt x="74" y="245"/>
                  </a:lnTo>
                  <a:lnTo>
                    <a:pt x="88" y="224"/>
                  </a:lnTo>
                  <a:lnTo>
                    <a:pt x="102" y="205"/>
                  </a:lnTo>
                  <a:lnTo>
                    <a:pt x="117" y="185"/>
                  </a:lnTo>
                  <a:lnTo>
                    <a:pt x="133" y="167"/>
                  </a:lnTo>
                  <a:lnTo>
                    <a:pt x="150" y="150"/>
                  </a:lnTo>
                  <a:lnTo>
                    <a:pt x="167" y="132"/>
                  </a:lnTo>
                  <a:lnTo>
                    <a:pt x="186" y="116"/>
                  </a:lnTo>
                  <a:lnTo>
                    <a:pt x="205" y="101"/>
                  </a:lnTo>
                  <a:lnTo>
                    <a:pt x="225" y="87"/>
                  </a:lnTo>
                  <a:lnTo>
                    <a:pt x="246" y="73"/>
                  </a:lnTo>
                  <a:lnTo>
                    <a:pt x="268" y="62"/>
                  </a:lnTo>
                  <a:lnTo>
                    <a:pt x="290" y="50"/>
                  </a:lnTo>
                  <a:lnTo>
                    <a:pt x="311" y="40"/>
                  </a:lnTo>
                  <a:lnTo>
                    <a:pt x="334" y="31"/>
                  </a:lnTo>
                  <a:lnTo>
                    <a:pt x="359" y="23"/>
                  </a:lnTo>
                  <a:lnTo>
                    <a:pt x="383" y="16"/>
                  </a:lnTo>
                  <a:lnTo>
                    <a:pt x="407" y="10"/>
                  </a:lnTo>
                  <a:lnTo>
                    <a:pt x="432" y="6"/>
                  </a:lnTo>
                  <a:lnTo>
                    <a:pt x="458" y="3"/>
                  </a:lnTo>
                  <a:lnTo>
                    <a:pt x="483" y="1"/>
                  </a:lnTo>
                  <a:lnTo>
                    <a:pt x="509" y="0"/>
                  </a:lnTo>
                  <a:lnTo>
                    <a:pt x="509" y="0"/>
                  </a:lnTo>
                  <a:lnTo>
                    <a:pt x="536" y="1"/>
                  </a:lnTo>
                  <a:lnTo>
                    <a:pt x="561" y="3"/>
                  </a:lnTo>
                  <a:lnTo>
                    <a:pt x="587" y="6"/>
                  </a:lnTo>
                  <a:lnTo>
                    <a:pt x="612" y="10"/>
                  </a:lnTo>
                  <a:lnTo>
                    <a:pt x="636" y="16"/>
                  </a:lnTo>
                  <a:lnTo>
                    <a:pt x="660" y="23"/>
                  </a:lnTo>
                  <a:lnTo>
                    <a:pt x="685" y="31"/>
                  </a:lnTo>
                  <a:lnTo>
                    <a:pt x="708" y="40"/>
                  </a:lnTo>
                  <a:lnTo>
                    <a:pt x="731" y="50"/>
                  </a:lnTo>
                  <a:lnTo>
                    <a:pt x="752" y="62"/>
                  </a:lnTo>
                  <a:lnTo>
                    <a:pt x="773" y="73"/>
                  </a:lnTo>
                  <a:lnTo>
                    <a:pt x="794" y="87"/>
                  </a:lnTo>
                  <a:lnTo>
                    <a:pt x="813" y="101"/>
                  </a:lnTo>
                  <a:lnTo>
                    <a:pt x="833" y="116"/>
                  </a:lnTo>
                  <a:lnTo>
                    <a:pt x="851" y="132"/>
                  </a:lnTo>
                  <a:lnTo>
                    <a:pt x="869" y="150"/>
                  </a:lnTo>
                  <a:lnTo>
                    <a:pt x="886" y="167"/>
                  </a:lnTo>
                  <a:lnTo>
                    <a:pt x="902" y="185"/>
                  </a:lnTo>
                  <a:lnTo>
                    <a:pt x="917" y="205"/>
                  </a:lnTo>
                  <a:lnTo>
                    <a:pt x="931" y="224"/>
                  </a:lnTo>
                  <a:lnTo>
                    <a:pt x="945" y="245"/>
                  </a:lnTo>
                  <a:lnTo>
                    <a:pt x="956" y="266"/>
                  </a:lnTo>
                  <a:lnTo>
                    <a:pt x="968" y="289"/>
                  </a:lnTo>
                  <a:lnTo>
                    <a:pt x="978" y="311"/>
                  </a:lnTo>
                  <a:lnTo>
                    <a:pt x="987" y="334"/>
                  </a:lnTo>
                  <a:lnTo>
                    <a:pt x="995" y="358"/>
                  </a:lnTo>
                  <a:lnTo>
                    <a:pt x="1002" y="382"/>
                  </a:lnTo>
                  <a:lnTo>
                    <a:pt x="1008" y="406"/>
                  </a:lnTo>
                  <a:lnTo>
                    <a:pt x="1013" y="432"/>
                  </a:lnTo>
                  <a:lnTo>
                    <a:pt x="1015" y="457"/>
                  </a:lnTo>
                  <a:lnTo>
                    <a:pt x="1017" y="483"/>
                  </a:lnTo>
                  <a:lnTo>
                    <a:pt x="1018" y="509"/>
                  </a:lnTo>
                  <a:lnTo>
                    <a:pt x="1018" y="509"/>
                  </a:lnTo>
                  <a:close/>
                </a:path>
              </a:pathLst>
            </a:custGeom>
            <a:solidFill>
              <a:srgbClr val="49CFA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1" name="Google Shape;71;p2"/>
            <p:cNvSpPr/>
            <p:nvPr/>
          </p:nvSpPr>
          <p:spPr>
            <a:xfrm>
              <a:off x="5221305" y="3097250"/>
              <a:ext cx="325439" cy="428630"/>
            </a:xfrm>
            <a:custGeom>
              <a:rect b="b" l="l" r="r" t="t"/>
              <a:pathLst>
                <a:path extrusionOk="0" h="539" w="409">
                  <a:moveTo>
                    <a:pt x="273" y="539"/>
                  </a:moveTo>
                  <a:lnTo>
                    <a:pt x="136" y="539"/>
                  </a:lnTo>
                  <a:lnTo>
                    <a:pt x="136" y="539"/>
                  </a:lnTo>
                  <a:lnTo>
                    <a:pt x="129" y="538"/>
                  </a:lnTo>
                  <a:lnTo>
                    <a:pt x="124" y="534"/>
                  </a:lnTo>
                  <a:lnTo>
                    <a:pt x="120" y="530"/>
                  </a:lnTo>
                  <a:lnTo>
                    <a:pt x="118" y="523"/>
                  </a:lnTo>
                  <a:lnTo>
                    <a:pt x="118" y="482"/>
                  </a:lnTo>
                  <a:lnTo>
                    <a:pt x="118" y="482"/>
                  </a:lnTo>
                  <a:lnTo>
                    <a:pt x="117" y="468"/>
                  </a:lnTo>
                  <a:lnTo>
                    <a:pt x="114" y="453"/>
                  </a:lnTo>
                  <a:lnTo>
                    <a:pt x="108" y="437"/>
                  </a:lnTo>
                  <a:lnTo>
                    <a:pt x="100" y="421"/>
                  </a:lnTo>
                  <a:lnTo>
                    <a:pt x="91" y="405"/>
                  </a:lnTo>
                  <a:lnTo>
                    <a:pt x="80" y="389"/>
                  </a:lnTo>
                  <a:lnTo>
                    <a:pt x="59" y="356"/>
                  </a:lnTo>
                  <a:lnTo>
                    <a:pt x="59" y="356"/>
                  </a:lnTo>
                  <a:lnTo>
                    <a:pt x="39" y="324"/>
                  </a:lnTo>
                  <a:lnTo>
                    <a:pt x="39" y="324"/>
                  </a:lnTo>
                  <a:lnTo>
                    <a:pt x="29" y="309"/>
                  </a:lnTo>
                  <a:lnTo>
                    <a:pt x="21" y="293"/>
                  </a:lnTo>
                  <a:lnTo>
                    <a:pt x="21" y="293"/>
                  </a:lnTo>
                  <a:lnTo>
                    <a:pt x="18" y="291"/>
                  </a:lnTo>
                  <a:lnTo>
                    <a:pt x="18" y="291"/>
                  </a:lnTo>
                  <a:lnTo>
                    <a:pt x="10" y="270"/>
                  </a:lnTo>
                  <a:lnTo>
                    <a:pt x="4" y="248"/>
                  </a:lnTo>
                  <a:lnTo>
                    <a:pt x="1" y="227"/>
                  </a:lnTo>
                  <a:lnTo>
                    <a:pt x="0" y="205"/>
                  </a:lnTo>
                  <a:lnTo>
                    <a:pt x="0" y="205"/>
                  </a:lnTo>
                  <a:lnTo>
                    <a:pt x="1" y="184"/>
                  </a:lnTo>
                  <a:lnTo>
                    <a:pt x="3" y="163"/>
                  </a:lnTo>
                  <a:lnTo>
                    <a:pt x="9" y="144"/>
                  </a:lnTo>
                  <a:lnTo>
                    <a:pt x="16" y="125"/>
                  </a:lnTo>
                  <a:lnTo>
                    <a:pt x="24" y="107"/>
                  </a:lnTo>
                  <a:lnTo>
                    <a:pt x="34" y="89"/>
                  </a:lnTo>
                  <a:lnTo>
                    <a:pt x="46" y="74"/>
                  </a:lnTo>
                  <a:lnTo>
                    <a:pt x="60" y="59"/>
                  </a:lnTo>
                  <a:lnTo>
                    <a:pt x="73" y="47"/>
                  </a:lnTo>
                  <a:lnTo>
                    <a:pt x="90" y="34"/>
                  </a:lnTo>
                  <a:lnTo>
                    <a:pt x="107" y="25"/>
                  </a:lnTo>
                  <a:lnTo>
                    <a:pt x="124" y="16"/>
                  </a:lnTo>
                  <a:lnTo>
                    <a:pt x="144" y="9"/>
                  </a:lnTo>
                  <a:lnTo>
                    <a:pt x="163" y="4"/>
                  </a:lnTo>
                  <a:lnTo>
                    <a:pt x="183" y="1"/>
                  </a:lnTo>
                  <a:lnTo>
                    <a:pt x="204" y="0"/>
                  </a:lnTo>
                  <a:lnTo>
                    <a:pt x="204" y="0"/>
                  </a:lnTo>
                  <a:lnTo>
                    <a:pt x="224" y="1"/>
                  </a:lnTo>
                  <a:lnTo>
                    <a:pt x="245" y="4"/>
                  </a:lnTo>
                  <a:lnTo>
                    <a:pt x="265" y="9"/>
                  </a:lnTo>
                  <a:lnTo>
                    <a:pt x="283" y="16"/>
                  </a:lnTo>
                  <a:lnTo>
                    <a:pt x="302" y="25"/>
                  </a:lnTo>
                  <a:lnTo>
                    <a:pt x="319" y="34"/>
                  </a:lnTo>
                  <a:lnTo>
                    <a:pt x="334" y="47"/>
                  </a:lnTo>
                  <a:lnTo>
                    <a:pt x="349" y="59"/>
                  </a:lnTo>
                  <a:lnTo>
                    <a:pt x="361" y="74"/>
                  </a:lnTo>
                  <a:lnTo>
                    <a:pt x="374" y="89"/>
                  </a:lnTo>
                  <a:lnTo>
                    <a:pt x="383" y="107"/>
                  </a:lnTo>
                  <a:lnTo>
                    <a:pt x="392" y="125"/>
                  </a:lnTo>
                  <a:lnTo>
                    <a:pt x="399" y="144"/>
                  </a:lnTo>
                  <a:lnTo>
                    <a:pt x="404" y="163"/>
                  </a:lnTo>
                  <a:lnTo>
                    <a:pt x="407" y="184"/>
                  </a:lnTo>
                  <a:lnTo>
                    <a:pt x="409" y="205"/>
                  </a:lnTo>
                  <a:lnTo>
                    <a:pt x="409" y="205"/>
                  </a:lnTo>
                  <a:lnTo>
                    <a:pt x="407" y="227"/>
                  </a:lnTo>
                  <a:lnTo>
                    <a:pt x="404" y="248"/>
                  </a:lnTo>
                  <a:lnTo>
                    <a:pt x="398" y="270"/>
                  </a:lnTo>
                  <a:lnTo>
                    <a:pt x="389" y="291"/>
                  </a:lnTo>
                  <a:lnTo>
                    <a:pt x="389" y="291"/>
                  </a:lnTo>
                  <a:lnTo>
                    <a:pt x="388" y="293"/>
                  </a:lnTo>
                  <a:lnTo>
                    <a:pt x="388" y="293"/>
                  </a:lnTo>
                  <a:lnTo>
                    <a:pt x="379" y="309"/>
                  </a:lnTo>
                  <a:lnTo>
                    <a:pt x="369" y="324"/>
                  </a:lnTo>
                  <a:lnTo>
                    <a:pt x="369" y="324"/>
                  </a:lnTo>
                  <a:lnTo>
                    <a:pt x="349" y="356"/>
                  </a:lnTo>
                  <a:lnTo>
                    <a:pt x="349" y="356"/>
                  </a:lnTo>
                  <a:lnTo>
                    <a:pt x="327" y="389"/>
                  </a:lnTo>
                  <a:lnTo>
                    <a:pt x="318" y="405"/>
                  </a:lnTo>
                  <a:lnTo>
                    <a:pt x="308" y="421"/>
                  </a:lnTo>
                  <a:lnTo>
                    <a:pt x="300" y="437"/>
                  </a:lnTo>
                  <a:lnTo>
                    <a:pt x="295" y="453"/>
                  </a:lnTo>
                  <a:lnTo>
                    <a:pt x="291" y="468"/>
                  </a:lnTo>
                  <a:lnTo>
                    <a:pt x="289" y="482"/>
                  </a:lnTo>
                  <a:lnTo>
                    <a:pt x="289" y="523"/>
                  </a:lnTo>
                  <a:lnTo>
                    <a:pt x="289" y="523"/>
                  </a:lnTo>
                  <a:lnTo>
                    <a:pt x="288" y="530"/>
                  </a:lnTo>
                  <a:lnTo>
                    <a:pt x="284" y="534"/>
                  </a:lnTo>
                  <a:lnTo>
                    <a:pt x="280" y="538"/>
                  </a:lnTo>
                  <a:lnTo>
                    <a:pt x="273" y="539"/>
                  </a:lnTo>
                  <a:lnTo>
                    <a:pt x="273" y="539"/>
                  </a:lnTo>
                  <a:close/>
                  <a:moveTo>
                    <a:pt x="204" y="11"/>
                  </a:moveTo>
                  <a:lnTo>
                    <a:pt x="204" y="11"/>
                  </a:lnTo>
                  <a:lnTo>
                    <a:pt x="184" y="12"/>
                  </a:lnTo>
                  <a:lnTo>
                    <a:pt x="166" y="14"/>
                  </a:lnTo>
                  <a:lnTo>
                    <a:pt x="147" y="19"/>
                  </a:lnTo>
                  <a:lnTo>
                    <a:pt x="129" y="26"/>
                  </a:lnTo>
                  <a:lnTo>
                    <a:pt x="111" y="34"/>
                  </a:lnTo>
                  <a:lnTo>
                    <a:pt x="97" y="44"/>
                  </a:lnTo>
                  <a:lnTo>
                    <a:pt x="82" y="55"/>
                  </a:lnTo>
                  <a:lnTo>
                    <a:pt x="68" y="67"/>
                  </a:lnTo>
                  <a:lnTo>
                    <a:pt x="55" y="81"/>
                  </a:lnTo>
                  <a:lnTo>
                    <a:pt x="44" y="96"/>
                  </a:lnTo>
                  <a:lnTo>
                    <a:pt x="34" y="112"/>
                  </a:lnTo>
                  <a:lnTo>
                    <a:pt x="26" y="129"/>
                  </a:lnTo>
                  <a:lnTo>
                    <a:pt x="19" y="147"/>
                  </a:lnTo>
                  <a:lnTo>
                    <a:pt x="15" y="165"/>
                  </a:lnTo>
                  <a:lnTo>
                    <a:pt x="11" y="185"/>
                  </a:lnTo>
                  <a:lnTo>
                    <a:pt x="11" y="205"/>
                  </a:lnTo>
                  <a:lnTo>
                    <a:pt x="11" y="205"/>
                  </a:lnTo>
                  <a:lnTo>
                    <a:pt x="12" y="225"/>
                  </a:lnTo>
                  <a:lnTo>
                    <a:pt x="16" y="246"/>
                  </a:lnTo>
                  <a:lnTo>
                    <a:pt x="22" y="266"/>
                  </a:lnTo>
                  <a:lnTo>
                    <a:pt x="29" y="285"/>
                  </a:lnTo>
                  <a:lnTo>
                    <a:pt x="29" y="285"/>
                  </a:lnTo>
                  <a:lnTo>
                    <a:pt x="30" y="288"/>
                  </a:lnTo>
                  <a:lnTo>
                    <a:pt x="30" y="289"/>
                  </a:lnTo>
                  <a:lnTo>
                    <a:pt x="30" y="289"/>
                  </a:lnTo>
                  <a:lnTo>
                    <a:pt x="39" y="304"/>
                  </a:lnTo>
                  <a:lnTo>
                    <a:pt x="48" y="318"/>
                  </a:lnTo>
                  <a:lnTo>
                    <a:pt x="48" y="319"/>
                  </a:lnTo>
                  <a:lnTo>
                    <a:pt x="48" y="319"/>
                  </a:lnTo>
                  <a:lnTo>
                    <a:pt x="69" y="349"/>
                  </a:lnTo>
                  <a:lnTo>
                    <a:pt x="69" y="349"/>
                  </a:lnTo>
                  <a:lnTo>
                    <a:pt x="92" y="384"/>
                  </a:lnTo>
                  <a:lnTo>
                    <a:pt x="102" y="402"/>
                  </a:lnTo>
                  <a:lnTo>
                    <a:pt x="111" y="419"/>
                  </a:lnTo>
                  <a:lnTo>
                    <a:pt x="120" y="435"/>
                  </a:lnTo>
                  <a:lnTo>
                    <a:pt x="125" y="451"/>
                  </a:lnTo>
                  <a:lnTo>
                    <a:pt x="129" y="467"/>
                  </a:lnTo>
                  <a:lnTo>
                    <a:pt x="130" y="482"/>
                  </a:lnTo>
                  <a:lnTo>
                    <a:pt x="130" y="523"/>
                  </a:lnTo>
                  <a:lnTo>
                    <a:pt x="130" y="523"/>
                  </a:lnTo>
                  <a:lnTo>
                    <a:pt x="131" y="525"/>
                  </a:lnTo>
                  <a:lnTo>
                    <a:pt x="132" y="526"/>
                  </a:lnTo>
                  <a:lnTo>
                    <a:pt x="133" y="527"/>
                  </a:lnTo>
                  <a:lnTo>
                    <a:pt x="136" y="527"/>
                  </a:lnTo>
                  <a:lnTo>
                    <a:pt x="273" y="527"/>
                  </a:lnTo>
                  <a:lnTo>
                    <a:pt x="273" y="527"/>
                  </a:lnTo>
                  <a:lnTo>
                    <a:pt x="275" y="527"/>
                  </a:lnTo>
                  <a:lnTo>
                    <a:pt x="276" y="526"/>
                  </a:lnTo>
                  <a:lnTo>
                    <a:pt x="277" y="525"/>
                  </a:lnTo>
                  <a:lnTo>
                    <a:pt x="277" y="523"/>
                  </a:lnTo>
                  <a:lnTo>
                    <a:pt x="277" y="482"/>
                  </a:lnTo>
                  <a:lnTo>
                    <a:pt x="277" y="482"/>
                  </a:lnTo>
                  <a:lnTo>
                    <a:pt x="280" y="467"/>
                  </a:lnTo>
                  <a:lnTo>
                    <a:pt x="283" y="451"/>
                  </a:lnTo>
                  <a:lnTo>
                    <a:pt x="289" y="435"/>
                  </a:lnTo>
                  <a:lnTo>
                    <a:pt x="297" y="419"/>
                  </a:lnTo>
                  <a:lnTo>
                    <a:pt x="306" y="402"/>
                  </a:lnTo>
                  <a:lnTo>
                    <a:pt x="316" y="384"/>
                  </a:lnTo>
                  <a:lnTo>
                    <a:pt x="340" y="350"/>
                  </a:lnTo>
                  <a:lnTo>
                    <a:pt x="340" y="350"/>
                  </a:lnTo>
                  <a:lnTo>
                    <a:pt x="359" y="319"/>
                  </a:lnTo>
                  <a:lnTo>
                    <a:pt x="360" y="318"/>
                  </a:lnTo>
                  <a:lnTo>
                    <a:pt x="360" y="318"/>
                  </a:lnTo>
                  <a:lnTo>
                    <a:pt x="369" y="304"/>
                  </a:lnTo>
                  <a:lnTo>
                    <a:pt x="378" y="289"/>
                  </a:lnTo>
                  <a:lnTo>
                    <a:pt x="378" y="288"/>
                  </a:lnTo>
                  <a:lnTo>
                    <a:pt x="378" y="288"/>
                  </a:lnTo>
                  <a:lnTo>
                    <a:pt x="379" y="286"/>
                  </a:lnTo>
                  <a:lnTo>
                    <a:pt x="379" y="286"/>
                  </a:lnTo>
                  <a:lnTo>
                    <a:pt x="387" y="266"/>
                  </a:lnTo>
                  <a:lnTo>
                    <a:pt x="392" y="246"/>
                  </a:lnTo>
                  <a:lnTo>
                    <a:pt x="396" y="225"/>
                  </a:lnTo>
                  <a:lnTo>
                    <a:pt x="397" y="205"/>
                  </a:lnTo>
                  <a:lnTo>
                    <a:pt x="397" y="205"/>
                  </a:lnTo>
                  <a:lnTo>
                    <a:pt x="396" y="185"/>
                  </a:lnTo>
                  <a:lnTo>
                    <a:pt x="394" y="165"/>
                  </a:lnTo>
                  <a:lnTo>
                    <a:pt x="389" y="147"/>
                  </a:lnTo>
                  <a:lnTo>
                    <a:pt x="382" y="129"/>
                  </a:lnTo>
                  <a:lnTo>
                    <a:pt x="374" y="112"/>
                  </a:lnTo>
                  <a:lnTo>
                    <a:pt x="364" y="96"/>
                  </a:lnTo>
                  <a:lnTo>
                    <a:pt x="353" y="81"/>
                  </a:lnTo>
                  <a:lnTo>
                    <a:pt x="341" y="67"/>
                  </a:lnTo>
                  <a:lnTo>
                    <a:pt x="327" y="55"/>
                  </a:lnTo>
                  <a:lnTo>
                    <a:pt x="312" y="44"/>
                  </a:lnTo>
                  <a:lnTo>
                    <a:pt x="296" y="34"/>
                  </a:lnTo>
                  <a:lnTo>
                    <a:pt x="280" y="26"/>
                  </a:lnTo>
                  <a:lnTo>
                    <a:pt x="261" y="19"/>
                  </a:lnTo>
                  <a:lnTo>
                    <a:pt x="243" y="14"/>
                  </a:lnTo>
                  <a:lnTo>
                    <a:pt x="223" y="12"/>
                  </a:lnTo>
                  <a:lnTo>
                    <a:pt x="204" y="11"/>
                  </a:lnTo>
                  <a:lnTo>
                    <a:pt x="204" y="11"/>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2" name="Google Shape;72;p2"/>
            <p:cNvSpPr/>
            <p:nvPr/>
          </p:nvSpPr>
          <p:spPr>
            <a:xfrm>
              <a:off x="5316556" y="3541755"/>
              <a:ext cx="134938" cy="28575"/>
            </a:xfrm>
            <a:custGeom>
              <a:rect b="b" l="l" r="r" t="t"/>
              <a:pathLst>
                <a:path extrusionOk="0" h="36" w="171">
                  <a:moveTo>
                    <a:pt x="158" y="36"/>
                  </a:moveTo>
                  <a:lnTo>
                    <a:pt x="14" y="36"/>
                  </a:lnTo>
                  <a:lnTo>
                    <a:pt x="14" y="36"/>
                  </a:lnTo>
                  <a:lnTo>
                    <a:pt x="10" y="35"/>
                  </a:lnTo>
                  <a:lnTo>
                    <a:pt x="5" y="33"/>
                  </a:lnTo>
                  <a:lnTo>
                    <a:pt x="2" y="28"/>
                  </a:lnTo>
                  <a:lnTo>
                    <a:pt x="0" y="23"/>
                  </a:lnTo>
                  <a:lnTo>
                    <a:pt x="0" y="14"/>
                  </a:lnTo>
                  <a:lnTo>
                    <a:pt x="0" y="14"/>
                  </a:lnTo>
                  <a:lnTo>
                    <a:pt x="2" y="8"/>
                  </a:lnTo>
                  <a:lnTo>
                    <a:pt x="5" y="4"/>
                  </a:lnTo>
                  <a:lnTo>
                    <a:pt x="10" y="1"/>
                  </a:lnTo>
                  <a:lnTo>
                    <a:pt x="14" y="0"/>
                  </a:lnTo>
                  <a:lnTo>
                    <a:pt x="158" y="0"/>
                  </a:lnTo>
                  <a:lnTo>
                    <a:pt x="158" y="0"/>
                  </a:lnTo>
                  <a:lnTo>
                    <a:pt x="163" y="1"/>
                  </a:lnTo>
                  <a:lnTo>
                    <a:pt x="167" y="4"/>
                  </a:lnTo>
                  <a:lnTo>
                    <a:pt x="170" y="8"/>
                  </a:lnTo>
                  <a:lnTo>
                    <a:pt x="171" y="14"/>
                  </a:lnTo>
                  <a:lnTo>
                    <a:pt x="171" y="23"/>
                  </a:lnTo>
                  <a:lnTo>
                    <a:pt x="171" y="23"/>
                  </a:lnTo>
                  <a:lnTo>
                    <a:pt x="170" y="28"/>
                  </a:lnTo>
                  <a:lnTo>
                    <a:pt x="167" y="33"/>
                  </a:lnTo>
                  <a:lnTo>
                    <a:pt x="163" y="35"/>
                  </a:lnTo>
                  <a:lnTo>
                    <a:pt x="158" y="36"/>
                  </a:lnTo>
                  <a:lnTo>
                    <a:pt x="158" y="36"/>
                  </a:lnTo>
                  <a:close/>
                  <a:moveTo>
                    <a:pt x="14" y="12"/>
                  </a:moveTo>
                  <a:lnTo>
                    <a:pt x="14" y="12"/>
                  </a:lnTo>
                  <a:lnTo>
                    <a:pt x="13" y="12"/>
                  </a:lnTo>
                  <a:lnTo>
                    <a:pt x="12" y="14"/>
                  </a:lnTo>
                  <a:lnTo>
                    <a:pt x="12" y="23"/>
                  </a:lnTo>
                  <a:lnTo>
                    <a:pt x="12" y="23"/>
                  </a:lnTo>
                  <a:lnTo>
                    <a:pt x="13" y="25"/>
                  </a:lnTo>
                  <a:lnTo>
                    <a:pt x="14" y="25"/>
                  </a:lnTo>
                  <a:lnTo>
                    <a:pt x="158" y="25"/>
                  </a:lnTo>
                  <a:lnTo>
                    <a:pt x="158" y="25"/>
                  </a:lnTo>
                  <a:lnTo>
                    <a:pt x="159" y="25"/>
                  </a:lnTo>
                  <a:lnTo>
                    <a:pt x="159" y="23"/>
                  </a:lnTo>
                  <a:lnTo>
                    <a:pt x="159" y="14"/>
                  </a:lnTo>
                  <a:lnTo>
                    <a:pt x="159" y="14"/>
                  </a:lnTo>
                  <a:lnTo>
                    <a:pt x="159" y="12"/>
                  </a:lnTo>
                  <a:lnTo>
                    <a:pt x="158" y="12"/>
                  </a:lnTo>
                  <a:lnTo>
                    <a:pt x="14" y="12"/>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3" name="Google Shape;73;p2"/>
            <p:cNvSpPr/>
            <p:nvPr/>
          </p:nvSpPr>
          <p:spPr>
            <a:xfrm>
              <a:off x="5329256" y="3579856"/>
              <a:ext cx="107950" cy="28575"/>
            </a:xfrm>
            <a:custGeom>
              <a:rect b="b" l="l" r="r" t="t"/>
              <a:pathLst>
                <a:path extrusionOk="0" h="35" w="136">
                  <a:moveTo>
                    <a:pt x="123" y="35"/>
                  </a:moveTo>
                  <a:lnTo>
                    <a:pt x="13" y="35"/>
                  </a:lnTo>
                  <a:lnTo>
                    <a:pt x="13" y="35"/>
                  </a:lnTo>
                  <a:lnTo>
                    <a:pt x="8" y="34"/>
                  </a:lnTo>
                  <a:lnTo>
                    <a:pt x="4" y="32"/>
                  </a:lnTo>
                  <a:lnTo>
                    <a:pt x="1" y="27"/>
                  </a:lnTo>
                  <a:lnTo>
                    <a:pt x="0" y="23"/>
                  </a:lnTo>
                  <a:lnTo>
                    <a:pt x="0" y="14"/>
                  </a:lnTo>
                  <a:lnTo>
                    <a:pt x="0" y="14"/>
                  </a:lnTo>
                  <a:lnTo>
                    <a:pt x="1" y="8"/>
                  </a:lnTo>
                  <a:lnTo>
                    <a:pt x="4" y="3"/>
                  </a:lnTo>
                  <a:lnTo>
                    <a:pt x="8" y="1"/>
                  </a:lnTo>
                  <a:lnTo>
                    <a:pt x="13" y="0"/>
                  </a:lnTo>
                  <a:lnTo>
                    <a:pt x="123" y="0"/>
                  </a:lnTo>
                  <a:lnTo>
                    <a:pt x="123" y="0"/>
                  </a:lnTo>
                  <a:lnTo>
                    <a:pt x="128" y="1"/>
                  </a:lnTo>
                  <a:lnTo>
                    <a:pt x="132" y="3"/>
                  </a:lnTo>
                  <a:lnTo>
                    <a:pt x="136" y="8"/>
                  </a:lnTo>
                  <a:lnTo>
                    <a:pt x="136" y="14"/>
                  </a:lnTo>
                  <a:lnTo>
                    <a:pt x="136" y="23"/>
                  </a:lnTo>
                  <a:lnTo>
                    <a:pt x="136" y="23"/>
                  </a:lnTo>
                  <a:lnTo>
                    <a:pt x="136" y="27"/>
                  </a:lnTo>
                  <a:lnTo>
                    <a:pt x="132" y="32"/>
                  </a:lnTo>
                  <a:lnTo>
                    <a:pt x="128" y="34"/>
                  </a:lnTo>
                  <a:lnTo>
                    <a:pt x="123" y="35"/>
                  </a:lnTo>
                  <a:lnTo>
                    <a:pt x="123" y="35"/>
                  </a:lnTo>
                  <a:close/>
                  <a:moveTo>
                    <a:pt x="13" y="11"/>
                  </a:moveTo>
                  <a:lnTo>
                    <a:pt x="13" y="11"/>
                  </a:lnTo>
                  <a:lnTo>
                    <a:pt x="12" y="11"/>
                  </a:lnTo>
                  <a:lnTo>
                    <a:pt x="11" y="14"/>
                  </a:lnTo>
                  <a:lnTo>
                    <a:pt x="11" y="23"/>
                  </a:lnTo>
                  <a:lnTo>
                    <a:pt x="11" y="23"/>
                  </a:lnTo>
                  <a:lnTo>
                    <a:pt x="12" y="24"/>
                  </a:lnTo>
                  <a:lnTo>
                    <a:pt x="13" y="24"/>
                  </a:lnTo>
                  <a:lnTo>
                    <a:pt x="123" y="24"/>
                  </a:lnTo>
                  <a:lnTo>
                    <a:pt x="123" y="24"/>
                  </a:lnTo>
                  <a:lnTo>
                    <a:pt x="124" y="24"/>
                  </a:lnTo>
                  <a:lnTo>
                    <a:pt x="125" y="23"/>
                  </a:lnTo>
                  <a:lnTo>
                    <a:pt x="125" y="14"/>
                  </a:lnTo>
                  <a:lnTo>
                    <a:pt x="125" y="14"/>
                  </a:lnTo>
                  <a:lnTo>
                    <a:pt x="124" y="11"/>
                  </a:lnTo>
                  <a:lnTo>
                    <a:pt x="123" y="11"/>
                  </a:lnTo>
                  <a:lnTo>
                    <a:pt x="13" y="11"/>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4" name="Google Shape;74;p2"/>
            <p:cNvSpPr/>
            <p:nvPr/>
          </p:nvSpPr>
          <p:spPr>
            <a:xfrm>
              <a:off x="5343543" y="3617956"/>
              <a:ext cx="80963" cy="28575"/>
            </a:xfrm>
            <a:custGeom>
              <a:rect b="b" l="l" r="r" t="t"/>
              <a:pathLst>
                <a:path extrusionOk="0" h="36" w="102">
                  <a:moveTo>
                    <a:pt x="89" y="36"/>
                  </a:moveTo>
                  <a:lnTo>
                    <a:pt x="14" y="36"/>
                  </a:lnTo>
                  <a:lnTo>
                    <a:pt x="14" y="36"/>
                  </a:lnTo>
                  <a:lnTo>
                    <a:pt x="8" y="35"/>
                  </a:lnTo>
                  <a:lnTo>
                    <a:pt x="3" y="32"/>
                  </a:lnTo>
                  <a:lnTo>
                    <a:pt x="1" y="28"/>
                  </a:lnTo>
                  <a:lnTo>
                    <a:pt x="0" y="22"/>
                  </a:lnTo>
                  <a:lnTo>
                    <a:pt x="0" y="14"/>
                  </a:lnTo>
                  <a:lnTo>
                    <a:pt x="0" y="14"/>
                  </a:lnTo>
                  <a:lnTo>
                    <a:pt x="1" y="8"/>
                  </a:lnTo>
                  <a:lnTo>
                    <a:pt x="3" y="4"/>
                  </a:lnTo>
                  <a:lnTo>
                    <a:pt x="8" y="1"/>
                  </a:lnTo>
                  <a:lnTo>
                    <a:pt x="14" y="0"/>
                  </a:lnTo>
                  <a:lnTo>
                    <a:pt x="89" y="0"/>
                  </a:lnTo>
                  <a:lnTo>
                    <a:pt x="89" y="0"/>
                  </a:lnTo>
                  <a:lnTo>
                    <a:pt x="93" y="1"/>
                  </a:lnTo>
                  <a:lnTo>
                    <a:pt x="98" y="4"/>
                  </a:lnTo>
                  <a:lnTo>
                    <a:pt x="101" y="8"/>
                  </a:lnTo>
                  <a:lnTo>
                    <a:pt x="102" y="14"/>
                  </a:lnTo>
                  <a:lnTo>
                    <a:pt x="102" y="22"/>
                  </a:lnTo>
                  <a:lnTo>
                    <a:pt x="102" y="22"/>
                  </a:lnTo>
                  <a:lnTo>
                    <a:pt x="101" y="28"/>
                  </a:lnTo>
                  <a:lnTo>
                    <a:pt x="98" y="32"/>
                  </a:lnTo>
                  <a:lnTo>
                    <a:pt x="93" y="35"/>
                  </a:lnTo>
                  <a:lnTo>
                    <a:pt x="89" y="36"/>
                  </a:lnTo>
                  <a:lnTo>
                    <a:pt x="89" y="36"/>
                  </a:lnTo>
                  <a:close/>
                  <a:moveTo>
                    <a:pt x="14" y="12"/>
                  </a:moveTo>
                  <a:lnTo>
                    <a:pt x="14" y="12"/>
                  </a:lnTo>
                  <a:lnTo>
                    <a:pt x="11" y="12"/>
                  </a:lnTo>
                  <a:lnTo>
                    <a:pt x="11" y="14"/>
                  </a:lnTo>
                  <a:lnTo>
                    <a:pt x="11" y="22"/>
                  </a:lnTo>
                  <a:lnTo>
                    <a:pt x="11" y="22"/>
                  </a:lnTo>
                  <a:lnTo>
                    <a:pt x="11" y="24"/>
                  </a:lnTo>
                  <a:lnTo>
                    <a:pt x="14" y="24"/>
                  </a:lnTo>
                  <a:lnTo>
                    <a:pt x="89" y="24"/>
                  </a:lnTo>
                  <a:lnTo>
                    <a:pt x="89" y="24"/>
                  </a:lnTo>
                  <a:lnTo>
                    <a:pt x="90" y="24"/>
                  </a:lnTo>
                  <a:lnTo>
                    <a:pt x="91" y="22"/>
                  </a:lnTo>
                  <a:lnTo>
                    <a:pt x="91" y="14"/>
                  </a:lnTo>
                  <a:lnTo>
                    <a:pt x="91" y="14"/>
                  </a:lnTo>
                  <a:lnTo>
                    <a:pt x="90" y="12"/>
                  </a:lnTo>
                  <a:lnTo>
                    <a:pt x="89" y="12"/>
                  </a:lnTo>
                  <a:lnTo>
                    <a:pt x="14" y="12"/>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5" name="Google Shape;75;p2"/>
            <p:cNvSpPr/>
            <p:nvPr/>
          </p:nvSpPr>
          <p:spPr>
            <a:xfrm>
              <a:off x="5260993" y="3143288"/>
              <a:ext cx="100013" cy="133352"/>
            </a:xfrm>
            <a:custGeom>
              <a:rect b="b" l="l" r="r" t="t"/>
              <a:pathLst>
                <a:path extrusionOk="0" h="167" w="126">
                  <a:moveTo>
                    <a:pt x="6" y="167"/>
                  </a:moveTo>
                  <a:lnTo>
                    <a:pt x="6" y="167"/>
                  </a:lnTo>
                  <a:lnTo>
                    <a:pt x="4" y="166"/>
                  </a:lnTo>
                  <a:lnTo>
                    <a:pt x="3" y="165"/>
                  </a:lnTo>
                  <a:lnTo>
                    <a:pt x="1" y="164"/>
                  </a:lnTo>
                  <a:lnTo>
                    <a:pt x="0" y="161"/>
                  </a:lnTo>
                  <a:lnTo>
                    <a:pt x="0" y="161"/>
                  </a:lnTo>
                  <a:lnTo>
                    <a:pt x="1" y="142"/>
                  </a:lnTo>
                  <a:lnTo>
                    <a:pt x="4" y="125"/>
                  </a:lnTo>
                  <a:lnTo>
                    <a:pt x="8" y="107"/>
                  </a:lnTo>
                  <a:lnTo>
                    <a:pt x="14" y="92"/>
                  </a:lnTo>
                  <a:lnTo>
                    <a:pt x="21" y="77"/>
                  </a:lnTo>
                  <a:lnTo>
                    <a:pt x="29" y="65"/>
                  </a:lnTo>
                  <a:lnTo>
                    <a:pt x="38" y="52"/>
                  </a:lnTo>
                  <a:lnTo>
                    <a:pt x="48" y="42"/>
                  </a:lnTo>
                  <a:lnTo>
                    <a:pt x="57" y="31"/>
                  </a:lnTo>
                  <a:lnTo>
                    <a:pt x="67" y="23"/>
                  </a:lnTo>
                  <a:lnTo>
                    <a:pt x="77" y="16"/>
                  </a:lnTo>
                  <a:lnTo>
                    <a:pt x="87" y="10"/>
                  </a:lnTo>
                  <a:lnTo>
                    <a:pt x="97" y="6"/>
                  </a:lnTo>
                  <a:lnTo>
                    <a:pt x="105" y="2"/>
                  </a:lnTo>
                  <a:lnTo>
                    <a:pt x="113" y="1"/>
                  </a:lnTo>
                  <a:lnTo>
                    <a:pt x="121" y="0"/>
                  </a:lnTo>
                  <a:lnTo>
                    <a:pt x="121" y="0"/>
                  </a:lnTo>
                  <a:lnTo>
                    <a:pt x="122" y="0"/>
                  </a:lnTo>
                  <a:lnTo>
                    <a:pt x="125" y="1"/>
                  </a:lnTo>
                  <a:lnTo>
                    <a:pt x="126" y="4"/>
                  </a:lnTo>
                  <a:lnTo>
                    <a:pt x="126" y="6"/>
                  </a:lnTo>
                  <a:lnTo>
                    <a:pt x="126" y="6"/>
                  </a:lnTo>
                  <a:lnTo>
                    <a:pt x="126" y="8"/>
                  </a:lnTo>
                  <a:lnTo>
                    <a:pt x="125" y="9"/>
                  </a:lnTo>
                  <a:lnTo>
                    <a:pt x="122" y="10"/>
                  </a:lnTo>
                  <a:lnTo>
                    <a:pt x="121" y="12"/>
                  </a:lnTo>
                  <a:lnTo>
                    <a:pt x="121" y="12"/>
                  </a:lnTo>
                  <a:lnTo>
                    <a:pt x="114" y="12"/>
                  </a:lnTo>
                  <a:lnTo>
                    <a:pt x="107" y="14"/>
                  </a:lnTo>
                  <a:lnTo>
                    <a:pt x="100" y="17"/>
                  </a:lnTo>
                  <a:lnTo>
                    <a:pt x="92" y="21"/>
                  </a:lnTo>
                  <a:lnTo>
                    <a:pt x="83" y="27"/>
                  </a:lnTo>
                  <a:lnTo>
                    <a:pt x="74" y="32"/>
                  </a:lnTo>
                  <a:lnTo>
                    <a:pt x="65" y="40"/>
                  </a:lnTo>
                  <a:lnTo>
                    <a:pt x="56" y="50"/>
                  </a:lnTo>
                  <a:lnTo>
                    <a:pt x="48" y="60"/>
                  </a:lnTo>
                  <a:lnTo>
                    <a:pt x="39" y="70"/>
                  </a:lnTo>
                  <a:lnTo>
                    <a:pt x="31" y="83"/>
                  </a:lnTo>
                  <a:lnTo>
                    <a:pt x="24" y="97"/>
                  </a:lnTo>
                  <a:lnTo>
                    <a:pt x="20" y="111"/>
                  </a:lnTo>
                  <a:lnTo>
                    <a:pt x="15" y="127"/>
                  </a:lnTo>
                  <a:lnTo>
                    <a:pt x="13" y="143"/>
                  </a:lnTo>
                  <a:lnTo>
                    <a:pt x="12" y="161"/>
                  </a:lnTo>
                  <a:lnTo>
                    <a:pt x="12" y="161"/>
                  </a:lnTo>
                  <a:lnTo>
                    <a:pt x="12" y="164"/>
                  </a:lnTo>
                  <a:lnTo>
                    <a:pt x="11" y="165"/>
                  </a:lnTo>
                  <a:lnTo>
                    <a:pt x="8" y="166"/>
                  </a:lnTo>
                  <a:lnTo>
                    <a:pt x="6" y="167"/>
                  </a:lnTo>
                  <a:lnTo>
                    <a:pt x="6" y="167"/>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chine Learning PPT 3">
  <p:cSld name="Machine Learning PPT 3">
    <p:spTree>
      <p:nvGrpSpPr>
        <p:cNvPr id="76" name="Shape 76"/>
        <p:cNvGrpSpPr/>
        <p:nvPr/>
      </p:nvGrpSpPr>
      <p:grpSpPr>
        <a:xfrm>
          <a:off x="0" y="0"/>
          <a:ext cx="0" cy="0"/>
          <a:chOff x="0" y="0"/>
          <a:chExt cx="0" cy="0"/>
        </a:xfrm>
      </p:grpSpPr>
      <p:sp>
        <p:nvSpPr>
          <p:cNvPr id="77" name="Google Shape;77;p3"/>
          <p:cNvSpPr/>
          <p:nvPr/>
        </p:nvSpPr>
        <p:spPr>
          <a:xfrm rot="5400000">
            <a:off x="-1642851" y="1642852"/>
            <a:ext cx="5143500" cy="1857796"/>
          </a:xfrm>
          <a:custGeom>
            <a:rect b="b" l="l" r="r" t="t"/>
            <a:pathLst>
              <a:path extrusionOk="0" h="933" w="11520">
                <a:moveTo>
                  <a:pt x="11520" y="0"/>
                </a:moveTo>
                <a:lnTo>
                  <a:pt x="0" y="507"/>
                </a:lnTo>
                <a:lnTo>
                  <a:pt x="0" y="933"/>
                </a:lnTo>
                <a:lnTo>
                  <a:pt x="11520" y="933"/>
                </a:lnTo>
                <a:lnTo>
                  <a:pt x="11520" y="0"/>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8" name="Google Shape;78;p3"/>
          <p:cNvSpPr txBox="1"/>
          <p:nvPr>
            <p:ph type="title"/>
          </p:nvPr>
        </p:nvSpPr>
        <p:spPr>
          <a:xfrm>
            <a:off x="1857798" y="915566"/>
            <a:ext cx="6829002" cy="85725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dk1"/>
              </a:buClr>
              <a:buSzPts val="42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9" name="Google Shape;79;p3"/>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rgbClr val="7F7F7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3"/>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solidFill>
                  <a:srgbClr val="7F7F7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3"/>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200">
                <a:solidFill>
                  <a:srgbClr val="7F7F7F"/>
                </a:solidFill>
                <a:latin typeface="Calibri"/>
                <a:ea typeface="Calibri"/>
                <a:cs typeface="Calibri"/>
                <a:sym typeface="Calibri"/>
              </a:defRPr>
            </a:lvl1pPr>
            <a:lvl2pPr indent="0" lvl="1" marL="0" algn="r">
              <a:spcBef>
                <a:spcPts val="0"/>
              </a:spcBef>
              <a:buNone/>
              <a:defRPr sz="1200">
                <a:solidFill>
                  <a:srgbClr val="7F7F7F"/>
                </a:solidFill>
                <a:latin typeface="Calibri"/>
                <a:ea typeface="Calibri"/>
                <a:cs typeface="Calibri"/>
                <a:sym typeface="Calibri"/>
              </a:defRPr>
            </a:lvl2pPr>
            <a:lvl3pPr indent="0" lvl="2" marL="0" algn="r">
              <a:spcBef>
                <a:spcPts val="0"/>
              </a:spcBef>
              <a:buNone/>
              <a:defRPr sz="1200">
                <a:solidFill>
                  <a:srgbClr val="7F7F7F"/>
                </a:solidFill>
                <a:latin typeface="Calibri"/>
                <a:ea typeface="Calibri"/>
                <a:cs typeface="Calibri"/>
                <a:sym typeface="Calibri"/>
              </a:defRPr>
            </a:lvl3pPr>
            <a:lvl4pPr indent="0" lvl="3" marL="0" algn="r">
              <a:spcBef>
                <a:spcPts val="0"/>
              </a:spcBef>
              <a:buNone/>
              <a:defRPr sz="1200">
                <a:solidFill>
                  <a:srgbClr val="7F7F7F"/>
                </a:solidFill>
                <a:latin typeface="Calibri"/>
                <a:ea typeface="Calibri"/>
                <a:cs typeface="Calibri"/>
                <a:sym typeface="Calibri"/>
              </a:defRPr>
            </a:lvl4pPr>
            <a:lvl5pPr indent="0" lvl="4" marL="0" algn="r">
              <a:spcBef>
                <a:spcPts val="0"/>
              </a:spcBef>
              <a:buNone/>
              <a:defRPr sz="1200">
                <a:solidFill>
                  <a:srgbClr val="7F7F7F"/>
                </a:solidFill>
                <a:latin typeface="Calibri"/>
                <a:ea typeface="Calibri"/>
                <a:cs typeface="Calibri"/>
                <a:sym typeface="Calibri"/>
              </a:defRPr>
            </a:lvl5pPr>
            <a:lvl6pPr indent="0" lvl="5" marL="0" algn="r">
              <a:spcBef>
                <a:spcPts val="0"/>
              </a:spcBef>
              <a:buNone/>
              <a:defRPr sz="1200">
                <a:solidFill>
                  <a:srgbClr val="7F7F7F"/>
                </a:solidFill>
                <a:latin typeface="Calibri"/>
                <a:ea typeface="Calibri"/>
                <a:cs typeface="Calibri"/>
                <a:sym typeface="Calibri"/>
              </a:defRPr>
            </a:lvl6pPr>
            <a:lvl7pPr indent="0" lvl="6" marL="0" algn="r">
              <a:spcBef>
                <a:spcPts val="0"/>
              </a:spcBef>
              <a:buNone/>
              <a:defRPr sz="1200">
                <a:solidFill>
                  <a:srgbClr val="7F7F7F"/>
                </a:solidFill>
                <a:latin typeface="Calibri"/>
                <a:ea typeface="Calibri"/>
                <a:cs typeface="Calibri"/>
                <a:sym typeface="Calibri"/>
              </a:defRPr>
            </a:lvl7pPr>
            <a:lvl8pPr indent="0" lvl="7" marL="0" algn="r">
              <a:spcBef>
                <a:spcPts val="0"/>
              </a:spcBef>
              <a:buNone/>
              <a:defRPr sz="1200">
                <a:solidFill>
                  <a:srgbClr val="7F7F7F"/>
                </a:solidFill>
                <a:latin typeface="Calibri"/>
                <a:ea typeface="Calibri"/>
                <a:cs typeface="Calibri"/>
                <a:sym typeface="Calibri"/>
              </a:defRPr>
            </a:lvl8pPr>
            <a:lvl9pPr indent="0" lvl="8" marL="0" algn="r">
              <a:spcBef>
                <a:spcPts val="0"/>
              </a:spcBef>
              <a:buNone/>
              <a:defRPr sz="1200">
                <a:solidFill>
                  <a:srgbClr val="7F7F7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82" name="Google Shape;82;p3"/>
          <p:cNvSpPr/>
          <p:nvPr/>
        </p:nvSpPr>
        <p:spPr>
          <a:xfrm>
            <a:off x="3175" y="4805363"/>
            <a:ext cx="4763" cy="338138"/>
          </a:xfrm>
          <a:prstGeom prst="rect">
            <a:avLst/>
          </a:prstGeom>
          <a:solidFill>
            <a:srgbClr val="E7E9E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7F7F7F"/>
              </a:solidFill>
              <a:latin typeface="Calibri"/>
              <a:ea typeface="Calibri"/>
              <a:cs typeface="Calibri"/>
              <a:sym typeface="Calibri"/>
            </a:endParaRPr>
          </a:p>
        </p:txBody>
      </p:sp>
      <p:sp>
        <p:nvSpPr>
          <p:cNvPr id="83" name="Google Shape;83;p3"/>
          <p:cNvSpPr txBox="1"/>
          <p:nvPr>
            <p:ph idx="1" type="body"/>
          </p:nvPr>
        </p:nvSpPr>
        <p:spPr>
          <a:xfrm>
            <a:off x="1857798" y="2057202"/>
            <a:ext cx="6818658" cy="2448272"/>
          </a:xfrm>
          <a:prstGeom prst="rect">
            <a:avLst/>
          </a:prstGeom>
          <a:noFill/>
          <a:ln>
            <a:noFill/>
          </a:ln>
        </p:spPr>
        <p:txBody>
          <a:bodyPr anchorCtr="0" anchor="t" bIns="45700" lIns="91425" spcFirstLastPara="1" rIns="91425" wrap="square" tIns="45700">
            <a:noAutofit/>
          </a:bodyPr>
          <a:lstStyle>
            <a:lvl1pPr indent="-228600" lvl="0" marL="457200" marR="0" algn="l">
              <a:lnSpc>
                <a:spcPct val="100000"/>
              </a:lnSpc>
              <a:spcBef>
                <a:spcPts val="440"/>
              </a:spcBef>
              <a:spcAft>
                <a:spcPts val="0"/>
              </a:spcAft>
              <a:buClr>
                <a:schemeClr val="dk1"/>
              </a:buClr>
              <a:buSzPts val="2200"/>
              <a:buFont typeface="Arial"/>
              <a:buNone/>
              <a:defRPr sz="2200">
                <a:solidFill>
                  <a:schemeClr val="dk1"/>
                </a:solidFill>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chine Learning PPT 2">
  <p:cSld name="Machine Learning PPT 2">
    <p:bg>
      <p:bgPr>
        <a:blipFill>
          <a:blip r:embed="rId2">
            <a:alphaModFix/>
          </a:blip>
          <a:stretch>
            <a:fillRect/>
          </a:stretch>
        </a:blipFill>
      </p:bgPr>
    </p:bg>
    <p:spTree>
      <p:nvGrpSpPr>
        <p:cNvPr id="84" name="Shape 84"/>
        <p:cNvGrpSpPr/>
        <p:nvPr/>
      </p:nvGrpSpPr>
      <p:grpSpPr>
        <a:xfrm>
          <a:off x="0" y="0"/>
          <a:ext cx="0" cy="0"/>
          <a:chOff x="0" y="0"/>
          <a:chExt cx="0" cy="0"/>
        </a:xfrm>
      </p:grpSpPr>
      <p:sp>
        <p:nvSpPr>
          <p:cNvPr id="85" name="Google Shape;85;p4"/>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rgbClr val="7F7F7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4"/>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solidFill>
                  <a:srgbClr val="7F7F7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4"/>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200">
                <a:solidFill>
                  <a:srgbClr val="7F7F7F"/>
                </a:solidFill>
                <a:latin typeface="Calibri"/>
                <a:ea typeface="Calibri"/>
                <a:cs typeface="Calibri"/>
                <a:sym typeface="Calibri"/>
              </a:defRPr>
            </a:lvl1pPr>
            <a:lvl2pPr indent="0" lvl="1" marL="0" algn="r">
              <a:spcBef>
                <a:spcPts val="0"/>
              </a:spcBef>
              <a:buNone/>
              <a:defRPr sz="1200">
                <a:solidFill>
                  <a:srgbClr val="7F7F7F"/>
                </a:solidFill>
                <a:latin typeface="Calibri"/>
                <a:ea typeface="Calibri"/>
                <a:cs typeface="Calibri"/>
                <a:sym typeface="Calibri"/>
              </a:defRPr>
            </a:lvl2pPr>
            <a:lvl3pPr indent="0" lvl="2" marL="0" algn="r">
              <a:spcBef>
                <a:spcPts val="0"/>
              </a:spcBef>
              <a:buNone/>
              <a:defRPr sz="1200">
                <a:solidFill>
                  <a:srgbClr val="7F7F7F"/>
                </a:solidFill>
                <a:latin typeface="Calibri"/>
                <a:ea typeface="Calibri"/>
                <a:cs typeface="Calibri"/>
                <a:sym typeface="Calibri"/>
              </a:defRPr>
            </a:lvl3pPr>
            <a:lvl4pPr indent="0" lvl="3" marL="0" algn="r">
              <a:spcBef>
                <a:spcPts val="0"/>
              </a:spcBef>
              <a:buNone/>
              <a:defRPr sz="1200">
                <a:solidFill>
                  <a:srgbClr val="7F7F7F"/>
                </a:solidFill>
                <a:latin typeface="Calibri"/>
                <a:ea typeface="Calibri"/>
                <a:cs typeface="Calibri"/>
                <a:sym typeface="Calibri"/>
              </a:defRPr>
            </a:lvl4pPr>
            <a:lvl5pPr indent="0" lvl="4" marL="0" algn="r">
              <a:spcBef>
                <a:spcPts val="0"/>
              </a:spcBef>
              <a:buNone/>
              <a:defRPr sz="1200">
                <a:solidFill>
                  <a:srgbClr val="7F7F7F"/>
                </a:solidFill>
                <a:latin typeface="Calibri"/>
                <a:ea typeface="Calibri"/>
                <a:cs typeface="Calibri"/>
                <a:sym typeface="Calibri"/>
              </a:defRPr>
            </a:lvl5pPr>
            <a:lvl6pPr indent="0" lvl="5" marL="0" algn="r">
              <a:spcBef>
                <a:spcPts val="0"/>
              </a:spcBef>
              <a:buNone/>
              <a:defRPr sz="1200">
                <a:solidFill>
                  <a:srgbClr val="7F7F7F"/>
                </a:solidFill>
                <a:latin typeface="Calibri"/>
                <a:ea typeface="Calibri"/>
                <a:cs typeface="Calibri"/>
                <a:sym typeface="Calibri"/>
              </a:defRPr>
            </a:lvl6pPr>
            <a:lvl7pPr indent="0" lvl="6" marL="0" algn="r">
              <a:spcBef>
                <a:spcPts val="0"/>
              </a:spcBef>
              <a:buNone/>
              <a:defRPr sz="1200">
                <a:solidFill>
                  <a:srgbClr val="7F7F7F"/>
                </a:solidFill>
                <a:latin typeface="Calibri"/>
                <a:ea typeface="Calibri"/>
                <a:cs typeface="Calibri"/>
                <a:sym typeface="Calibri"/>
              </a:defRPr>
            </a:lvl7pPr>
            <a:lvl8pPr indent="0" lvl="7" marL="0" algn="r">
              <a:spcBef>
                <a:spcPts val="0"/>
              </a:spcBef>
              <a:buNone/>
              <a:defRPr sz="1200">
                <a:solidFill>
                  <a:srgbClr val="7F7F7F"/>
                </a:solidFill>
                <a:latin typeface="Calibri"/>
                <a:ea typeface="Calibri"/>
                <a:cs typeface="Calibri"/>
                <a:sym typeface="Calibri"/>
              </a:defRPr>
            </a:lvl8pPr>
            <a:lvl9pPr indent="0" lvl="8" marL="0" algn="r">
              <a:spcBef>
                <a:spcPts val="0"/>
              </a:spcBef>
              <a:buNone/>
              <a:defRPr sz="1200">
                <a:solidFill>
                  <a:srgbClr val="7F7F7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88" name="Google Shape;88;p4"/>
          <p:cNvSpPr/>
          <p:nvPr/>
        </p:nvSpPr>
        <p:spPr>
          <a:xfrm>
            <a:off x="3175" y="4805363"/>
            <a:ext cx="4763" cy="338138"/>
          </a:xfrm>
          <a:prstGeom prst="rect">
            <a:avLst/>
          </a:prstGeom>
          <a:solidFill>
            <a:srgbClr val="E7E9E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7F7F7F"/>
              </a:solidFill>
              <a:latin typeface="Calibri"/>
              <a:ea typeface="Calibri"/>
              <a:cs typeface="Calibri"/>
              <a:sym typeface="Calibri"/>
            </a:endParaRPr>
          </a:p>
        </p:txBody>
      </p:sp>
      <p:sp>
        <p:nvSpPr>
          <p:cNvPr id="89" name="Google Shape;89;p4"/>
          <p:cNvSpPr txBox="1"/>
          <p:nvPr>
            <p:ph type="title"/>
          </p:nvPr>
        </p:nvSpPr>
        <p:spPr>
          <a:xfrm>
            <a:off x="457200" y="205978"/>
            <a:ext cx="8229600" cy="85725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2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0" name="Google Shape;90;p4"/>
          <p:cNvSpPr txBox="1"/>
          <p:nvPr>
            <p:ph idx="1" type="body"/>
          </p:nvPr>
        </p:nvSpPr>
        <p:spPr>
          <a:xfrm>
            <a:off x="3454400" y="2886754"/>
            <a:ext cx="2256946" cy="417031"/>
          </a:xfrm>
          <a:prstGeom prst="rect">
            <a:avLst/>
          </a:prstGeom>
          <a:noFill/>
          <a:ln>
            <a:noFill/>
          </a:ln>
        </p:spPr>
        <p:txBody>
          <a:bodyPr anchorCtr="0" anchor="ctr" bIns="45700" lIns="91425" spcFirstLastPara="1" rIns="91425" wrap="square" tIns="45700">
            <a:noAutofit/>
          </a:bodyPr>
          <a:lstStyle>
            <a:lvl1pPr indent="-228600" lvl="0" marL="457200" algn="ctr">
              <a:spcBef>
                <a:spcPts val="400"/>
              </a:spcBef>
              <a:spcAft>
                <a:spcPts val="0"/>
              </a:spcAft>
              <a:buClr>
                <a:schemeClr val="dk1"/>
              </a:buClr>
              <a:buSzPts val="2000"/>
              <a:buNone/>
              <a:defRPr sz="2000">
                <a:solidFill>
                  <a:schemeClr val="dk1"/>
                </a:solidFill>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91" name="Google Shape;91;p4"/>
          <p:cNvSpPr txBox="1"/>
          <p:nvPr>
            <p:ph idx="2" type="body"/>
          </p:nvPr>
        </p:nvSpPr>
        <p:spPr>
          <a:xfrm>
            <a:off x="3454400" y="3319043"/>
            <a:ext cx="2256946" cy="1084773"/>
          </a:xfrm>
          <a:prstGeom prst="rect">
            <a:avLst/>
          </a:prstGeom>
          <a:noFill/>
          <a:ln>
            <a:noFill/>
          </a:ln>
        </p:spPr>
        <p:txBody>
          <a:bodyPr anchorCtr="0" anchor="ctr" bIns="45700" lIns="91425" spcFirstLastPara="1" rIns="91425" wrap="square" tIns="45700">
            <a:noAutofit/>
          </a:bodyPr>
          <a:lstStyle>
            <a:lvl1pPr indent="-228600" lvl="0" marL="457200" algn="ctr">
              <a:spcBef>
                <a:spcPts val="360"/>
              </a:spcBef>
              <a:spcAft>
                <a:spcPts val="0"/>
              </a:spcAft>
              <a:buClr>
                <a:srgbClr val="A9B2BD"/>
              </a:buClr>
              <a:buSzPts val="1800"/>
              <a:buNone/>
              <a:defRPr sz="1800">
                <a:solidFill>
                  <a:srgbClr val="A9B2BD"/>
                </a:solidFill>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92" name="Google Shape;92;p4"/>
          <p:cNvSpPr txBox="1"/>
          <p:nvPr>
            <p:ph idx="3" type="body"/>
          </p:nvPr>
        </p:nvSpPr>
        <p:spPr>
          <a:xfrm>
            <a:off x="6131478" y="2886754"/>
            <a:ext cx="2256946" cy="417031"/>
          </a:xfrm>
          <a:prstGeom prst="rect">
            <a:avLst/>
          </a:prstGeom>
          <a:noFill/>
          <a:ln>
            <a:noFill/>
          </a:ln>
        </p:spPr>
        <p:txBody>
          <a:bodyPr anchorCtr="0" anchor="ctr" bIns="45700" lIns="91425" spcFirstLastPara="1" rIns="91425" wrap="square" tIns="45700">
            <a:noAutofit/>
          </a:bodyPr>
          <a:lstStyle>
            <a:lvl1pPr indent="-228600" lvl="0" marL="457200" algn="ctr">
              <a:spcBef>
                <a:spcPts val="400"/>
              </a:spcBef>
              <a:spcAft>
                <a:spcPts val="0"/>
              </a:spcAft>
              <a:buClr>
                <a:schemeClr val="dk1"/>
              </a:buClr>
              <a:buSzPts val="2000"/>
              <a:buNone/>
              <a:defRPr sz="2000">
                <a:solidFill>
                  <a:schemeClr val="dk1"/>
                </a:solidFill>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93" name="Google Shape;93;p4"/>
          <p:cNvSpPr txBox="1"/>
          <p:nvPr>
            <p:ph idx="4" type="body"/>
          </p:nvPr>
        </p:nvSpPr>
        <p:spPr>
          <a:xfrm>
            <a:off x="6131478" y="3319043"/>
            <a:ext cx="2256946" cy="1084773"/>
          </a:xfrm>
          <a:prstGeom prst="rect">
            <a:avLst/>
          </a:prstGeom>
          <a:noFill/>
          <a:ln>
            <a:noFill/>
          </a:ln>
        </p:spPr>
        <p:txBody>
          <a:bodyPr anchorCtr="0" anchor="ctr" bIns="45700" lIns="91425" spcFirstLastPara="1" rIns="91425" wrap="square" tIns="45700">
            <a:noAutofit/>
          </a:bodyPr>
          <a:lstStyle>
            <a:lvl1pPr indent="-228600" lvl="0" marL="457200" algn="ctr">
              <a:spcBef>
                <a:spcPts val="360"/>
              </a:spcBef>
              <a:spcAft>
                <a:spcPts val="0"/>
              </a:spcAft>
              <a:buClr>
                <a:srgbClr val="A9B2BD"/>
              </a:buClr>
              <a:buSzPts val="1800"/>
              <a:buNone/>
              <a:defRPr sz="1800">
                <a:solidFill>
                  <a:srgbClr val="A9B2BD"/>
                </a:solidFill>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94" name="Google Shape;94;p4"/>
          <p:cNvSpPr txBox="1"/>
          <p:nvPr>
            <p:ph idx="5" type="body"/>
          </p:nvPr>
        </p:nvSpPr>
        <p:spPr>
          <a:xfrm>
            <a:off x="755576" y="2886754"/>
            <a:ext cx="2256946" cy="417031"/>
          </a:xfrm>
          <a:prstGeom prst="rect">
            <a:avLst/>
          </a:prstGeom>
          <a:noFill/>
          <a:ln>
            <a:noFill/>
          </a:ln>
        </p:spPr>
        <p:txBody>
          <a:bodyPr anchorCtr="0" anchor="ctr" bIns="45700" lIns="91425" spcFirstLastPara="1" rIns="91425" wrap="square" tIns="45700">
            <a:noAutofit/>
          </a:bodyPr>
          <a:lstStyle>
            <a:lvl1pPr indent="-228600" lvl="0" marL="457200" algn="ctr">
              <a:spcBef>
                <a:spcPts val="400"/>
              </a:spcBef>
              <a:spcAft>
                <a:spcPts val="0"/>
              </a:spcAft>
              <a:buClr>
                <a:schemeClr val="dk1"/>
              </a:buClr>
              <a:buSzPts val="2000"/>
              <a:buNone/>
              <a:defRPr sz="2000">
                <a:solidFill>
                  <a:schemeClr val="dk1"/>
                </a:solidFill>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95" name="Google Shape;95;p4"/>
          <p:cNvSpPr txBox="1"/>
          <p:nvPr>
            <p:ph idx="6" type="body"/>
          </p:nvPr>
        </p:nvSpPr>
        <p:spPr>
          <a:xfrm>
            <a:off x="755576" y="3319043"/>
            <a:ext cx="2256946" cy="1084773"/>
          </a:xfrm>
          <a:prstGeom prst="rect">
            <a:avLst/>
          </a:prstGeom>
          <a:noFill/>
          <a:ln>
            <a:noFill/>
          </a:ln>
        </p:spPr>
        <p:txBody>
          <a:bodyPr anchorCtr="0" anchor="ctr" bIns="45700" lIns="91425" spcFirstLastPara="1" rIns="91425" wrap="square" tIns="45700">
            <a:noAutofit/>
          </a:bodyPr>
          <a:lstStyle>
            <a:lvl1pPr indent="-228600" lvl="0" marL="457200" algn="ctr">
              <a:spcBef>
                <a:spcPts val="360"/>
              </a:spcBef>
              <a:spcAft>
                <a:spcPts val="0"/>
              </a:spcAft>
              <a:buClr>
                <a:srgbClr val="A9B2BD"/>
              </a:buClr>
              <a:buSzPts val="1800"/>
              <a:buNone/>
              <a:defRPr sz="1800">
                <a:solidFill>
                  <a:srgbClr val="A9B2BD"/>
                </a:solidFill>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grpSp>
        <p:nvGrpSpPr>
          <p:cNvPr id="96" name="Google Shape;96;p4"/>
          <p:cNvGrpSpPr/>
          <p:nvPr/>
        </p:nvGrpSpPr>
        <p:grpSpPr>
          <a:xfrm>
            <a:off x="6625641" y="1529963"/>
            <a:ext cx="1266206" cy="1266218"/>
            <a:chOff x="6958036" y="2967073"/>
            <a:chExt cx="808040" cy="808047"/>
          </a:xfrm>
        </p:grpSpPr>
        <p:sp>
          <p:nvSpPr>
            <p:cNvPr id="97" name="Google Shape;97;p4"/>
            <p:cNvSpPr/>
            <p:nvPr/>
          </p:nvSpPr>
          <p:spPr>
            <a:xfrm>
              <a:off x="6958036" y="2967073"/>
              <a:ext cx="808040" cy="808047"/>
            </a:xfrm>
            <a:custGeom>
              <a:rect b="b" l="l" r="r" t="t"/>
              <a:pathLst>
                <a:path extrusionOk="0" h="1017" w="1017">
                  <a:moveTo>
                    <a:pt x="1017" y="509"/>
                  </a:moveTo>
                  <a:lnTo>
                    <a:pt x="1017" y="509"/>
                  </a:lnTo>
                  <a:lnTo>
                    <a:pt x="1017" y="535"/>
                  </a:lnTo>
                  <a:lnTo>
                    <a:pt x="1014" y="561"/>
                  </a:lnTo>
                  <a:lnTo>
                    <a:pt x="1011" y="586"/>
                  </a:lnTo>
                  <a:lnTo>
                    <a:pt x="1007" y="612"/>
                  </a:lnTo>
                  <a:lnTo>
                    <a:pt x="1002" y="636"/>
                  </a:lnTo>
                  <a:lnTo>
                    <a:pt x="995" y="660"/>
                  </a:lnTo>
                  <a:lnTo>
                    <a:pt x="987" y="684"/>
                  </a:lnTo>
                  <a:lnTo>
                    <a:pt x="978" y="707"/>
                  </a:lnTo>
                  <a:lnTo>
                    <a:pt x="967" y="729"/>
                  </a:lnTo>
                  <a:lnTo>
                    <a:pt x="956" y="751"/>
                  </a:lnTo>
                  <a:lnTo>
                    <a:pt x="944" y="773"/>
                  </a:lnTo>
                  <a:lnTo>
                    <a:pt x="930" y="794"/>
                  </a:lnTo>
                  <a:lnTo>
                    <a:pt x="917" y="813"/>
                  </a:lnTo>
                  <a:lnTo>
                    <a:pt x="902" y="833"/>
                  </a:lnTo>
                  <a:lnTo>
                    <a:pt x="885" y="851"/>
                  </a:lnTo>
                  <a:lnTo>
                    <a:pt x="868" y="869"/>
                  </a:lnTo>
                  <a:lnTo>
                    <a:pt x="851" y="886"/>
                  </a:lnTo>
                  <a:lnTo>
                    <a:pt x="832" y="901"/>
                  </a:lnTo>
                  <a:lnTo>
                    <a:pt x="813" y="917"/>
                  </a:lnTo>
                  <a:lnTo>
                    <a:pt x="793" y="931"/>
                  </a:lnTo>
                  <a:lnTo>
                    <a:pt x="773" y="944"/>
                  </a:lnTo>
                  <a:lnTo>
                    <a:pt x="751" y="956"/>
                  </a:lnTo>
                  <a:lnTo>
                    <a:pt x="729" y="968"/>
                  </a:lnTo>
                  <a:lnTo>
                    <a:pt x="707" y="978"/>
                  </a:lnTo>
                  <a:lnTo>
                    <a:pt x="684" y="987"/>
                  </a:lnTo>
                  <a:lnTo>
                    <a:pt x="660" y="994"/>
                  </a:lnTo>
                  <a:lnTo>
                    <a:pt x="636" y="1001"/>
                  </a:lnTo>
                  <a:lnTo>
                    <a:pt x="611" y="1007"/>
                  </a:lnTo>
                  <a:lnTo>
                    <a:pt x="586" y="1012"/>
                  </a:lnTo>
                  <a:lnTo>
                    <a:pt x="561" y="1015"/>
                  </a:lnTo>
                  <a:lnTo>
                    <a:pt x="535" y="1017"/>
                  </a:lnTo>
                  <a:lnTo>
                    <a:pt x="509" y="1017"/>
                  </a:lnTo>
                  <a:lnTo>
                    <a:pt x="509" y="1017"/>
                  </a:lnTo>
                  <a:lnTo>
                    <a:pt x="482" y="1017"/>
                  </a:lnTo>
                  <a:lnTo>
                    <a:pt x="457" y="1015"/>
                  </a:lnTo>
                  <a:lnTo>
                    <a:pt x="432" y="1012"/>
                  </a:lnTo>
                  <a:lnTo>
                    <a:pt x="406" y="1007"/>
                  </a:lnTo>
                  <a:lnTo>
                    <a:pt x="381" y="1001"/>
                  </a:lnTo>
                  <a:lnTo>
                    <a:pt x="358" y="994"/>
                  </a:lnTo>
                  <a:lnTo>
                    <a:pt x="334" y="987"/>
                  </a:lnTo>
                  <a:lnTo>
                    <a:pt x="311" y="978"/>
                  </a:lnTo>
                  <a:lnTo>
                    <a:pt x="288" y="968"/>
                  </a:lnTo>
                  <a:lnTo>
                    <a:pt x="266" y="956"/>
                  </a:lnTo>
                  <a:lnTo>
                    <a:pt x="245" y="944"/>
                  </a:lnTo>
                  <a:lnTo>
                    <a:pt x="224" y="931"/>
                  </a:lnTo>
                  <a:lnTo>
                    <a:pt x="205" y="917"/>
                  </a:lnTo>
                  <a:lnTo>
                    <a:pt x="185" y="901"/>
                  </a:lnTo>
                  <a:lnTo>
                    <a:pt x="167" y="886"/>
                  </a:lnTo>
                  <a:lnTo>
                    <a:pt x="150" y="869"/>
                  </a:lnTo>
                  <a:lnTo>
                    <a:pt x="132" y="851"/>
                  </a:lnTo>
                  <a:lnTo>
                    <a:pt x="116" y="833"/>
                  </a:lnTo>
                  <a:lnTo>
                    <a:pt x="101" y="813"/>
                  </a:lnTo>
                  <a:lnTo>
                    <a:pt x="87" y="794"/>
                  </a:lnTo>
                  <a:lnTo>
                    <a:pt x="74" y="773"/>
                  </a:lnTo>
                  <a:lnTo>
                    <a:pt x="62" y="751"/>
                  </a:lnTo>
                  <a:lnTo>
                    <a:pt x="50" y="729"/>
                  </a:lnTo>
                  <a:lnTo>
                    <a:pt x="40" y="707"/>
                  </a:lnTo>
                  <a:lnTo>
                    <a:pt x="31" y="684"/>
                  </a:lnTo>
                  <a:lnTo>
                    <a:pt x="23" y="660"/>
                  </a:lnTo>
                  <a:lnTo>
                    <a:pt x="16" y="636"/>
                  </a:lnTo>
                  <a:lnTo>
                    <a:pt x="10" y="612"/>
                  </a:lnTo>
                  <a:lnTo>
                    <a:pt x="6" y="586"/>
                  </a:lnTo>
                  <a:lnTo>
                    <a:pt x="3" y="561"/>
                  </a:lnTo>
                  <a:lnTo>
                    <a:pt x="1" y="535"/>
                  </a:lnTo>
                  <a:lnTo>
                    <a:pt x="0" y="509"/>
                  </a:lnTo>
                  <a:lnTo>
                    <a:pt x="0" y="509"/>
                  </a:lnTo>
                  <a:lnTo>
                    <a:pt x="1" y="483"/>
                  </a:lnTo>
                  <a:lnTo>
                    <a:pt x="3" y="457"/>
                  </a:lnTo>
                  <a:lnTo>
                    <a:pt x="6" y="431"/>
                  </a:lnTo>
                  <a:lnTo>
                    <a:pt x="10" y="407"/>
                  </a:lnTo>
                  <a:lnTo>
                    <a:pt x="16" y="381"/>
                  </a:lnTo>
                  <a:lnTo>
                    <a:pt x="23" y="357"/>
                  </a:lnTo>
                  <a:lnTo>
                    <a:pt x="31" y="334"/>
                  </a:lnTo>
                  <a:lnTo>
                    <a:pt x="40" y="311"/>
                  </a:lnTo>
                  <a:lnTo>
                    <a:pt x="50" y="288"/>
                  </a:lnTo>
                  <a:lnTo>
                    <a:pt x="62" y="266"/>
                  </a:lnTo>
                  <a:lnTo>
                    <a:pt x="74" y="245"/>
                  </a:lnTo>
                  <a:lnTo>
                    <a:pt x="87" y="225"/>
                  </a:lnTo>
                  <a:lnTo>
                    <a:pt x="101" y="204"/>
                  </a:lnTo>
                  <a:lnTo>
                    <a:pt x="116" y="185"/>
                  </a:lnTo>
                  <a:lnTo>
                    <a:pt x="132" y="167"/>
                  </a:lnTo>
                  <a:lnTo>
                    <a:pt x="150" y="149"/>
                  </a:lnTo>
                  <a:lnTo>
                    <a:pt x="167" y="132"/>
                  </a:lnTo>
                  <a:lnTo>
                    <a:pt x="185" y="116"/>
                  </a:lnTo>
                  <a:lnTo>
                    <a:pt x="205" y="101"/>
                  </a:lnTo>
                  <a:lnTo>
                    <a:pt x="224" y="86"/>
                  </a:lnTo>
                  <a:lnTo>
                    <a:pt x="245" y="74"/>
                  </a:lnTo>
                  <a:lnTo>
                    <a:pt x="266" y="61"/>
                  </a:lnTo>
                  <a:lnTo>
                    <a:pt x="288" y="51"/>
                  </a:lnTo>
                  <a:lnTo>
                    <a:pt x="311" y="40"/>
                  </a:lnTo>
                  <a:lnTo>
                    <a:pt x="334" y="31"/>
                  </a:lnTo>
                  <a:lnTo>
                    <a:pt x="358" y="23"/>
                  </a:lnTo>
                  <a:lnTo>
                    <a:pt x="381" y="16"/>
                  </a:lnTo>
                  <a:lnTo>
                    <a:pt x="406" y="10"/>
                  </a:lnTo>
                  <a:lnTo>
                    <a:pt x="432" y="6"/>
                  </a:lnTo>
                  <a:lnTo>
                    <a:pt x="457" y="2"/>
                  </a:lnTo>
                  <a:lnTo>
                    <a:pt x="482" y="1"/>
                  </a:lnTo>
                  <a:lnTo>
                    <a:pt x="509" y="0"/>
                  </a:lnTo>
                  <a:lnTo>
                    <a:pt x="509" y="0"/>
                  </a:lnTo>
                  <a:lnTo>
                    <a:pt x="535" y="1"/>
                  </a:lnTo>
                  <a:lnTo>
                    <a:pt x="561" y="2"/>
                  </a:lnTo>
                  <a:lnTo>
                    <a:pt x="586" y="6"/>
                  </a:lnTo>
                  <a:lnTo>
                    <a:pt x="611" y="10"/>
                  </a:lnTo>
                  <a:lnTo>
                    <a:pt x="636" y="16"/>
                  </a:lnTo>
                  <a:lnTo>
                    <a:pt x="660" y="23"/>
                  </a:lnTo>
                  <a:lnTo>
                    <a:pt x="684" y="31"/>
                  </a:lnTo>
                  <a:lnTo>
                    <a:pt x="707" y="40"/>
                  </a:lnTo>
                  <a:lnTo>
                    <a:pt x="729" y="51"/>
                  </a:lnTo>
                  <a:lnTo>
                    <a:pt x="751" y="61"/>
                  </a:lnTo>
                  <a:lnTo>
                    <a:pt x="773" y="74"/>
                  </a:lnTo>
                  <a:lnTo>
                    <a:pt x="793" y="86"/>
                  </a:lnTo>
                  <a:lnTo>
                    <a:pt x="813" y="101"/>
                  </a:lnTo>
                  <a:lnTo>
                    <a:pt x="832" y="116"/>
                  </a:lnTo>
                  <a:lnTo>
                    <a:pt x="851" y="132"/>
                  </a:lnTo>
                  <a:lnTo>
                    <a:pt x="868" y="149"/>
                  </a:lnTo>
                  <a:lnTo>
                    <a:pt x="885" y="167"/>
                  </a:lnTo>
                  <a:lnTo>
                    <a:pt x="902" y="185"/>
                  </a:lnTo>
                  <a:lnTo>
                    <a:pt x="917" y="204"/>
                  </a:lnTo>
                  <a:lnTo>
                    <a:pt x="930" y="225"/>
                  </a:lnTo>
                  <a:lnTo>
                    <a:pt x="944" y="245"/>
                  </a:lnTo>
                  <a:lnTo>
                    <a:pt x="956" y="266"/>
                  </a:lnTo>
                  <a:lnTo>
                    <a:pt x="967" y="288"/>
                  </a:lnTo>
                  <a:lnTo>
                    <a:pt x="978" y="311"/>
                  </a:lnTo>
                  <a:lnTo>
                    <a:pt x="987" y="334"/>
                  </a:lnTo>
                  <a:lnTo>
                    <a:pt x="995" y="357"/>
                  </a:lnTo>
                  <a:lnTo>
                    <a:pt x="1002" y="381"/>
                  </a:lnTo>
                  <a:lnTo>
                    <a:pt x="1007" y="407"/>
                  </a:lnTo>
                  <a:lnTo>
                    <a:pt x="1011" y="431"/>
                  </a:lnTo>
                  <a:lnTo>
                    <a:pt x="1014" y="457"/>
                  </a:lnTo>
                  <a:lnTo>
                    <a:pt x="1017" y="483"/>
                  </a:lnTo>
                  <a:lnTo>
                    <a:pt x="1017" y="509"/>
                  </a:lnTo>
                  <a:lnTo>
                    <a:pt x="1017" y="509"/>
                  </a:lnTo>
                  <a:close/>
                </a:path>
              </a:pathLst>
            </a:custGeom>
            <a:solidFill>
              <a:srgbClr val="646D78"/>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8" name="Google Shape;98;p4"/>
            <p:cNvSpPr/>
            <p:nvPr/>
          </p:nvSpPr>
          <p:spPr>
            <a:xfrm>
              <a:off x="7075512" y="3165513"/>
              <a:ext cx="574677" cy="360367"/>
            </a:xfrm>
            <a:custGeom>
              <a:rect b="b" l="l" r="r" t="t"/>
              <a:pathLst>
                <a:path extrusionOk="0" h="454" w="726">
                  <a:moveTo>
                    <a:pt x="711" y="313"/>
                  </a:moveTo>
                  <a:lnTo>
                    <a:pt x="629" y="313"/>
                  </a:lnTo>
                  <a:lnTo>
                    <a:pt x="629" y="223"/>
                  </a:lnTo>
                  <a:lnTo>
                    <a:pt x="370" y="223"/>
                  </a:lnTo>
                  <a:lnTo>
                    <a:pt x="370" y="141"/>
                  </a:lnTo>
                  <a:lnTo>
                    <a:pt x="452" y="141"/>
                  </a:lnTo>
                  <a:lnTo>
                    <a:pt x="452" y="141"/>
                  </a:lnTo>
                  <a:lnTo>
                    <a:pt x="457" y="139"/>
                  </a:lnTo>
                  <a:lnTo>
                    <a:pt x="462" y="137"/>
                  </a:lnTo>
                  <a:lnTo>
                    <a:pt x="465" y="131"/>
                  </a:lnTo>
                  <a:lnTo>
                    <a:pt x="466" y="126"/>
                  </a:lnTo>
                  <a:lnTo>
                    <a:pt x="466" y="16"/>
                  </a:lnTo>
                  <a:lnTo>
                    <a:pt x="466" y="16"/>
                  </a:lnTo>
                  <a:lnTo>
                    <a:pt x="465" y="9"/>
                  </a:lnTo>
                  <a:lnTo>
                    <a:pt x="462" y="5"/>
                  </a:lnTo>
                  <a:lnTo>
                    <a:pt x="457" y="2"/>
                  </a:lnTo>
                  <a:lnTo>
                    <a:pt x="452" y="0"/>
                  </a:lnTo>
                  <a:lnTo>
                    <a:pt x="274" y="0"/>
                  </a:lnTo>
                  <a:lnTo>
                    <a:pt x="274" y="0"/>
                  </a:lnTo>
                  <a:lnTo>
                    <a:pt x="268" y="2"/>
                  </a:lnTo>
                  <a:lnTo>
                    <a:pt x="264" y="5"/>
                  </a:lnTo>
                  <a:lnTo>
                    <a:pt x="260" y="9"/>
                  </a:lnTo>
                  <a:lnTo>
                    <a:pt x="259" y="16"/>
                  </a:lnTo>
                  <a:lnTo>
                    <a:pt x="259" y="126"/>
                  </a:lnTo>
                  <a:lnTo>
                    <a:pt x="259" y="126"/>
                  </a:lnTo>
                  <a:lnTo>
                    <a:pt x="260" y="131"/>
                  </a:lnTo>
                  <a:lnTo>
                    <a:pt x="264" y="137"/>
                  </a:lnTo>
                  <a:lnTo>
                    <a:pt x="268" y="139"/>
                  </a:lnTo>
                  <a:lnTo>
                    <a:pt x="274" y="141"/>
                  </a:lnTo>
                  <a:lnTo>
                    <a:pt x="356" y="141"/>
                  </a:lnTo>
                  <a:lnTo>
                    <a:pt x="356" y="223"/>
                  </a:lnTo>
                  <a:lnTo>
                    <a:pt x="97" y="223"/>
                  </a:lnTo>
                  <a:lnTo>
                    <a:pt x="97" y="313"/>
                  </a:lnTo>
                  <a:lnTo>
                    <a:pt x="15" y="313"/>
                  </a:lnTo>
                  <a:lnTo>
                    <a:pt x="15" y="313"/>
                  </a:lnTo>
                  <a:lnTo>
                    <a:pt x="9" y="314"/>
                  </a:lnTo>
                  <a:lnTo>
                    <a:pt x="4" y="318"/>
                  </a:lnTo>
                  <a:lnTo>
                    <a:pt x="1" y="323"/>
                  </a:lnTo>
                  <a:lnTo>
                    <a:pt x="0" y="328"/>
                  </a:lnTo>
                  <a:lnTo>
                    <a:pt x="0" y="439"/>
                  </a:lnTo>
                  <a:lnTo>
                    <a:pt x="0" y="439"/>
                  </a:lnTo>
                  <a:lnTo>
                    <a:pt x="1" y="445"/>
                  </a:lnTo>
                  <a:lnTo>
                    <a:pt x="4" y="449"/>
                  </a:lnTo>
                  <a:lnTo>
                    <a:pt x="9" y="453"/>
                  </a:lnTo>
                  <a:lnTo>
                    <a:pt x="15" y="454"/>
                  </a:lnTo>
                  <a:lnTo>
                    <a:pt x="191" y="454"/>
                  </a:lnTo>
                  <a:lnTo>
                    <a:pt x="191" y="454"/>
                  </a:lnTo>
                  <a:lnTo>
                    <a:pt x="197" y="453"/>
                  </a:lnTo>
                  <a:lnTo>
                    <a:pt x="202" y="449"/>
                  </a:lnTo>
                  <a:lnTo>
                    <a:pt x="205" y="445"/>
                  </a:lnTo>
                  <a:lnTo>
                    <a:pt x="206" y="439"/>
                  </a:lnTo>
                  <a:lnTo>
                    <a:pt x="206" y="328"/>
                  </a:lnTo>
                  <a:lnTo>
                    <a:pt x="206" y="328"/>
                  </a:lnTo>
                  <a:lnTo>
                    <a:pt x="205" y="323"/>
                  </a:lnTo>
                  <a:lnTo>
                    <a:pt x="202" y="318"/>
                  </a:lnTo>
                  <a:lnTo>
                    <a:pt x="197" y="314"/>
                  </a:lnTo>
                  <a:lnTo>
                    <a:pt x="191" y="313"/>
                  </a:lnTo>
                  <a:lnTo>
                    <a:pt x="109" y="313"/>
                  </a:lnTo>
                  <a:lnTo>
                    <a:pt x="109" y="236"/>
                  </a:lnTo>
                  <a:lnTo>
                    <a:pt x="356" y="236"/>
                  </a:lnTo>
                  <a:lnTo>
                    <a:pt x="356" y="313"/>
                  </a:lnTo>
                  <a:lnTo>
                    <a:pt x="274" y="313"/>
                  </a:lnTo>
                  <a:lnTo>
                    <a:pt x="274" y="313"/>
                  </a:lnTo>
                  <a:lnTo>
                    <a:pt x="268" y="314"/>
                  </a:lnTo>
                  <a:lnTo>
                    <a:pt x="264" y="318"/>
                  </a:lnTo>
                  <a:lnTo>
                    <a:pt x="260" y="323"/>
                  </a:lnTo>
                  <a:lnTo>
                    <a:pt x="259" y="328"/>
                  </a:lnTo>
                  <a:lnTo>
                    <a:pt x="259" y="439"/>
                  </a:lnTo>
                  <a:lnTo>
                    <a:pt x="259" y="439"/>
                  </a:lnTo>
                  <a:lnTo>
                    <a:pt x="260" y="445"/>
                  </a:lnTo>
                  <a:lnTo>
                    <a:pt x="264" y="449"/>
                  </a:lnTo>
                  <a:lnTo>
                    <a:pt x="268" y="453"/>
                  </a:lnTo>
                  <a:lnTo>
                    <a:pt x="274" y="454"/>
                  </a:lnTo>
                  <a:lnTo>
                    <a:pt x="452" y="454"/>
                  </a:lnTo>
                  <a:lnTo>
                    <a:pt x="452" y="454"/>
                  </a:lnTo>
                  <a:lnTo>
                    <a:pt x="457" y="453"/>
                  </a:lnTo>
                  <a:lnTo>
                    <a:pt x="462" y="449"/>
                  </a:lnTo>
                  <a:lnTo>
                    <a:pt x="465" y="445"/>
                  </a:lnTo>
                  <a:lnTo>
                    <a:pt x="466" y="439"/>
                  </a:lnTo>
                  <a:lnTo>
                    <a:pt x="466" y="328"/>
                  </a:lnTo>
                  <a:lnTo>
                    <a:pt x="466" y="328"/>
                  </a:lnTo>
                  <a:lnTo>
                    <a:pt x="465" y="323"/>
                  </a:lnTo>
                  <a:lnTo>
                    <a:pt x="462" y="318"/>
                  </a:lnTo>
                  <a:lnTo>
                    <a:pt x="457" y="314"/>
                  </a:lnTo>
                  <a:lnTo>
                    <a:pt x="452" y="313"/>
                  </a:lnTo>
                  <a:lnTo>
                    <a:pt x="370" y="313"/>
                  </a:lnTo>
                  <a:lnTo>
                    <a:pt x="370" y="236"/>
                  </a:lnTo>
                  <a:lnTo>
                    <a:pt x="616" y="236"/>
                  </a:lnTo>
                  <a:lnTo>
                    <a:pt x="616" y="313"/>
                  </a:lnTo>
                  <a:lnTo>
                    <a:pt x="534" y="313"/>
                  </a:lnTo>
                  <a:lnTo>
                    <a:pt x="534" y="313"/>
                  </a:lnTo>
                  <a:lnTo>
                    <a:pt x="529" y="314"/>
                  </a:lnTo>
                  <a:lnTo>
                    <a:pt x="523" y="318"/>
                  </a:lnTo>
                  <a:lnTo>
                    <a:pt x="521" y="323"/>
                  </a:lnTo>
                  <a:lnTo>
                    <a:pt x="519" y="328"/>
                  </a:lnTo>
                  <a:lnTo>
                    <a:pt x="519" y="439"/>
                  </a:lnTo>
                  <a:lnTo>
                    <a:pt x="519" y="439"/>
                  </a:lnTo>
                  <a:lnTo>
                    <a:pt x="521" y="445"/>
                  </a:lnTo>
                  <a:lnTo>
                    <a:pt x="523" y="449"/>
                  </a:lnTo>
                  <a:lnTo>
                    <a:pt x="529" y="453"/>
                  </a:lnTo>
                  <a:lnTo>
                    <a:pt x="534" y="454"/>
                  </a:lnTo>
                  <a:lnTo>
                    <a:pt x="711" y="454"/>
                  </a:lnTo>
                  <a:lnTo>
                    <a:pt x="711" y="454"/>
                  </a:lnTo>
                  <a:lnTo>
                    <a:pt x="716" y="453"/>
                  </a:lnTo>
                  <a:lnTo>
                    <a:pt x="721" y="449"/>
                  </a:lnTo>
                  <a:lnTo>
                    <a:pt x="724" y="445"/>
                  </a:lnTo>
                  <a:lnTo>
                    <a:pt x="726" y="439"/>
                  </a:lnTo>
                  <a:lnTo>
                    <a:pt x="726" y="328"/>
                  </a:lnTo>
                  <a:lnTo>
                    <a:pt x="726" y="328"/>
                  </a:lnTo>
                  <a:lnTo>
                    <a:pt x="724" y="323"/>
                  </a:lnTo>
                  <a:lnTo>
                    <a:pt x="721" y="318"/>
                  </a:lnTo>
                  <a:lnTo>
                    <a:pt x="716" y="314"/>
                  </a:lnTo>
                  <a:lnTo>
                    <a:pt x="711" y="313"/>
                  </a:lnTo>
                  <a:lnTo>
                    <a:pt x="711" y="313"/>
                  </a:lnTo>
                  <a:close/>
                  <a:moveTo>
                    <a:pt x="272" y="126"/>
                  </a:moveTo>
                  <a:lnTo>
                    <a:pt x="272" y="16"/>
                  </a:lnTo>
                  <a:lnTo>
                    <a:pt x="272" y="16"/>
                  </a:lnTo>
                  <a:lnTo>
                    <a:pt x="273" y="14"/>
                  </a:lnTo>
                  <a:lnTo>
                    <a:pt x="274" y="14"/>
                  </a:lnTo>
                  <a:lnTo>
                    <a:pt x="452" y="14"/>
                  </a:lnTo>
                  <a:lnTo>
                    <a:pt x="452" y="14"/>
                  </a:lnTo>
                  <a:lnTo>
                    <a:pt x="453" y="14"/>
                  </a:lnTo>
                  <a:lnTo>
                    <a:pt x="453" y="16"/>
                  </a:lnTo>
                  <a:lnTo>
                    <a:pt x="453" y="126"/>
                  </a:lnTo>
                  <a:lnTo>
                    <a:pt x="453" y="126"/>
                  </a:lnTo>
                  <a:lnTo>
                    <a:pt x="453" y="128"/>
                  </a:lnTo>
                  <a:lnTo>
                    <a:pt x="452" y="128"/>
                  </a:lnTo>
                  <a:lnTo>
                    <a:pt x="274" y="128"/>
                  </a:lnTo>
                  <a:lnTo>
                    <a:pt x="274" y="128"/>
                  </a:lnTo>
                  <a:lnTo>
                    <a:pt x="273" y="128"/>
                  </a:lnTo>
                  <a:lnTo>
                    <a:pt x="272" y="126"/>
                  </a:lnTo>
                  <a:lnTo>
                    <a:pt x="272" y="126"/>
                  </a:lnTo>
                  <a:close/>
                  <a:moveTo>
                    <a:pt x="194" y="328"/>
                  </a:moveTo>
                  <a:lnTo>
                    <a:pt x="194" y="439"/>
                  </a:lnTo>
                  <a:lnTo>
                    <a:pt x="194" y="439"/>
                  </a:lnTo>
                  <a:lnTo>
                    <a:pt x="192" y="440"/>
                  </a:lnTo>
                  <a:lnTo>
                    <a:pt x="191" y="441"/>
                  </a:lnTo>
                  <a:lnTo>
                    <a:pt x="15" y="441"/>
                  </a:lnTo>
                  <a:lnTo>
                    <a:pt x="15" y="441"/>
                  </a:lnTo>
                  <a:lnTo>
                    <a:pt x="13" y="440"/>
                  </a:lnTo>
                  <a:lnTo>
                    <a:pt x="13" y="439"/>
                  </a:lnTo>
                  <a:lnTo>
                    <a:pt x="13" y="328"/>
                  </a:lnTo>
                  <a:lnTo>
                    <a:pt x="13" y="328"/>
                  </a:lnTo>
                  <a:lnTo>
                    <a:pt x="13" y="327"/>
                  </a:lnTo>
                  <a:lnTo>
                    <a:pt x="15" y="326"/>
                  </a:lnTo>
                  <a:lnTo>
                    <a:pt x="191" y="326"/>
                  </a:lnTo>
                  <a:lnTo>
                    <a:pt x="191" y="326"/>
                  </a:lnTo>
                  <a:lnTo>
                    <a:pt x="192" y="327"/>
                  </a:lnTo>
                  <a:lnTo>
                    <a:pt x="194" y="328"/>
                  </a:lnTo>
                  <a:lnTo>
                    <a:pt x="194" y="328"/>
                  </a:lnTo>
                  <a:close/>
                  <a:moveTo>
                    <a:pt x="453" y="328"/>
                  </a:moveTo>
                  <a:lnTo>
                    <a:pt x="453" y="439"/>
                  </a:lnTo>
                  <a:lnTo>
                    <a:pt x="453" y="439"/>
                  </a:lnTo>
                  <a:lnTo>
                    <a:pt x="453" y="440"/>
                  </a:lnTo>
                  <a:lnTo>
                    <a:pt x="452" y="441"/>
                  </a:lnTo>
                  <a:lnTo>
                    <a:pt x="274" y="441"/>
                  </a:lnTo>
                  <a:lnTo>
                    <a:pt x="274" y="441"/>
                  </a:lnTo>
                  <a:lnTo>
                    <a:pt x="273" y="440"/>
                  </a:lnTo>
                  <a:lnTo>
                    <a:pt x="272" y="439"/>
                  </a:lnTo>
                  <a:lnTo>
                    <a:pt x="272" y="328"/>
                  </a:lnTo>
                  <a:lnTo>
                    <a:pt x="272" y="328"/>
                  </a:lnTo>
                  <a:lnTo>
                    <a:pt x="273" y="327"/>
                  </a:lnTo>
                  <a:lnTo>
                    <a:pt x="274" y="326"/>
                  </a:lnTo>
                  <a:lnTo>
                    <a:pt x="452" y="326"/>
                  </a:lnTo>
                  <a:lnTo>
                    <a:pt x="452" y="326"/>
                  </a:lnTo>
                  <a:lnTo>
                    <a:pt x="453" y="327"/>
                  </a:lnTo>
                  <a:lnTo>
                    <a:pt x="453" y="328"/>
                  </a:lnTo>
                  <a:lnTo>
                    <a:pt x="453" y="328"/>
                  </a:lnTo>
                  <a:close/>
                  <a:moveTo>
                    <a:pt x="713" y="439"/>
                  </a:moveTo>
                  <a:lnTo>
                    <a:pt x="713" y="439"/>
                  </a:lnTo>
                  <a:lnTo>
                    <a:pt x="712" y="440"/>
                  </a:lnTo>
                  <a:lnTo>
                    <a:pt x="711" y="441"/>
                  </a:lnTo>
                  <a:lnTo>
                    <a:pt x="534" y="441"/>
                  </a:lnTo>
                  <a:lnTo>
                    <a:pt x="534" y="441"/>
                  </a:lnTo>
                  <a:lnTo>
                    <a:pt x="532" y="440"/>
                  </a:lnTo>
                  <a:lnTo>
                    <a:pt x="532" y="439"/>
                  </a:lnTo>
                  <a:lnTo>
                    <a:pt x="532" y="328"/>
                  </a:lnTo>
                  <a:lnTo>
                    <a:pt x="532" y="328"/>
                  </a:lnTo>
                  <a:lnTo>
                    <a:pt x="532" y="327"/>
                  </a:lnTo>
                  <a:lnTo>
                    <a:pt x="534" y="326"/>
                  </a:lnTo>
                  <a:lnTo>
                    <a:pt x="711" y="326"/>
                  </a:lnTo>
                  <a:lnTo>
                    <a:pt x="711" y="326"/>
                  </a:lnTo>
                  <a:lnTo>
                    <a:pt x="712" y="327"/>
                  </a:lnTo>
                  <a:lnTo>
                    <a:pt x="713" y="328"/>
                  </a:lnTo>
                  <a:lnTo>
                    <a:pt x="713" y="439"/>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99" name="Google Shape;99;p4"/>
          <p:cNvGrpSpPr/>
          <p:nvPr/>
        </p:nvGrpSpPr>
        <p:grpSpPr>
          <a:xfrm>
            <a:off x="3929507" y="1529963"/>
            <a:ext cx="1266206" cy="1266218"/>
            <a:chOff x="5967433" y="2967073"/>
            <a:chExt cx="808040" cy="808047"/>
          </a:xfrm>
        </p:grpSpPr>
        <p:sp>
          <p:nvSpPr>
            <p:cNvPr id="100" name="Google Shape;100;p4"/>
            <p:cNvSpPr/>
            <p:nvPr/>
          </p:nvSpPr>
          <p:spPr>
            <a:xfrm>
              <a:off x="5967433" y="2967073"/>
              <a:ext cx="808040" cy="808047"/>
            </a:xfrm>
            <a:custGeom>
              <a:rect b="b" l="l" r="r" t="t"/>
              <a:pathLst>
                <a:path extrusionOk="0" h="1017" w="1017">
                  <a:moveTo>
                    <a:pt x="1017" y="509"/>
                  </a:moveTo>
                  <a:lnTo>
                    <a:pt x="1017" y="509"/>
                  </a:lnTo>
                  <a:lnTo>
                    <a:pt x="1017" y="535"/>
                  </a:lnTo>
                  <a:lnTo>
                    <a:pt x="1015" y="561"/>
                  </a:lnTo>
                  <a:lnTo>
                    <a:pt x="1012" y="586"/>
                  </a:lnTo>
                  <a:lnTo>
                    <a:pt x="1007" y="612"/>
                  </a:lnTo>
                  <a:lnTo>
                    <a:pt x="1001" y="636"/>
                  </a:lnTo>
                  <a:lnTo>
                    <a:pt x="994" y="660"/>
                  </a:lnTo>
                  <a:lnTo>
                    <a:pt x="986" y="684"/>
                  </a:lnTo>
                  <a:lnTo>
                    <a:pt x="978" y="707"/>
                  </a:lnTo>
                  <a:lnTo>
                    <a:pt x="968" y="729"/>
                  </a:lnTo>
                  <a:lnTo>
                    <a:pt x="956" y="751"/>
                  </a:lnTo>
                  <a:lnTo>
                    <a:pt x="944" y="773"/>
                  </a:lnTo>
                  <a:lnTo>
                    <a:pt x="931" y="794"/>
                  </a:lnTo>
                  <a:lnTo>
                    <a:pt x="917" y="813"/>
                  </a:lnTo>
                  <a:lnTo>
                    <a:pt x="901" y="833"/>
                  </a:lnTo>
                  <a:lnTo>
                    <a:pt x="886" y="851"/>
                  </a:lnTo>
                  <a:lnTo>
                    <a:pt x="869" y="869"/>
                  </a:lnTo>
                  <a:lnTo>
                    <a:pt x="852" y="886"/>
                  </a:lnTo>
                  <a:lnTo>
                    <a:pt x="833" y="901"/>
                  </a:lnTo>
                  <a:lnTo>
                    <a:pt x="814" y="917"/>
                  </a:lnTo>
                  <a:lnTo>
                    <a:pt x="794" y="931"/>
                  </a:lnTo>
                  <a:lnTo>
                    <a:pt x="773" y="944"/>
                  </a:lnTo>
                  <a:lnTo>
                    <a:pt x="751" y="956"/>
                  </a:lnTo>
                  <a:lnTo>
                    <a:pt x="729" y="968"/>
                  </a:lnTo>
                  <a:lnTo>
                    <a:pt x="708" y="978"/>
                  </a:lnTo>
                  <a:lnTo>
                    <a:pt x="683" y="987"/>
                  </a:lnTo>
                  <a:lnTo>
                    <a:pt x="660" y="994"/>
                  </a:lnTo>
                  <a:lnTo>
                    <a:pt x="636" y="1001"/>
                  </a:lnTo>
                  <a:lnTo>
                    <a:pt x="612" y="1007"/>
                  </a:lnTo>
                  <a:lnTo>
                    <a:pt x="587" y="1012"/>
                  </a:lnTo>
                  <a:lnTo>
                    <a:pt x="561" y="1015"/>
                  </a:lnTo>
                  <a:lnTo>
                    <a:pt x="535" y="1017"/>
                  </a:lnTo>
                  <a:lnTo>
                    <a:pt x="510" y="1017"/>
                  </a:lnTo>
                  <a:lnTo>
                    <a:pt x="510" y="1017"/>
                  </a:lnTo>
                  <a:lnTo>
                    <a:pt x="483" y="1017"/>
                  </a:lnTo>
                  <a:lnTo>
                    <a:pt x="457" y="1015"/>
                  </a:lnTo>
                  <a:lnTo>
                    <a:pt x="431" y="1012"/>
                  </a:lnTo>
                  <a:lnTo>
                    <a:pt x="407" y="1007"/>
                  </a:lnTo>
                  <a:lnTo>
                    <a:pt x="382" y="1001"/>
                  </a:lnTo>
                  <a:lnTo>
                    <a:pt x="357" y="994"/>
                  </a:lnTo>
                  <a:lnTo>
                    <a:pt x="334" y="987"/>
                  </a:lnTo>
                  <a:lnTo>
                    <a:pt x="311" y="978"/>
                  </a:lnTo>
                  <a:lnTo>
                    <a:pt x="288" y="968"/>
                  </a:lnTo>
                  <a:lnTo>
                    <a:pt x="267" y="956"/>
                  </a:lnTo>
                  <a:lnTo>
                    <a:pt x="246" y="944"/>
                  </a:lnTo>
                  <a:lnTo>
                    <a:pt x="225" y="931"/>
                  </a:lnTo>
                  <a:lnTo>
                    <a:pt x="204" y="917"/>
                  </a:lnTo>
                  <a:lnTo>
                    <a:pt x="186" y="901"/>
                  </a:lnTo>
                  <a:lnTo>
                    <a:pt x="167" y="886"/>
                  </a:lnTo>
                  <a:lnTo>
                    <a:pt x="149" y="869"/>
                  </a:lnTo>
                  <a:lnTo>
                    <a:pt x="133" y="851"/>
                  </a:lnTo>
                  <a:lnTo>
                    <a:pt x="117" y="833"/>
                  </a:lnTo>
                  <a:lnTo>
                    <a:pt x="102" y="813"/>
                  </a:lnTo>
                  <a:lnTo>
                    <a:pt x="87" y="794"/>
                  </a:lnTo>
                  <a:lnTo>
                    <a:pt x="74" y="773"/>
                  </a:lnTo>
                  <a:lnTo>
                    <a:pt x="62" y="751"/>
                  </a:lnTo>
                  <a:lnTo>
                    <a:pt x="51" y="729"/>
                  </a:lnTo>
                  <a:lnTo>
                    <a:pt x="41" y="707"/>
                  </a:lnTo>
                  <a:lnTo>
                    <a:pt x="32" y="684"/>
                  </a:lnTo>
                  <a:lnTo>
                    <a:pt x="24" y="660"/>
                  </a:lnTo>
                  <a:lnTo>
                    <a:pt x="17" y="636"/>
                  </a:lnTo>
                  <a:lnTo>
                    <a:pt x="11" y="612"/>
                  </a:lnTo>
                  <a:lnTo>
                    <a:pt x="6" y="586"/>
                  </a:lnTo>
                  <a:lnTo>
                    <a:pt x="3" y="561"/>
                  </a:lnTo>
                  <a:lnTo>
                    <a:pt x="2" y="535"/>
                  </a:lnTo>
                  <a:lnTo>
                    <a:pt x="0" y="509"/>
                  </a:lnTo>
                  <a:lnTo>
                    <a:pt x="0" y="509"/>
                  </a:lnTo>
                  <a:lnTo>
                    <a:pt x="2" y="483"/>
                  </a:lnTo>
                  <a:lnTo>
                    <a:pt x="3" y="457"/>
                  </a:lnTo>
                  <a:lnTo>
                    <a:pt x="6" y="431"/>
                  </a:lnTo>
                  <a:lnTo>
                    <a:pt x="11" y="407"/>
                  </a:lnTo>
                  <a:lnTo>
                    <a:pt x="17" y="381"/>
                  </a:lnTo>
                  <a:lnTo>
                    <a:pt x="24" y="357"/>
                  </a:lnTo>
                  <a:lnTo>
                    <a:pt x="32" y="334"/>
                  </a:lnTo>
                  <a:lnTo>
                    <a:pt x="41" y="311"/>
                  </a:lnTo>
                  <a:lnTo>
                    <a:pt x="51" y="288"/>
                  </a:lnTo>
                  <a:lnTo>
                    <a:pt x="62" y="266"/>
                  </a:lnTo>
                  <a:lnTo>
                    <a:pt x="74" y="245"/>
                  </a:lnTo>
                  <a:lnTo>
                    <a:pt x="87" y="225"/>
                  </a:lnTo>
                  <a:lnTo>
                    <a:pt x="102" y="204"/>
                  </a:lnTo>
                  <a:lnTo>
                    <a:pt x="117" y="185"/>
                  </a:lnTo>
                  <a:lnTo>
                    <a:pt x="133" y="167"/>
                  </a:lnTo>
                  <a:lnTo>
                    <a:pt x="149" y="149"/>
                  </a:lnTo>
                  <a:lnTo>
                    <a:pt x="167" y="132"/>
                  </a:lnTo>
                  <a:lnTo>
                    <a:pt x="186" y="116"/>
                  </a:lnTo>
                  <a:lnTo>
                    <a:pt x="204" y="101"/>
                  </a:lnTo>
                  <a:lnTo>
                    <a:pt x="225" y="86"/>
                  </a:lnTo>
                  <a:lnTo>
                    <a:pt x="246" y="74"/>
                  </a:lnTo>
                  <a:lnTo>
                    <a:pt x="267" y="61"/>
                  </a:lnTo>
                  <a:lnTo>
                    <a:pt x="288" y="51"/>
                  </a:lnTo>
                  <a:lnTo>
                    <a:pt x="311" y="40"/>
                  </a:lnTo>
                  <a:lnTo>
                    <a:pt x="334" y="31"/>
                  </a:lnTo>
                  <a:lnTo>
                    <a:pt x="357" y="23"/>
                  </a:lnTo>
                  <a:lnTo>
                    <a:pt x="382" y="16"/>
                  </a:lnTo>
                  <a:lnTo>
                    <a:pt x="407" y="10"/>
                  </a:lnTo>
                  <a:lnTo>
                    <a:pt x="431" y="6"/>
                  </a:lnTo>
                  <a:lnTo>
                    <a:pt x="457" y="2"/>
                  </a:lnTo>
                  <a:lnTo>
                    <a:pt x="483" y="1"/>
                  </a:lnTo>
                  <a:lnTo>
                    <a:pt x="510" y="0"/>
                  </a:lnTo>
                  <a:lnTo>
                    <a:pt x="510" y="0"/>
                  </a:lnTo>
                  <a:lnTo>
                    <a:pt x="535" y="1"/>
                  </a:lnTo>
                  <a:lnTo>
                    <a:pt x="561" y="2"/>
                  </a:lnTo>
                  <a:lnTo>
                    <a:pt x="587" y="6"/>
                  </a:lnTo>
                  <a:lnTo>
                    <a:pt x="612" y="10"/>
                  </a:lnTo>
                  <a:lnTo>
                    <a:pt x="636" y="16"/>
                  </a:lnTo>
                  <a:lnTo>
                    <a:pt x="660" y="23"/>
                  </a:lnTo>
                  <a:lnTo>
                    <a:pt x="683" y="31"/>
                  </a:lnTo>
                  <a:lnTo>
                    <a:pt x="708" y="40"/>
                  </a:lnTo>
                  <a:lnTo>
                    <a:pt x="729" y="51"/>
                  </a:lnTo>
                  <a:lnTo>
                    <a:pt x="751" y="61"/>
                  </a:lnTo>
                  <a:lnTo>
                    <a:pt x="773" y="74"/>
                  </a:lnTo>
                  <a:lnTo>
                    <a:pt x="794" y="86"/>
                  </a:lnTo>
                  <a:lnTo>
                    <a:pt x="814" y="101"/>
                  </a:lnTo>
                  <a:lnTo>
                    <a:pt x="833" y="116"/>
                  </a:lnTo>
                  <a:lnTo>
                    <a:pt x="852" y="132"/>
                  </a:lnTo>
                  <a:lnTo>
                    <a:pt x="869" y="149"/>
                  </a:lnTo>
                  <a:lnTo>
                    <a:pt x="886" y="167"/>
                  </a:lnTo>
                  <a:lnTo>
                    <a:pt x="901" y="185"/>
                  </a:lnTo>
                  <a:lnTo>
                    <a:pt x="917" y="204"/>
                  </a:lnTo>
                  <a:lnTo>
                    <a:pt x="931" y="225"/>
                  </a:lnTo>
                  <a:lnTo>
                    <a:pt x="944" y="245"/>
                  </a:lnTo>
                  <a:lnTo>
                    <a:pt x="956" y="266"/>
                  </a:lnTo>
                  <a:lnTo>
                    <a:pt x="968" y="288"/>
                  </a:lnTo>
                  <a:lnTo>
                    <a:pt x="978" y="311"/>
                  </a:lnTo>
                  <a:lnTo>
                    <a:pt x="986" y="334"/>
                  </a:lnTo>
                  <a:lnTo>
                    <a:pt x="994" y="357"/>
                  </a:lnTo>
                  <a:lnTo>
                    <a:pt x="1001" y="381"/>
                  </a:lnTo>
                  <a:lnTo>
                    <a:pt x="1007" y="407"/>
                  </a:lnTo>
                  <a:lnTo>
                    <a:pt x="1012" y="431"/>
                  </a:lnTo>
                  <a:lnTo>
                    <a:pt x="1015" y="457"/>
                  </a:lnTo>
                  <a:lnTo>
                    <a:pt x="1017" y="483"/>
                  </a:lnTo>
                  <a:lnTo>
                    <a:pt x="1017" y="509"/>
                  </a:lnTo>
                  <a:lnTo>
                    <a:pt x="1017" y="509"/>
                  </a:lnTo>
                  <a:close/>
                </a:path>
              </a:pathLst>
            </a:custGeom>
            <a:solidFill>
              <a:srgbClr val="646D78"/>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1" name="Google Shape;101;p4"/>
            <p:cNvSpPr/>
            <p:nvPr/>
          </p:nvSpPr>
          <p:spPr>
            <a:xfrm>
              <a:off x="6191271" y="3189326"/>
              <a:ext cx="360364" cy="363542"/>
            </a:xfrm>
            <a:custGeom>
              <a:rect b="b" l="l" r="r" t="t"/>
              <a:pathLst>
                <a:path extrusionOk="0" h="456" w="455">
                  <a:moveTo>
                    <a:pt x="455" y="456"/>
                  </a:moveTo>
                  <a:lnTo>
                    <a:pt x="0" y="456"/>
                  </a:lnTo>
                  <a:lnTo>
                    <a:pt x="0" y="0"/>
                  </a:lnTo>
                  <a:lnTo>
                    <a:pt x="455" y="0"/>
                  </a:lnTo>
                  <a:lnTo>
                    <a:pt x="455" y="456"/>
                  </a:lnTo>
                  <a:close/>
                  <a:moveTo>
                    <a:pt x="44" y="411"/>
                  </a:moveTo>
                  <a:lnTo>
                    <a:pt x="410" y="411"/>
                  </a:lnTo>
                  <a:lnTo>
                    <a:pt x="410" y="45"/>
                  </a:lnTo>
                  <a:lnTo>
                    <a:pt x="44" y="45"/>
                  </a:lnTo>
                  <a:lnTo>
                    <a:pt x="44" y="411"/>
                  </a:lnTo>
                  <a:close/>
                </a:path>
              </a:pathLst>
            </a:custGeom>
            <a:noFill/>
            <a:ln cap="flat" cmpd="sng" w="9525">
              <a:solidFill>
                <a:srgbClr val="FFFFFF"/>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2" name="Google Shape;102;p4"/>
            <p:cNvSpPr/>
            <p:nvPr/>
          </p:nvSpPr>
          <p:spPr>
            <a:xfrm>
              <a:off x="6226196" y="3103600"/>
              <a:ext cx="17463" cy="74613"/>
            </a:xfrm>
            <a:custGeom>
              <a:rect b="b" l="l" r="r" t="t"/>
              <a:pathLst>
                <a:path extrusionOk="0" h="93" w="22">
                  <a:moveTo>
                    <a:pt x="22" y="58"/>
                  </a:moveTo>
                  <a:lnTo>
                    <a:pt x="22" y="93"/>
                  </a:lnTo>
                  <a:lnTo>
                    <a:pt x="0" y="93"/>
                  </a:lnTo>
                  <a:lnTo>
                    <a:pt x="0" y="58"/>
                  </a:lnTo>
                  <a:lnTo>
                    <a:pt x="0" y="58"/>
                  </a:lnTo>
                  <a:lnTo>
                    <a:pt x="0" y="55"/>
                  </a:lnTo>
                  <a:lnTo>
                    <a:pt x="3" y="51"/>
                  </a:lnTo>
                  <a:lnTo>
                    <a:pt x="5" y="49"/>
                  </a:lnTo>
                  <a:lnTo>
                    <a:pt x="8" y="47"/>
                  </a:lnTo>
                  <a:lnTo>
                    <a:pt x="8" y="3"/>
                  </a:lnTo>
                  <a:lnTo>
                    <a:pt x="8" y="3"/>
                  </a:lnTo>
                  <a:lnTo>
                    <a:pt x="8" y="1"/>
                  </a:lnTo>
                  <a:lnTo>
                    <a:pt x="12" y="0"/>
                  </a:lnTo>
                  <a:lnTo>
                    <a:pt x="12" y="0"/>
                  </a:lnTo>
                  <a:lnTo>
                    <a:pt x="14" y="1"/>
                  </a:lnTo>
                  <a:lnTo>
                    <a:pt x="15" y="3"/>
                  </a:lnTo>
                  <a:lnTo>
                    <a:pt x="15" y="47"/>
                  </a:lnTo>
                  <a:lnTo>
                    <a:pt x="15" y="47"/>
                  </a:lnTo>
                  <a:lnTo>
                    <a:pt x="19" y="49"/>
                  </a:lnTo>
                  <a:lnTo>
                    <a:pt x="21" y="51"/>
                  </a:lnTo>
                  <a:lnTo>
                    <a:pt x="22" y="55"/>
                  </a:lnTo>
                  <a:lnTo>
                    <a:pt x="22" y="58"/>
                  </a:lnTo>
                  <a:lnTo>
                    <a:pt x="22" y="58"/>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3" name="Google Shape;103;p4"/>
            <p:cNvSpPr/>
            <p:nvPr/>
          </p:nvSpPr>
          <p:spPr>
            <a:xfrm>
              <a:off x="6256359" y="3103600"/>
              <a:ext cx="19050" cy="74613"/>
            </a:xfrm>
            <a:custGeom>
              <a:rect b="b" l="l" r="r" t="t"/>
              <a:pathLst>
                <a:path extrusionOk="0" h="93" w="23">
                  <a:moveTo>
                    <a:pt x="23" y="58"/>
                  </a:moveTo>
                  <a:lnTo>
                    <a:pt x="23" y="93"/>
                  </a:lnTo>
                  <a:lnTo>
                    <a:pt x="0" y="93"/>
                  </a:lnTo>
                  <a:lnTo>
                    <a:pt x="0" y="58"/>
                  </a:lnTo>
                  <a:lnTo>
                    <a:pt x="0" y="58"/>
                  </a:lnTo>
                  <a:lnTo>
                    <a:pt x="2" y="55"/>
                  </a:lnTo>
                  <a:lnTo>
                    <a:pt x="3" y="51"/>
                  </a:lnTo>
                  <a:lnTo>
                    <a:pt x="5" y="49"/>
                  </a:lnTo>
                  <a:lnTo>
                    <a:pt x="8" y="47"/>
                  </a:lnTo>
                  <a:lnTo>
                    <a:pt x="8" y="3"/>
                  </a:lnTo>
                  <a:lnTo>
                    <a:pt x="8" y="3"/>
                  </a:lnTo>
                  <a:lnTo>
                    <a:pt x="10" y="1"/>
                  </a:lnTo>
                  <a:lnTo>
                    <a:pt x="12" y="0"/>
                  </a:lnTo>
                  <a:lnTo>
                    <a:pt x="12" y="0"/>
                  </a:lnTo>
                  <a:lnTo>
                    <a:pt x="14" y="1"/>
                  </a:lnTo>
                  <a:lnTo>
                    <a:pt x="15" y="3"/>
                  </a:lnTo>
                  <a:lnTo>
                    <a:pt x="15" y="47"/>
                  </a:lnTo>
                  <a:lnTo>
                    <a:pt x="15" y="47"/>
                  </a:lnTo>
                  <a:lnTo>
                    <a:pt x="19" y="49"/>
                  </a:lnTo>
                  <a:lnTo>
                    <a:pt x="21" y="51"/>
                  </a:lnTo>
                  <a:lnTo>
                    <a:pt x="22" y="55"/>
                  </a:lnTo>
                  <a:lnTo>
                    <a:pt x="23" y="58"/>
                  </a:lnTo>
                  <a:lnTo>
                    <a:pt x="23" y="58"/>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4" name="Google Shape;104;p4"/>
            <p:cNvSpPr/>
            <p:nvPr/>
          </p:nvSpPr>
          <p:spPr>
            <a:xfrm>
              <a:off x="6286521" y="3103600"/>
              <a:ext cx="19050" cy="74613"/>
            </a:xfrm>
            <a:custGeom>
              <a:rect b="b" l="l" r="r" t="t"/>
              <a:pathLst>
                <a:path extrusionOk="0" h="93" w="23">
                  <a:moveTo>
                    <a:pt x="23" y="58"/>
                  </a:moveTo>
                  <a:lnTo>
                    <a:pt x="23" y="93"/>
                  </a:lnTo>
                  <a:lnTo>
                    <a:pt x="0" y="93"/>
                  </a:lnTo>
                  <a:lnTo>
                    <a:pt x="0" y="58"/>
                  </a:lnTo>
                  <a:lnTo>
                    <a:pt x="0" y="58"/>
                  </a:lnTo>
                  <a:lnTo>
                    <a:pt x="2" y="55"/>
                  </a:lnTo>
                  <a:lnTo>
                    <a:pt x="3" y="51"/>
                  </a:lnTo>
                  <a:lnTo>
                    <a:pt x="5" y="49"/>
                  </a:lnTo>
                  <a:lnTo>
                    <a:pt x="8" y="47"/>
                  </a:lnTo>
                  <a:lnTo>
                    <a:pt x="8" y="3"/>
                  </a:lnTo>
                  <a:lnTo>
                    <a:pt x="8" y="3"/>
                  </a:lnTo>
                  <a:lnTo>
                    <a:pt x="10" y="1"/>
                  </a:lnTo>
                  <a:lnTo>
                    <a:pt x="12" y="0"/>
                  </a:lnTo>
                  <a:lnTo>
                    <a:pt x="12" y="0"/>
                  </a:lnTo>
                  <a:lnTo>
                    <a:pt x="14" y="1"/>
                  </a:lnTo>
                  <a:lnTo>
                    <a:pt x="15" y="3"/>
                  </a:lnTo>
                  <a:lnTo>
                    <a:pt x="15" y="47"/>
                  </a:lnTo>
                  <a:lnTo>
                    <a:pt x="15" y="47"/>
                  </a:lnTo>
                  <a:lnTo>
                    <a:pt x="19" y="49"/>
                  </a:lnTo>
                  <a:lnTo>
                    <a:pt x="21" y="51"/>
                  </a:lnTo>
                  <a:lnTo>
                    <a:pt x="22" y="55"/>
                  </a:lnTo>
                  <a:lnTo>
                    <a:pt x="23" y="58"/>
                  </a:lnTo>
                  <a:lnTo>
                    <a:pt x="23" y="58"/>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5" name="Google Shape;105;p4"/>
            <p:cNvSpPr/>
            <p:nvPr/>
          </p:nvSpPr>
          <p:spPr>
            <a:xfrm>
              <a:off x="6316684" y="3103600"/>
              <a:ext cx="19050" cy="74613"/>
            </a:xfrm>
            <a:custGeom>
              <a:rect b="b" l="l" r="r" t="t"/>
              <a:pathLst>
                <a:path extrusionOk="0" h="93" w="23">
                  <a:moveTo>
                    <a:pt x="23" y="58"/>
                  </a:moveTo>
                  <a:lnTo>
                    <a:pt x="23" y="93"/>
                  </a:lnTo>
                  <a:lnTo>
                    <a:pt x="0" y="93"/>
                  </a:lnTo>
                  <a:lnTo>
                    <a:pt x="0" y="58"/>
                  </a:lnTo>
                  <a:lnTo>
                    <a:pt x="0" y="58"/>
                  </a:lnTo>
                  <a:lnTo>
                    <a:pt x="2" y="55"/>
                  </a:lnTo>
                  <a:lnTo>
                    <a:pt x="3" y="51"/>
                  </a:lnTo>
                  <a:lnTo>
                    <a:pt x="5" y="49"/>
                  </a:lnTo>
                  <a:lnTo>
                    <a:pt x="8" y="47"/>
                  </a:lnTo>
                  <a:lnTo>
                    <a:pt x="8" y="3"/>
                  </a:lnTo>
                  <a:lnTo>
                    <a:pt x="8" y="3"/>
                  </a:lnTo>
                  <a:lnTo>
                    <a:pt x="10" y="1"/>
                  </a:lnTo>
                  <a:lnTo>
                    <a:pt x="12" y="0"/>
                  </a:lnTo>
                  <a:lnTo>
                    <a:pt x="12" y="0"/>
                  </a:lnTo>
                  <a:lnTo>
                    <a:pt x="14" y="1"/>
                  </a:lnTo>
                  <a:lnTo>
                    <a:pt x="15" y="3"/>
                  </a:lnTo>
                  <a:lnTo>
                    <a:pt x="15" y="47"/>
                  </a:lnTo>
                  <a:lnTo>
                    <a:pt x="15" y="47"/>
                  </a:lnTo>
                  <a:lnTo>
                    <a:pt x="19" y="49"/>
                  </a:lnTo>
                  <a:lnTo>
                    <a:pt x="21" y="51"/>
                  </a:lnTo>
                  <a:lnTo>
                    <a:pt x="22" y="55"/>
                  </a:lnTo>
                  <a:lnTo>
                    <a:pt x="23" y="58"/>
                  </a:lnTo>
                  <a:lnTo>
                    <a:pt x="23" y="58"/>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6" name="Google Shape;106;p4"/>
            <p:cNvSpPr/>
            <p:nvPr/>
          </p:nvSpPr>
          <p:spPr>
            <a:xfrm>
              <a:off x="6346847" y="3103600"/>
              <a:ext cx="19050" cy="74613"/>
            </a:xfrm>
            <a:custGeom>
              <a:rect b="b" l="l" r="r" t="t"/>
              <a:pathLst>
                <a:path extrusionOk="0" h="93" w="23">
                  <a:moveTo>
                    <a:pt x="23" y="58"/>
                  </a:moveTo>
                  <a:lnTo>
                    <a:pt x="23" y="93"/>
                  </a:lnTo>
                  <a:lnTo>
                    <a:pt x="0" y="93"/>
                  </a:lnTo>
                  <a:lnTo>
                    <a:pt x="0" y="58"/>
                  </a:lnTo>
                  <a:lnTo>
                    <a:pt x="0" y="58"/>
                  </a:lnTo>
                  <a:lnTo>
                    <a:pt x="2" y="55"/>
                  </a:lnTo>
                  <a:lnTo>
                    <a:pt x="3" y="51"/>
                  </a:lnTo>
                  <a:lnTo>
                    <a:pt x="5" y="49"/>
                  </a:lnTo>
                  <a:lnTo>
                    <a:pt x="8" y="47"/>
                  </a:lnTo>
                  <a:lnTo>
                    <a:pt x="8" y="3"/>
                  </a:lnTo>
                  <a:lnTo>
                    <a:pt x="8" y="3"/>
                  </a:lnTo>
                  <a:lnTo>
                    <a:pt x="10" y="1"/>
                  </a:lnTo>
                  <a:lnTo>
                    <a:pt x="12" y="0"/>
                  </a:lnTo>
                  <a:lnTo>
                    <a:pt x="12" y="0"/>
                  </a:lnTo>
                  <a:lnTo>
                    <a:pt x="14" y="1"/>
                  </a:lnTo>
                  <a:lnTo>
                    <a:pt x="15" y="3"/>
                  </a:lnTo>
                  <a:lnTo>
                    <a:pt x="15" y="47"/>
                  </a:lnTo>
                  <a:lnTo>
                    <a:pt x="15" y="47"/>
                  </a:lnTo>
                  <a:lnTo>
                    <a:pt x="19" y="49"/>
                  </a:lnTo>
                  <a:lnTo>
                    <a:pt x="21" y="51"/>
                  </a:lnTo>
                  <a:lnTo>
                    <a:pt x="22" y="55"/>
                  </a:lnTo>
                  <a:lnTo>
                    <a:pt x="23" y="58"/>
                  </a:lnTo>
                  <a:lnTo>
                    <a:pt x="23" y="58"/>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7" name="Google Shape;107;p4"/>
            <p:cNvSpPr/>
            <p:nvPr/>
          </p:nvSpPr>
          <p:spPr>
            <a:xfrm>
              <a:off x="6377009" y="3103600"/>
              <a:ext cx="19050" cy="74613"/>
            </a:xfrm>
            <a:custGeom>
              <a:rect b="b" l="l" r="r" t="t"/>
              <a:pathLst>
                <a:path extrusionOk="0" h="93" w="23">
                  <a:moveTo>
                    <a:pt x="23" y="58"/>
                  </a:moveTo>
                  <a:lnTo>
                    <a:pt x="23" y="93"/>
                  </a:lnTo>
                  <a:lnTo>
                    <a:pt x="0" y="93"/>
                  </a:lnTo>
                  <a:lnTo>
                    <a:pt x="0" y="58"/>
                  </a:lnTo>
                  <a:lnTo>
                    <a:pt x="0" y="58"/>
                  </a:lnTo>
                  <a:lnTo>
                    <a:pt x="2" y="55"/>
                  </a:lnTo>
                  <a:lnTo>
                    <a:pt x="3" y="51"/>
                  </a:lnTo>
                  <a:lnTo>
                    <a:pt x="5" y="49"/>
                  </a:lnTo>
                  <a:lnTo>
                    <a:pt x="8" y="47"/>
                  </a:lnTo>
                  <a:lnTo>
                    <a:pt x="8" y="3"/>
                  </a:lnTo>
                  <a:lnTo>
                    <a:pt x="8" y="3"/>
                  </a:lnTo>
                  <a:lnTo>
                    <a:pt x="10" y="1"/>
                  </a:lnTo>
                  <a:lnTo>
                    <a:pt x="12" y="0"/>
                  </a:lnTo>
                  <a:lnTo>
                    <a:pt x="12" y="0"/>
                  </a:lnTo>
                  <a:lnTo>
                    <a:pt x="14" y="1"/>
                  </a:lnTo>
                  <a:lnTo>
                    <a:pt x="15" y="3"/>
                  </a:lnTo>
                  <a:lnTo>
                    <a:pt x="15" y="47"/>
                  </a:lnTo>
                  <a:lnTo>
                    <a:pt x="15" y="47"/>
                  </a:lnTo>
                  <a:lnTo>
                    <a:pt x="19" y="49"/>
                  </a:lnTo>
                  <a:lnTo>
                    <a:pt x="21" y="51"/>
                  </a:lnTo>
                  <a:lnTo>
                    <a:pt x="22" y="55"/>
                  </a:lnTo>
                  <a:lnTo>
                    <a:pt x="23" y="58"/>
                  </a:lnTo>
                  <a:lnTo>
                    <a:pt x="23" y="58"/>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8" name="Google Shape;108;p4"/>
            <p:cNvSpPr/>
            <p:nvPr/>
          </p:nvSpPr>
          <p:spPr>
            <a:xfrm>
              <a:off x="6408759" y="3103600"/>
              <a:ext cx="17463" cy="74613"/>
            </a:xfrm>
            <a:custGeom>
              <a:rect b="b" l="l" r="r" t="t"/>
              <a:pathLst>
                <a:path extrusionOk="0" h="93" w="21">
                  <a:moveTo>
                    <a:pt x="21" y="58"/>
                  </a:moveTo>
                  <a:lnTo>
                    <a:pt x="21" y="93"/>
                  </a:lnTo>
                  <a:lnTo>
                    <a:pt x="0" y="93"/>
                  </a:lnTo>
                  <a:lnTo>
                    <a:pt x="0" y="58"/>
                  </a:lnTo>
                  <a:lnTo>
                    <a:pt x="0" y="58"/>
                  </a:lnTo>
                  <a:lnTo>
                    <a:pt x="0" y="55"/>
                  </a:lnTo>
                  <a:lnTo>
                    <a:pt x="1" y="51"/>
                  </a:lnTo>
                  <a:lnTo>
                    <a:pt x="3" y="49"/>
                  </a:lnTo>
                  <a:lnTo>
                    <a:pt x="6" y="47"/>
                  </a:lnTo>
                  <a:lnTo>
                    <a:pt x="6" y="3"/>
                  </a:lnTo>
                  <a:lnTo>
                    <a:pt x="6" y="3"/>
                  </a:lnTo>
                  <a:lnTo>
                    <a:pt x="8" y="1"/>
                  </a:lnTo>
                  <a:lnTo>
                    <a:pt x="10" y="0"/>
                  </a:lnTo>
                  <a:lnTo>
                    <a:pt x="10" y="0"/>
                  </a:lnTo>
                  <a:lnTo>
                    <a:pt x="13" y="1"/>
                  </a:lnTo>
                  <a:lnTo>
                    <a:pt x="15" y="3"/>
                  </a:lnTo>
                  <a:lnTo>
                    <a:pt x="15" y="47"/>
                  </a:lnTo>
                  <a:lnTo>
                    <a:pt x="15" y="47"/>
                  </a:lnTo>
                  <a:lnTo>
                    <a:pt x="17" y="49"/>
                  </a:lnTo>
                  <a:lnTo>
                    <a:pt x="19" y="51"/>
                  </a:lnTo>
                  <a:lnTo>
                    <a:pt x="21" y="55"/>
                  </a:lnTo>
                  <a:lnTo>
                    <a:pt x="21" y="58"/>
                  </a:lnTo>
                  <a:lnTo>
                    <a:pt x="21" y="58"/>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9" name="Google Shape;109;p4"/>
            <p:cNvSpPr/>
            <p:nvPr/>
          </p:nvSpPr>
          <p:spPr>
            <a:xfrm>
              <a:off x="6438922" y="3103600"/>
              <a:ext cx="17463" cy="74613"/>
            </a:xfrm>
            <a:custGeom>
              <a:rect b="b" l="l" r="r" t="t"/>
              <a:pathLst>
                <a:path extrusionOk="0" h="93" w="21">
                  <a:moveTo>
                    <a:pt x="21" y="58"/>
                  </a:moveTo>
                  <a:lnTo>
                    <a:pt x="21" y="93"/>
                  </a:lnTo>
                  <a:lnTo>
                    <a:pt x="0" y="93"/>
                  </a:lnTo>
                  <a:lnTo>
                    <a:pt x="0" y="58"/>
                  </a:lnTo>
                  <a:lnTo>
                    <a:pt x="0" y="58"/>
                  </a:lnTo>
                  <a:lnTo>
                    <a:pt x="0" y="55"/>
                  </a:lnTo>
                  <a:lnTo>
                    <a:pt x="1" y="51"/>
                  </a:lnTo>
                  <a:lnTo>
                    <a:pt x="3" y="49"/>
                  </a:lnTo>
                  <a:lnTo>
                    <a:pt x="6" y="47"/>
                  </a:lnTo>
                  <a:lnTo>
                    <a:pt x="6" y="3"/>
                  </a:lnTo>
                  <a:lnTo>
                    <a:pt x="6" y="3"/>
                  </a:lnTo>
                  <a:lnTo>
                    <a:pt x="8" y="1"/>
                  </a:lnTo>
                  <a:lnTo>
                    <a:pt x="10" y="0"/>
                  </a:lnTo>
                  <a:lnTo>
                    <a:pt x="10" y="0"/>
                  </a:lnTo>
                  <a:lnTo>
                    <a:pt x="13" y="1"/>
                  </a:lnTo>
                  <a:lnTo>
                    <a:pt x="15" y="3"/>
                  </a:lnTo>
                  <a:lnTo>
                    <a:pt x="15" y="47"/>
                  </a:lnTo>
                  <a:lnTo>
                    <a:pt x="15" y="47"/>
                  </a:lnTo>
                  <a:lnTo>
                    <a:pt x="17" y="49"/>
                  </a:lnTo>
                  <a:lnTo>
                    <a:pt x="19" y="51"/>
                  </a:lnTo>
                  <a:lnTo>
                    <a:pt x="21" y="55"/>
                  </a:lnTo>
                  <a:lnTo>
                    <a:pt x="21" y="58"/>
                  </a:lnTo>
                  <a:lnTo>
                    <a:pt x="21" y="58"/>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0" name="Google Shape;110;p4"/>
            <p:cNvSpPr/>
            <p:nvPr/>
          </p:nvSpPr>
          <p:spPr>
            <a:xfrm>
              <a:off x="6499247" y="3103600"/>
              <a:ext cx="17463" cy="74613"/>
            </a:xfrm>
            <a:custGeom>
              <a:rect b="b" l="l" r="r" t="t"/>
              <a:pathLst>
                <a:path extrusionOk="0" h="93" w="21">
                  <a:moveTo>
                    <a:pt x="21" y="58"/>
                  </a:moveTo>
                  <a:lnTo>
                    <a:pt x="21" y="93"/>
                  </a:lnTo>
                  <a:lnTo>
                    <a:pt x="0" y="93"/>
                  </a:lnTo>
                  <a:lnTo>
                    <a:pt x="0" y="58"/>
                  </a:lnTo>
                  <a:lnTo>
                    <a:pt x="0" y="58"/>
                  </a:lnTo>
                  <a:lnTo>
                    <a:pt x="0" y="55"/>
                  </a:lnTo>
                  <a:lnTo>
                    <a:pt x="2" y="51"/>
                  </a:lnTo>
                  <a:lnTo>
                    <a:pt x="4" y="49"/>
                  </a:lnTo>
                  <a:lnTo>
                    <a:pt x="6" y="47"/>
                  </a:lnTo>
                  <a:lnTo>
                    <a:pt x="6" y="3"/>
                  </a:lnTo>
                  <a:lnTo>
                    <a:pt x="6" y="3"/>
                  </a:lnTo>
                  <a:lnTo>
                    <a:pt x="8" y="1"/>
                  </a:lnTo>
                  <a:lnTo>
                    <a:pt x="11" y="0"/>
                  </a:lnTo>
                  <a:lnTo>
                    <a:pt x="11" y="0"/>
                  </a:lnTo>
                  <a:lnTo>
                    <a:pt x="13" y="1"/>
                  </a:lnTo>
                  <a:lnTo>
                    <a:pt x="15" y="3"/>
                  </a:lnTo>
                  <a:lnTo>
                    <a:pt x="15" y="47"/>
                  </a:lnTo>
                  <a:lnTo>
                    <a:pt x="15" y="47"/>
                  </a:lnTo>
                  <a:lnTo>
                    <a:pt x="17" y="49"/>
                  </a:lnTo>
                  <a:lnTo>
                    <a:pt x="19" y="51"/>
                  </a:lnTo>
                  <a:lnTo>
                    <a:pt x="21" y="55"/>
                  </a:lnTo>
                  <a:lnTo>
                    <a:pt x="21" y="58"/>
                  </a:lnTo>
                  <a:lnTo>
                    <a:pt x="21" y="58"/>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1" name="Google Shape;111;p4"/>
            <p:cNvSpPr/>
            <p:nvPr/>
          </p:nvSpPr>
          <p:spPr>
            <a:xfrm>
              <a:off x="6469085" y="3103600"/>
              <a:ext cx="17463" cy="74613"/>
            </a:xfrm>
            <a:custGeom>
              <a:rect b="b" l="l" r="r" t="t"/>
              <a:pathLst>
                <a:path extrusionOk="0" h="93" w="21">
                  <a:moveTo>
                    <a:pt x="21" y="58"/>
                  </a:moveTo>
                  <a:lnTo>
                    <a:pt x="21" y="93"/>
                  </a:lnTo>
                  <a:lnTo>
                    <a:pt x="0" y="93"/>
                  </a:lnTo>
                  <a:lnTo>
                    <a:pt x="0" y="58"/>
                  </a:lnTo>
                  <a:lnTo>
                    <a:pt x="0" y="58"/>
                  </a:lnTo>
                  <a:lnTo>
                    <a:pt x="0" y="55"/>
                  </a:lnTo>
                  <a:lnTo>
                    <a:pt x="2" y="51"/>
                  </a:lnTo>
                  <a:lnTo>
                    <a:pt x="4" y="49"/>
                  </a:lnTo>
                  <a:lnTo>
                    <a:pt x="6" y="47"/>
                  </a:lnTo>
                  <a:lnTo>
                    <a:pt x="6" y="3"/>
                  </a:lnTo>
                  <a:lnTo>
                    <a:pt x="6" y="3"/>
                  </a:lnTo>
                  <a:lnTo>
                    <a:pt x="8" y="1"/>
                  </a:lnTo>
                  <a:lnTo>
                    <a:pt x="10" y="0"/>
                  </a:lnTo>
                  <a:lnTo>
                    <a:pt x="10" y="0"/>
                  </a:lnTo>
                  <a:lnTo>
                    <a:pt x="13" y="1"/>
                  </a:lnTo>
                  <a:lnTo>
                    <a:pt x="15" y="3"/>
                  </a:lnTo>
                  <a:lnTo>
                    <a:pt x="15" y="47"/>
                  </a:lnTo>
                  <a:lnTo>
                    <a:pt x="15" y="47"/>
                  </a:lnTo>
                  <a:lnTo>
                    <a:pt x="17" y="49"/>
                  </a:lnTo>
                  <a:lnTo>
                    <a:pt x="19" y="51"/>
                  </a:lnTo>
                  <a:lnTo>
                    <a:pt x="21" y="55"/>
                  </a:lnTo>
                  <a:lnTo>
                    <a:pt x="21" y="58"/>
                  </a:lnTo>
                  <a:lnTo>
                    <a:pt x="21" y="58"/>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2" name="Google Shape;112;p4"/>
            <p:cNvSpPr/>
            <p:nvPr/>
          </p:nvSpPr>
          <p:spPr>
            <a:xfrm>
              <a:off x="6499247" y="3563980"/>
              <a:ext cx="17463" cy="74613"/>
            </a:xfrm>
            <a:custGeom>
              <a:rect b="b" l="l" r="r" t="t"/>
              <a:pathLst>
                <a:path extrusionOk="0" h="93" w="21">
                  <a:moveTo>
                    <a:pt x="0" y="35"/>
                  </a:moveTo>
                  <a:lnTo>
                    <a:pt x="0" y="0"/>
                  </a:lnTo>
                  <a:lnTo>
                    <a:pt x="21" y="0"/>
                  </a:lnTo>
                  <a:lnTo>
                    <a:pt x="21" y="35"/>
                  </a:lnTo>
                  <a:lnTo>
                    <a:pt x="21" y="35"/>
                  </a:lnTo>
                  <a:lnTo>
                    <a:pt x="21" y="38"/>
                  </a:lnTo>
                  <a:lnTo>
                    <a:pt x="19" y="42"/>
                  </a:lnTo>
                  <a:lnTo>
                    <a:pt x="17" y="44"/>
                  </a:lnTo>
                  <a:lnTo>
                    <a:pt x="15" y="45"/>
                  </a:lnTo>
                  <a:lnTo>
                    <a:pt x="15" y="90"/>
                  </a:lnTo>
                  <a:lnTo>
                    <a:pt x="15" y="90"/>
                  </a:lnTo>
                  <a:lnTo>
                    <a:pt x="13" y="92"/>
                  </a:lnTo>
                  <a:lnTo>
                    <a:pt x="11" y="93"/>
                  </a:lnTo>
                  <a:lnTo>
                    <a:pt x="11" y="93"/>
                  </a:lnTo>
                  <a:lnTo>
                    <a:pt x="8" y="92"/>
                  </a:lnTo>
                  <a:lnTo>
                    <a:pt x="6" y="90"/>
                  </a:lnTo>
                  <a:lnTo>
                    <a:pt x="6" y="45"/>
                  </a:lnTo>
                  <a:lnTo>
                    <a:pt x="6" y="45"/>
                  </a:lnTo>
                  <a:lnTo>
                    <a:pt x="4" y="44"/>
                  </a:lnTo>
                  <a:lnTo>
                    <a:pt x="2" y="42"/>
                  </a:lnTo>
                  <a:lnTo>
                    <a:pt x="0" y="38"/>
                  </a:lnTo>
                  <a:lnTo>
                    <a:pt x="0" y="35"/>
                  </a:lnTo>
                  <a:lnTo>
                    <a:pt x="0" y="35"/>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3" name="Google Shape;113;p4"/>
            <p:cNvSpPr/>
            <p:nvPr/>
          </p:nvSpPr>
          <p:spPr>
            <a:xfrm>
              <a:off x="6469085" y="3563980"/>
              <a:ext cx="17463" cy="74613"/>
            </a:xfrm>
            <a:custGeom>
              <a:rect b="b" l="l" r="r" t="t"/>
              <a:pathLst>
                <a:path extrusionOk="0" h="93" w="21">
                  <a:moveTo>
                    <a:pt x="0" y="35"/>
                  </a:moveTo>
                  <a:lnTo>
                    <a:pt x="0" y="0"/>
                  </a:lnTo>
                  <a:lnTo>
                    <a:pt x="21" y="0"/>
                  </a:lnTo>
                  <a:lnTo>
                    <a:pt x="21" y="35"/>
                  </a:lnTo>
                  <a:lnTo>
                    <a:pt x="21" y="35"/>
                  </a:lnTo>
                  <a:lnTo>
                    <a:pt x="21" y="38"/>
                  </a:lnTo>
                  <a:lnTo>
                    <a:pt x="19" y="42"/>
                  </a:lnTo>
                  <a:lnTo>
                    <a:pt x="17" y="44"/>
                  </a:lnTo>
                  <a:lnTo>
                    <a:pt x="15" y="45"/>
                  </a:lnTo>
                  <a:lnTo>
                    <a:pt x="15" y="90"/>
                  </a:lnTo>
                  <a:lnTo>
                    <a:pt x="15" y="90"/>
                  </a:lnTo>
                  <a:lnTo>
                    <a:pt x="13" y="92"/>
                  </a:lnTo>
                  <a:lnTo>
                    <a:pt x="10" y="93"/>
                  </a:lnTo>
                  <a:lnTo>
                    <a:pt x="10" y="93"/>
                  </a:lnTo>
                  <a:lnTo>
                    <a:pt x="8" y="92"/>
                  </a:lnTo>
                  <a:lnTo>
                    <a:pt x="6" y="90"/>
                  </a:lnTo>
                  <a:lnTo>
                    <a:pt x="6" y="45"/>
                  </a:lnTo>
                  <a:lnTo>
                    <a:pt x="6" y="45"/>
                  </a:lnTo>
                  <a:lnTo>
                    <a:pt x="4" y="44"/>
                  </a:lnTo>
                  <a:lnTo>
                    <a:pt x="2" y="42"/>
                  </a:lnTo>
                  <a:lnTo>
                    <a:pt x="0" y="38"/>
                  </a:lnTo>
                  <a:lnTo>
                    <a:pt x="0" y="35"/>
                  </a:lnTo>
                  <a:lnTo>
                    <a:pt x="0" y="35"/>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4" name="Google Shape;114;p4"/>
            <p:cNvSpPr/>
            <p:nvPr/>
          </p:nvSpPr>
          <p:spPr>
            <a:xfrm>
              <a:off x="6438922" y="3563980"/>
              <a:ext cx="17463" cy="74613"/>
            </a:xfrm>
            <a:custGeom>
              <a:rect b="b" l="l" r="r" t="t"/>
              <a:pathLst>
                <a:path extrusionOk="0" h="93" w="21">
                  <a:moveTo>
                    <a:pt x="0" y="35"/>
                  </a:moveTo>
                  <a:lnTo>
                    <a:pt x="0" y="0"/>
                  </a:lnTo>
                  <a:lnTo>
                    <a:pt x="21" y="0"/>
                  </a:lnTo>
                  <a:lnTo>
                    <a:pt x="21" y="35"/>
                  </a:lnTo>
                  <a:lnTo>
                    <a:pt x="21" y="35"/>
                  </a:lnTo>
                  <a:lnTo>
                    <a:pt x="21" y="38"/>
                  </a:lnTo>
                  <a:lnTo>
                    <a:pt x="19" y="42"/>
                  </a:lnTo>
                  <a:lnTo>
                    <a:pt x="17" y="44"/>
                  </a:lnTo>
                  <a:lnTo>
                    <a:pt x="15" y="45"/>
                  </a:lnTo>
                  <a:lnTo>
                    <a:pt x="15" y="90"/>
                  </a:lnTo>
                  <a:lnTo>
                    <a:pt x="15" y="90"/>
                  </a:lnTo>
                  <a:lnTo>
                    <a:pt x="13" y="92"/>
                  </a:lnTo>
                  <a:lnTo>
                    <a:pt x="10" y="93"/>
                  </a:lnTo>
                  <a:lnTo>
                    <a:pt x="10" y="93"/>
                  </a:lnTo>
                  <a:lnTo>
                    <a:pt x="8" y="92"/>
                  </a:lnTo>
                  <a:lnTo>
                    <a:pt x="6" y="90"/>
                  </a:lnTo>
                  <a:lnTo>
                    <a:pt x="6" y="45"/>
                  </a:lnTo>
                  <a:lnTo>
                    <a:pt x="6" y="45"/>
                  </a:lnTo>
                  <a:lnTo>
                    <a:pt x="3" y="44"/>
                  </a:lnTo>
                  <a:lnTo>
                    <a:pt x="1" y="42"/>
                  </a:lnTo>
                  <a:lnTo>
                    <a:pt x="0" y="38"/>
                  </a:lnTo>
                  <a:lnTo>
                    <a:pt x="0" y="35"/>
                  </a:lnTo>
                  <a:lnTo>
                    <a:pt x="0" y="35"/>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5" name="Google Shape;115;p4"/>
            <p:cNvSpPr/>
            <p:nvPr/>
          </p:nvSpPr>
          <p:spPr>
            <a:xfrm>
              <a:off x="6408759" y="3563980"/>
              <a:ext cx="17463" cy="74613"/>
            </a:xfrm>
            <a:custGeom>
              <a:rect b="b" l="l" r="r" t="t"/>
              <a:pathLst>
                <a:path extrusionOk="0" h="93" w="21">
                  <a:moveTo>
                    <a:pt x="0" y="35"/>
                  </a:moveTo>
                  <a:lnTo>
                    <a:pt x="0" y="0"/>
                  </a:lnTo>
                  <a:lnTo>
                    <a:pt x="21" y="0"/>
                  </a:lnTo>
                  <a:lnTo>
                    <a:pt x="21" y="35"/>
                  </a:lnTo>
                  <a:lnTo>
                    <a:pt x="21" y="35"/>
                  </a:lnTo>
                  <a:lnTo>
                    <a:pt x="21" y="38"/>
                  </a:lnTo>
                  <a:lnTo>
                    <a:pt x="19" y="42"/>
                  </a:lnTo>
                  <a:lnTo>
                    <a:pt x="17" y="44"/>
                  </a:lnTo>
                  <a:lnTo>
                    <a:pt x="15" y="45"/>
                  </a:lnTo>
                  <a:lnTo>
                    <a:pt x="15" y="90"/>
                  </a:lnTo>
                  <a:lnTo>
                    <a:pt x="15" y="90"/>
                  </a:lnTo>
                  <a:lnTo>
                    <a:pt x="13" y="92"/>
                  </a:lnTo>
                  <a:lnTo>
                    <a:pt x="10" y="93"/>
                  </a:lnTo>
                  <a:lnTo>
                    <a:pt x="10" y="93"/>
                  </a:lnTo>
                  <a:lnTo>
                    <a:pt x="8" y="92"/>
                  </a:lnTo>
                  <a:lnTo>
                    <a:pt x="6" y="90"/>
                  </a:lnTo>
                  <a:lnTo>
                    <a:pt x="6" y="45"/>
                  </a:lnTo>
                  <a:lnTo>
                    <a:pt x="6" y="45"/>
                  </a:lnTo>
                  <a:lnTo>
                    <a:pt x="3" y="44"/>
                  </a:lnTo>
                  <a:lnTo>
                    <a:pt x="1" y="42"/>
                  </a:lnTo>
                  <a:lnTo>
                    <a:pt x="0" y="38"/>
                  </a:lnTo>
                  <a:lnTo>
                    <a:pt x="0" y="35"/>
                  </a:lnTo>
                  <a:lnTo>
                    <a:pt x="0" y="35"/>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6" name="Google Shape;116;p4"/>
            <p:cNvSpPr/>
            <p:nvPr/>
          </p:nvSpPr>
          <p:spPr>
            <a:xfrm>
              <a:off x="6377009" y="3563980"/>
              <a:ext cx="19050" cy="74613"/>
            </a:xfrm>
            <a:custGeom>
              <a:rect b="b" l="l" r="r" t="t"/>
              <a:pathLst>
                <a:path extrusionOk="0" h="93" w="23">
                  <a:moveTo>
                    <a:pt x="0" y="35"/>
                  </a:moveTo>
                  <a:lnTo>
                    <a:pt x="0" y="0"/>
                  </a:lnTo>
                  <a:lnTo>
                    <a:pt x="23" y="0"/>
                  </a:lnTo>
                  <a:lnTo>
                    <a:pt x="23" y="35"/>
                  </a:lnTo>
                  <a:lnTo>
                    <a:pt x="23" y="35"/>
                  </a:lnTo>
                  <a:lnTo>
                    <a:pt x="22" y="38"/>
                  </a:lnTo>
                  <a:lnTo>
                    <a:pt x="21" y="42"/>
                  </a:lnTo>
                  <a:lnTo>
                    <a:pt x="19" y="44"/>
                  </a:lnTo>
                  <a:lnTo>
                    <a:pt x="15" y="45"/>
                  </a:lnTo>
                  <a:lnTo>
                    <a:pt x="15" y="90"/>
                  </a:lnTo>
                  <a:lnTo>
                    <a:pt x="15" y="90"/>
                  </a:lnTo>
                  <a:lnTo>
                    <a:pt x="14" y="92"/>
                  </a:lnTo>
                  <a:lnTo>
                    <a:pt x="12" y="93"/>
                  </a:lnTo>
                  <a:lnTo>
                    <a:pt x="12" y="93"/>
                  </a:lnTo>
                  <a:lnTo>
                    <a:pt x="10" y="92"/>
                  </a:lnTo>
                  <a:lnTo>
                    <a:pt x="8" y="90"/>
                  </a:lnTo>
                  <a:lnTo>
                    <a:pt x="8" y="45"/>
                  </a:lnTo>
                  <a:lnTo>
                    <a:pt x="8" y="45"/>
                  </a:lnTo>
                  <a:lnTo>
                    <a:pt x="5" y="44"/>
                  </a:lnTo>
                  <a:lnTo>
                    <a:pt x="3" y="42"/>
                  </a:lnTo>
                  <a:lnTo>
                    <a:pt x="2" y="38"/>
                  </a:lnTo>
                  <a:lnTo>
                    <a:pt x="0" y="35"/>
                  </a:lnTo>
                  <a:lnTo>
                    <a:pt x="0" y="35"/>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7" name="Google Shape;117;p4"/>
            <p:cNvSpPr/>
            <p:nvPr/>
          </p:nvSpPr>
          <p:spPr>
            <a:xfrm>
              <a:off x="6346847" y="3563980"/>
              <a:ext cx="19050" cy="74613"/>
            </a:xfrm>
            <a:custGeom>
              <a:rect b="b" l="l" r="r" t="t"/>
              <a:pathLst>
                <a:path extrusionOk="0" h="93" w="23">
                  <a:moveTo>
                    <a:pt x="0" y="35"/>
                  </a:moveTo>
                  <a:lnTo>
                    <a:pt x="0" y="0"/>
                  </a:lnTo>
                  <a:lnTo>
                    <a:pt x="23" y="0"/>
                  </a:lnTo>
                  <a:lnTo>
                    <a:pt x="23" y="35"/>
                  </a:lnTo>
                  <a:lnTo>
                    <a:pt x="23" y="35"/>
                  </a:lnTo>
                  <a:lnTo>
                    <a:pt x="22" y="38"/>
                  </a:lnTo>
                  <a:lnTo>
                    <a:pt x="21" y="42"/>
                  </a:lnTo>
                  <a:lnTo>
                    <a:pt x="19" y="44"/>
                  </a:lnTo>
                  <a:lnTo>
                    <a:pt x="15" y="45"/>
                  </a:lnTo>
                  <a:lnTo>
                    <a:pt x="15" y="90"/>
                  </a:lnTo>
                  <a:lnTo>
                    <a:pt x="15" y="90"/>
                  </a:lnTo>
                  <a:lnTo>
                    <a:pt x="14" y="92"/>
                  </a:lnTo>
                  <a:lnTo>
                    <a:pt x="12" y="93"/>
                  </a:lnTo>
                  <a:lnTo>
                    <a:pt x="12" y="93"/>
                  </a:lnTo>
                  <a:lnTo>
                    <a:pt x="10" y="92"/>
                  </a:lnTo>
                  <a:lnTo>
                    <a:pt x="8" y="90"/>
                  </a:lnTo>
                  <a:lnTo>
                    <a:pt x="8" y="45"/>
                  </a:lnTo>
                  <a:lnTo>
                    <a:pt x="8" y="45"/>
                  </a:lnTo>
                  <a:lnTo>
                    <a:pt x="5" y="44"/>
                  </a:lnTo>
                  <a:lnTo>
                    <a:pt x="3" y="42"/>
                  </a:lnTo>
                  <a:lnTo>
                    <a:pt x="2" y="38"/>
                  </a:lnTo>
                  <a:lnTo>
                    <a:pt x="0" y="35"/>
                  </a:lnTo>
                  <a:lnTo>
                    <a:pt x="0" y="35"/>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8" name="Google Shape;118;p4"/>
            <p:cNvSpPr/>
            <p:nvPr/>
          </p:nvSpPr>
          <p:spPr>
            <a:xfrm>
              <a:off x="6316684" y="3563980"/>
              <a:ext cx="19050" cy="74613"/>
            </a:xfrm>
            <a:custGeom>
              <a:rect b="b" l="l" r="r" t="t"/>
              <a:pathLst>
                <a:path extrusionOk="0" h="93" w="23">
                  <a:moveTo>
                    <a:pt x="0" y="35"/>
                  </a:moveTo>
                  <a:lnTo>
                    <a:pt x="0" y="0"/>
                  </a:lnTo>
                  <a:lnTo>
                    <a:pt x="23" y="0"/>
                  </a:lnTo>
                  <a:lnTo>
                    <a:pt x="23" y="35"/>
                  </a:lnTo>
                  <a:lnTo>
                    <a:pt x="23" y="35"/>
                  </a:lnTo>
                  <a:lnTo>
                    <a:pt x="22" y="38"/>
                  </a:lnTo>
                  <a:lnTo>
                    <a:pt x="21" y="42"/>
                  </a:lnTo>
                  <a:lnTo>
                    <a:pt x="19" y="44"/>
                  </a:lnTo>
                  <a:lnTo>
                    <a:pt x="15" y="45"/>
                  </a:lnTo>
                  <a:lnTo>
                    <a:pt x="15" y="90"/>
                  </a:lnTo>
                  <a:lnTo>
                    <a:pt x="15" y="90"/>
                  </a:lnTo>
                  <a:lnTo>
                    <a:pt x="14" y="92"/>
                  </a:lnTo>
                  <a:lnTo>
                    <a:pt x="12" y="93"/>
                  </a:lnTo>
                  <a:lnTo>
                    <a:pt x="12" y="93"/>
                  </a:lnTo>
                  <a:lnTo>
                    <a:pt x="10" y="92"/>
                  </a:lnTo>
                  <a:lnTo>
                    <a:pt x="8" y="90"/>
                  </a:lnTo>
                  <a:lnTo>
                    <a:pt x="8" y="45"/>
                  </a:lnTo>
                  <a:lnTo>
                    <a:pt x="8" y="45"/>
                  </a:lnTo>
                  <a:lnTo>
                    <a:pt x="5" y="44"/>
                  </a:lnTo>
                  <a:lnTo>
                    <a:pt x="3" y="42"/>
                  </a:lnTo>
                  <a:lnTo>
                    <a:pt x="2" y="38"/>
                  </a:lnTo>
                  <a:lnTo>
                    <a:pt x="0" y="35"/>
                  </a:lnTo>
                  <a:lnTo>
                    <a:pt x="0" y="35"/>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9" name="Google Shape;119;p4"/>
            <p:cNvSpPr/>
            <p:nvPr/>
          </p:nvSpPr>
          <p:spPr>
            <a:xfrm>
              <a:off x="6286521" y="3563980"/>
              <a:ext cx="19050" cy="74613"/>
            </a:xfrm>
            <a:custGeom>
              <a:rect b="b" l="l" r="r" t="t"/>
              <a:pathLst>
                <a:path extrusionOk="0" h="93" w="23">
                  <a:moveTo>
                    <a:pt x="0" y="35"/>
                  </a:moveTo>
                  <a:lnTo>
                    <a:pt x="0" y="0"/>
                  </a:lnTo>
                  <a:lnTo>
                    <a:pt x="23" y="0"/>
                  </a:lnTo>
                  <a:lnTo>
                    <a:pt x="23" y="35"/>
                  </a:lnTo>
                  <a:lnTo>
                    <a:pt x="23" y="35"/>
                  </a:lnTo>
                  <a:lnTo>
                    <a:pt x="22" y="38"/>
                  </a:lnTo>
                  <a:lnTo>
                    <a:pt x="21" y="42"/>
                  </a:lnTo>
                  <a:lnTo>
                    <a:pt x="19" y="44"/>
                  </a:lnTo>
                  <a:lnTo>
                    <a:pt x="15" y="45"/>
                  </a:lnTo>
                  <a:lnTo>
                    <a:pt x="15" y="90"/>
                  </a:lnTo>
                  <a:lnTo>
                    <a:pt x="15" y="90"/>
                  </a:lnTo>
                  <a:lnTo>
                    <a:pt x="14" y="92"/>
                  </a:lnTo>
                  <a:lnTo>
                    <a:pt x="12" y="93"/>
                  </a:lnTo>
                  <a:lnTo>
                    <a:pt x="12" y="93"/>
                  </a:lnTo>
                  <a:lnTo>
                    <a:pt x="10" y="92"/>
                  </a:lnTo>
                  <a:lnTo>
                    <a:pt x="8" y="90"/>
                  </a:lnTo>
                  <a:lnTo>
                    <a:pt x="8" y="45"/>
                  </a:lnTo>
                  <a:lnTo>
                    <a:pt x="8" y="45"/>
                  </a:lnTo>
                  <a:lnTo>
                    <a:pt x="5" y="44"/>
                  </a:lnTo>
                  <a:lnTo>
                    <a:pt x="3" y="42"/>
                  </a:lnTo>
                  <a:lnTo>
                    <a:pt x="2" y="38"/>
                  </a:lnTo>
                  <a:lnTo>
                    <a:pt x="0" y="35"/>
                  </a:lnTo>
                  <a:lnTo>
                    <a:pt x="0" y="35"/>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0" name="Google Shape;120;p4"/>
            <p:cNvSpPr/>
            <p:nvPr/>
          </p:nvSpPr>
          <p:spPr>
            <a:xfrm>
              <a:off x="6226196" y="3563980"/>
              <a:ext cx="17463" cy="74613"/>
            </a:xfrm>
            <a:custGeom>
              <a:rect b="b" l="l" r="r" t="t"/>
              <a:pathLst>
                <a:path extrusionOk="0" h="93" w="22">
                  <a:moveTo>
                    <a:pt x="0" y="35"/>
                  </a:moveTo>
                  <a:lnTo>
                    <a:pt x="0" y="0"/>
                  </a:lnTo>
                  <a:lnTo>
                    <a:pt x="22" y="0"/>
                  </a:lnTo>
                  <a:lnTo>
                    <a:pt x="22" y="35"/>
                  </a:lnTo>
                  <a:lnTo>
                    <a:pt x="22" y="35"/>
                  </a:lnTo>
                  <a:lnTo>
                    <a:pt x="22" y="38"/>
                  </a:lnTo>
                  <a:lnTo>
                    <a:pt x="21" y="42"/>
                  </a:lnTo>
                  <a:lnTo>
                    <a:pt x="19" y="44"/>
                  </a:lnTo>
                  <a:lnTo>
                    <a:pt x="15" y="45"/>
                  </a:lnTo>
                  <a:lnTo>
                    <a:pt x="15" y="90"/>
                  </a:lnTo>
                  <a:lnTo>
                    <a:pt x="15" y="90"/>
                  </a:lnTo>
                  <a:lnTo>
                    <a:pt x="14" y="92"/>
                  </a:lnTo>
                  <a:lnTo>
                    <a:pt x="12" y="93"/>
                  </a:lnTo>
                  <a:lnTo>
                    <a:pt x="12" y="93"/>
                  </a:lnTo>
                  <a:lnTo>
                    <a:pt x="8" y="92"/>
                  </a:lnTo>
                  <a:lnTo>
                    <a:pt x="8" y="90"/>
                  </a:lnTo>
                  <a:lnTo>
                    <a:pt x="8" y="45"/>
                  </a:lnTo>
                  <a:lnTo>
                    <a:pt x="8" y="45"/>
                  </a:lnTo>
                  <a:lnTo>
                    <a:pt x="5" y="44"/>
                  </a:lnTo>
                  <a:lnTo>
                    <a:pt x="3" y="42"/>
                  </a:lnTo>
                  <a:lnTo>
                    <a:pt x="2" y="38"/>
                  </a:lnTo>
                  <a:lnTo>
                    <a:pt x="0" y="35"/>
                  </a:lnTo>
                  <a:lnTo>
                    <a:pt x="0" y="35"/>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1" name="Google Shape;121;p4"/>
            <p:cNvSpPr/>
            <p:nvPr/>
          </p:nvSpPr>
          <p:spPr>
            <a:xfrm>
              <a:off x="6256359" y="3563980"/>
              <a:ext cx="19050" cy="74613"/>
            </a:xfrm>
            <a:custGeom>
              <a:rect b="b" l="l" r="r" t="t"/>
              <a:pathLst>
                <a:path extrusionOk="0" h="93" w="23">
                  <a:moveTo>
                    <a:pt x="0" y="35"/>
                  </a:moveTo>
                  <a:lnTo>
                    <a:pt x="0" y="0"/>
                  </a:lnTo>
                  <a:lnTo>
                    <a:pt x="23" y="0"/>
                  </a:lnTo>
                  <a:lnTo>
                    <a:pt x="23" y="35"/>
                  </a:lnTo>
                  <a:lnTo>
                    <a:pt x="23" y="35"/>
                  </a:lnTo>
                  <a:lnTo>
                    <a:pt x="22" y="38"/>
                  </a:lnTo>
                  <a:lnTo>
                    <a:pt x="21" y="42"/>
                  </a:lnTo>
                  <a:lnTo>
                    <a:pt x="19" y="44"/>
                  </a:lnTo>
                  <a:lnTo>
                    <a:pt x="15" y="45"/>
                  </a:lnTo>
                  <a:lnTo>
                    <a:pt x="15" y="90"/>
                  </a:lnTo>
                  <a:lnTo>
                    <a:pt x="15" y="90"/>
                  </a:lnTo>
                  <a:lnTo>
                    <a:pt x="14" y="92"/>
                  </a:lnTo>
                  <a:lnTo>
                    <a:pt x="12" y="93"/>
                  </a:lnTo>
                  <a:lnTo>
                    <a:pt x="12" y="93"/>
                  </a:lnTo>
                  <a:lnTo>
                    <a:pt x="10" y="92"/>
                  </a:lnTo>
                  <a:lnTo>
                    <a:pt x="8" y="90"/>
                  </a:lnTo>
                  <a:lnTo>
                    <a:pt x="8" y="45"/>
                  </a:lnTo>
                  <a:lnTo>
                    <a:pt x="8" y="45"/>
                  </a:lnTo>
                  <a:lnTo>
                    <a:pt x="5" y="44"/>
                  </a:lnTo>
                  <a:lnTo>
                    <a:pt x="3" y="42"/>
                  </a:lnTo>
                  <a:lnTo>
                    <a:pt x="2" y="38"/>
                  </a:lnTo>
                  <a:lnTo>
                    <a:pt x="0" y="35"/>
                  </a:lnTo>
                  <a:lnTo>
                    <a:pt x="0" y="35"/>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2" name="Google Shape;122;p4"/>
            <p:cNvSpPr/>
            <p:nvPr/>
          </p:nvSpPr>
          <p:spPr>
            <a:xfrm>
              <a:off x="6103958" y="3498892"/>
              <a:ext cx="74613" cy="17463"/>
            </a:xfrm>
            <a:custGeom>
              <a:rect b="b" l="l" r="r" t="t"/>
              <a:pathLst>
                <a:path extrusionOk="0" h="23" w="95">
                  <a:moveTo>
                    <a:pt x="59" y="0"/>
                  </a:moveTo>
                  <a:lnTo>
                    <a:pt x="95" y="0"/>
                  </a:lnTo>
                  <a:lnTo>
                    <a:pt x="95" y="23"/>
                  </a:lnTo>
                  <a:lnTo>
                    <a:pt x="59" y="23"/>
                  </a:lnTo>
                  <a:lnTo>
                    <a:pt x="59" y="23"/>
                  </a:lnTo>
                  <a:lnTo>
                    <a:pt x="55" y="22"/>
                  </a:lnTo>
                  <a:lnTo>
                    <a:pt x="53" y="21"/>
                  </a:lnTo>
                  <a:lnTo>
                    <a:pt x="51" y="19"/>
                  </a:lnTo>
                  <a:lnTo>
                    <a:pt x="48" y="15"/>
                  </a:lnTo>
                  <a:lnTo>
                    <a:pt x="5" y="15"/>
                  </a:lnTo>
                  <a:lnTo>
                    <a:pt x="5" y="15"/>
                  </a:lnTo>
                  <a:lnTo>
                    <a:pt x="1" y="14"/>
                  </a:lnTo>
                  <a:lnTo>
                    <a:pt x="0" y="12"/>
                  </a:lnTo>
                  <a:lnTo>
                    <a:pt x="0" y="12"/>
                  </a:lnTo>
                  <a:lnTo>
                    <a:pt x="1" y="9"/>
                  </a:lnTo>
                  <a:lnTo>
                    <a:pt x="5" y="8"/>
                  </a:lnTo>
                  <a:lnTo>
                    <a:pt x="48" y="8"/>
                  </a:lnTo>
                  <a:lnTo>
                    <a:pt x="48" y="8"/>
                  </a:lnTo>
                  <a:lnTo>
                    <a:pt x="51" y="5"/>
                  </a:lnTo>
                  <a:lnTo>
                    <a:pt x="53" y="2"/>
                  </a:lnTo>
                  <a:lnTo>
                    <a:pt x="55" y="1"/>
                  </a:lnTo>
                  <a:lnTo>
                    <a:pt x="59" y="0"/>
                  </a:lnTo>
                  <a:lnTo>
                    <a:pt x="59" y="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3" name="Google Shape;123;p4"/>
            <p:cNvSpPr/>
            <p:nvPr/>
          </p:nvSpPr>
          <p:spPr>
            <a:xfrm>
              <a:off x="6103958" y="3468729"/>
              <a:ext cx="74613" cy="17463"/>
            </a:xfrm>
            <a:custGeom>
              <a:rect b="b" l="l" r="r" t="t"/>
              <a:pathLst>
                <a:path extrusionOk="0" h="22" w="95">
                  <a:moveTo>
                    <a:pt x="59" y="0"/>
                  </a:moveTo>
                  <a:lnTo>
                    <a:pt x="95" y="0"/>
                  </a:lnTo>
                  <a:lnTo>
                    <a:pt x="95" y="22"/>
                  </a:lnTo>
                  <a:lnTo>
                    <a:pt x="59" y="22"/>
                  </a:lnTo>
                  <a:lnTo>
                    <a:pt x="59" y="22"/>
                  </a:lnTo>
                  <a:lnTo>
                    <a:pt x="55" y="22"/>
                  </a:lnTo>
                  <a:lnTo>
                    <a:pt x="53" y="21"/>
                  </a:lnTo>
                  <a:lnTo>
                    <a:pt x="51" y="19"/>
                  </a:lnTo>
                  <a:lnTo>
                    <a:pt x="48" y="15"/>
                  </a:lnTo>
                  <a:lnTo>
                    <a:pt x="5" y="15"/>
                  </a:lnTo>
                  <a:lnTo>
                    <a:pt x="5" y="15"/>
                  </a:lnTo>
                  <a:lnTo>
                    <a:pt x="1" y="14"/>
                  </a:lnTo>
                  <a:lnTo>
                    <a:pt x="0" y="12"/>
                  </a:lnTo>
                  <a:lnTo>
                    <a:pt x="0" y="12"/>
                  </a:lnTo>
                  <a:lnTo>
                    <a:pt x="1" y="8"/>
                  </a:lnTo>
                  <a:lnTo>
                    <a:pt x="5" y="8"/>
                  </a:lnTo>
                  <a:lnTo>
                    <a:pt x="48" y="8"/>
                  </a:lnTo>
                  <a:lnTo>
                    <a:pt x="48" y="8"/>
                  </a:lnTo>
                  <a:lnTo>
                    <a:pt x="51" y="5"/>
                  </a:lnTo>
                  <a:lnTo>
                    <a:pt x="53" y="2"/>
                  </a:lnTo>
                  <a:lnTo>
                    <a:pt x="55" y="1"/>
                  </a:lnTo>
                  <a:lnTo>
                    <a:pt x="59" y="0"/>
                  </a:lnTo>
                  <a:lnTo>
                    <a:pt x="59" y="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4" name="Google Shape;124;p4"/>
            <p:cNvSpPr/>
            <p:nvPr/>
          </p:nvSpPr>
          <p:spPr>
            <a:xfrm>
              <a:off x="6103958" y="3438566"/>
              <a:ext cx="74613" cy="17463"/>
            </a:xfrm>
            <a:custGeom>
              <a:rect b="b" l="l" r="r" t="t"/>
              <a:pathLst>
                <a:path extrusionOk="0" h="22" w="95">
                  <a:moveTo>
                    <a:pt x="59" y="0"/>
                  </a:moveTo>
                  <a:lnTo>
                    <a:pt x="95" y="0"/>
                  </a:lnTo>
                  <a:lnTo>
                    <a:pt x="95" y="22"/>
                  </a:lnTo>
                  <a:lnTo>
                    <a:pt x="59" y="22"/>
                  </a:lnTo>
                  <a:lnTo>
                    <a:pt x="59" y="22"/>
                  </a:lnTo>
                  <a:lnTo>
                    <a:pt x="55" y="22"/>
                  </a:lnTo>
                  <a:lnTo>
                    <a:pt x="53" y="21"/>
                  </a:lnTo>
                  <a:lnTo>
                    <a:pt x="51" y="19"/>
                  </a:lnTo>
                  <a:lnTo>
                    <a:pt x="48" y="15"/>
                  </a:lnTo>
                  <a:lnTo>
                    <a:pt x="5" y="15"/>
                  </a:lnTo>
                  <a:lnTo>
                    <a:pt x="5" y="15"/>
                  </a:lnTo>
                  <a:lnTo>
                    <a:pt x="1" y="14"/>
                  </a:lnTo>
                  <a:lnTo>
                    <a:pt x="0" y="12"/>
                  </a:lnTo>
                  <a:lnTo>
                    <a:pt x="0" y="12"/>
                  </a:lnTo>
                  <a:lnTo>
                    <a:pt x="1" y="8"/>
                  </a:lnTo>
                  <a:lnTo>
                    <a:pt x="5" y="7"/>
                  </a:lnTo>
                  <a:lnTo>
                    <a:pt x="48" y="7"/>
                  </a:lnTo>
                  <a:lnTo>
                    <a:pt x="48" y="7"/>
                  </a:lnTo>
                  <a:lnTo>
                    <a:pt x="51" y="5"/>
                  </a:lnTo>
                  <a:lnTo>
                    <a:pt x="53" y="2"/>
                  </a:lnTo>
                  <a:lnTo>
                    <a:pt x="55" y="0"/>
                  </a:lnTo>
                  <a:lnTo>
                    <a:pt x="59" y="0"/>
                  </a:lnTo>
                  <a:lnTo>
                    <a:pt x="59" y="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5" name="Google Shape;125;p4"/>
            <p:cNvSpPr/>
            <p:nvPr/>
          </p:nvSpPr>
          <p:spPr>
            <a:xfrm>
              <a:off x="6103958" y="3408403"/>
              <a:ext cx="74613" cy="17463"/>
            </a:xfrm>
            <a:custGeom>
              <a:rect b="b" l="l" r="r" t="t"/>
              <a:pathLst>
                <a:path extrusionOk="0" h="22" w="95">
                  <a:moveTo>
                    <a:pt x="59" y="0"/>
                  </a:moveTo>
                  <a:lnTo>
                    <a:pt x="95" y="0"/>
                  </a:lnTo>
                  <a:lnTo>
                    <a:pt x="95" y="22"/>
                  </a:lnTo>
                  <a:lnTo>
                    <a:pt x="59" y="22"/>
                  </a:lnTo>
                  <a:lnTo>
                    <a:pt x="59" y="22"/>
                  </a:lnTo>
                  <a:lnTo>
                    <a:pt x="55" y="22"/>
                  </a:lnTo>
                  <a:lnTo>
                    <a:pt x="53" y="21"/>
                  </a:lnTo>
                  <a:lnTo>
                    <a:pt x="51" y="17"/>
                  </a:lnTo>
                  <a:lnTo>
                    <a:pt x="48" y="15"/>
                  </a:lnTo>
                  <a:lnTo>
                    <a:pt x="5" y="15"/>
                  </a:lnTo>
                  <a:lnTo>
                    <a:pt x="5" y="15"/>
                  </a:lnTo>
                  <a:lnTo>
                    <a:pt x="1" y="14"/>
                  </a:lnTo>
                  <a:lnTo>
                    <a:pt x="0" y="12"/>
                  </a:lnTo>
                  <a:lnTo>
                    <a:pt x="0" y="12"/>
                  </a:lnTo>
                  <a:lnTo>
                    <a:pt x="1" y="8"/>
                  </a:lnTo>
                  <a:lnTo>
                    <a:pt x="5" y="7"/>
                  </a:lnTo>
                  <a:lnTo>
                    <a:pt x="48" y="7"/>
                  </a:lnTo>
                  <a:lnTo>
                    <a:pt x="48" y="7"/>
                  </a:lnTo>
                  <a:lnTo>
                    <a:pt x="51" y="5"/>
                  </a:lnTo>
                  <a:lnTo>
                    <a:pt x="53" y="2"/>
                  </a:lnTo>
                  <a:lnTo>
                    <a:pt x="55" y="0"/>
                  </a:lnTo>
                  <a:lnTo>
                    <a:pt x="59" y="0"/>
                  </a:lnTo>
                  <a:lnTo>
                    <a:pt x="59" y="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6" name="Google Shape;126;p4"/>
            <p:cNvSpPr/>
            <p:nvPr/>
          </p:nvSpPr>
          <p:spPr>
            <a:xfrm>
              <a:off x="6103958" y="3378241"/>
              <a:ext cx="74613" cy="15875"/>
            </a:xfrm>
            <a:custGeom>
              <a:rect b="b" l="l" r="r" t="t"/>
              <a:pathLst>
                <a:path extrusionOk="0" h="22" w="95">
                  <a:moveTo>
                    <a:pt x="59" y="0"/>
                  </a:moveTo>
                  <a:lnTo>
                    <a:pt x="95" y="0"/>
                  </a:lnTo>
                  <a:lnTo>
                    <a:pt x="95" y="22"/>
                  </a:lnTo>
                  <a:lnTo>
                    <a:pt x="59" y="22"/>
                  </a:lnTo>
                  <a:lnTo>
                    <a:pt x="59" y="22"/>
                  </a:lnTo>
                  <a:lnTo>
                    <a:pt x="55" y="22"/>
                  </a:lnTo>
                  <a:lnTo>
                    <a:pt x="53" y="20"/>
                  </a:lnTo>
                  <a:lnTo>
                    <a:pt x="51" y="17"/>
                  </a:lnTo>
                  <a:lnTo>
                    <a:pt x="48" y="15"/>
                  </a:lnTo>
                  <a:lnTo>
                    <a:pt x="5" y="15"/>
                  </a:lnTo>
                  <a:lnTo>
                    <a:pt x="5" y="15"/>
                  </a:lnTo>
                  <a:lnTo>
                    <a:pt x="1" y="14"/>
                  </a:lnTo>
                  <a:lnTo>
                    <a:pt x="0" y="12"/>
                  </a:lnTo>
                  <a:lnTo>
                    <a:pt x="0" y="12"/>
                  </a:lnTo>
                  <a:lnTo>
                    <a:pt x="1" y="8"/>
                  </a:lnTo>
                  <a:lnTo>
                    <a:pt x="5" y="7"/>
                  </a:lnTo>
                  <a:lnTo>
                    <a:pt x="48" y="7"/>
                  </a:lnTo>
                  <a:lnTo>
                    <a:pt x="48" y="7"/>
                  </a:lnTo>
                  <a:lnTo>
                    <a:pt x="51" y="5"/>
                  </a:lnTo>
                  <a:lnTo>
                    <a:pt x="53" y="2"/>
                  </a:lnTo>
                  <a:lnTo>
                    <a:pt x="55" y="0"/>
                  </a:lnTo>
                  <a:lnTo>
                    <a:pt x="59" y="0"/>
                  </a:lnTo>
                  <a:lnTo>
                    <a:pt x="59" y="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7" name="Google Shape;127;p4"/>
            <p:cNvSpPr/>
            <p:nvPr/>
          </p:nvSpPr>
          <p:spPr>
            <a:xfrm>
              <a:off x="6103958" y="3348078"/>
              <a:ext cx="74613" cy="15875"/>
            </a:xfrm>
            <a:custGeom>
              <a:rect b="b" l="l" r="r" t="t"/>
              <a:pathLst>
                <a:path extrusionOk="0" h="22" w="95">
                  <a:moveTo>
                    <a:pt x="59" y="0"/>
                  </a:moveTo>
                  <a:lnTo>
                    <a:pt x="95" y="0"/>
                  </a:lnTo>
                  <a:lnTo>
                    <a:pt x="95" y="22"/>
                  </a:lnTo>
                  <a:lnTo>
                    <a:pt x="59" y="22"/>
                  </a:lnTo>
                  <a:lnTo>
                    <a:pt x="59" y="22"/>
                  </a:lnTo>
                  <a:lnTo>
                    <a:pt x="55" y="22"/>
                  </a:lnTo>
                  <a:lnTo>
                    <a:pt x="53" y="20"/>
                  </a:lnTo>
                  <a:lnTo>
                    <a:pt x="51" y="17"/>
                  </a:lnTo>
                  <a:lnTo>
                    <a:pt x="48" y="15"/>
                  </a:lnTo>
                  <a:lnTo>
                    <a:pt x="5" y="15"/>
                  </a:lnTo>
                  <a:lnTo>
                    <a:pt x="5" y="15"/>
                  </a:lnTo>
                  <a:lnTo>
                    <a:pt x="1" y="14"/>
                  </a:lnTo>
                  <a:lnTo>
                    <a:pt x="0" y="10"/>
                  </a:lnTo>
                  <a:lnTo>
                    <a:pt x="0" y="10"/>
                  </a:lnTo>
                  <a:lnTo>
                    <a:pt x="1" y="8"/>
                  </a:lnTo>
                  <a:lnTo>
                    <a:pt x="5" y="7"/>
                  </a:lnTo>
                  <a:lnTo>
                    <a:pt x="48" y="7"/>
                  </a:lnTo>
                  <a:lnTo>
                    <a:pt x="48" y="7"/>
                  </a:lnTo>
                  <a:lnTo>
                    <a:pt x="51" y="5"/>
                  </a:lnTo>
                  <a:lnTo>
                    <a:pt x="53" y="2"/>
                  </a:lnTo>
                  <a:lnTo>
                    <a:pt x="55" y="0"/>
                  </a:lnTo>
                  <a:lnTo>
                    <a:pt x="59" y="0"/>
                  </a:lnTo>
                  <a:lnTo>
                    <a:pt x="59" y="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8" name="Google Shape;128;p4"/>
            <p:cNvSpPr/>
            <p:nvPr/>
          </p:nvSpPr>
          <p:spPr>
            <a:xfrm>
              <a:off x="6103958" y="3317915"/>
              <a:ext cx="74613" cy="15875"/>
            </a:xfrm>
            <a:custGeom>
              <a:rect b="b" l="l" r="r" t="t"/>
              <a:pathLst>
                <a:path extrusionOk="0" h="22" w="95">
                  <a:moveTo>
                    <a:pt x="59" y="0"/>
                  </a:moveTo>
                  <a:lnTo>
                    <a:pt x="95" y="0"/>
                  </a:lnTo>
                  <a:lnTo>
                    <a:pt x="95" y="22"/>
                  </a:lnTo>
                  <a:lnTo>
                    <a:pt x="59" y="22"/>
                  </a:lnTo>
                  <a:lnTo>
                    <a:pt x="59" y="22"/>
                  </a:lnTo>
                  <a:lnTo>
                    <a:pt x="55" y="22"/>
                  </a:lnTo>
                  <a:lnTo>
                    <a:pt x="53" y="20"/>
                  </a:lnTo>
                  <a:lnTo>
                    <a:pt x="51" y="17"/>
                  </a:lnTo>
                  <a:lnTo>
                    <a:pt x="48" y="15"/>
                  </a:lnTo>
                  <a:lnTo>
                    <a:pt x="5" y="15"/>
                  </a:lnTo>
                  <a:lnTo>
                    <a:pt x="5" y="15"/>
                  </a:lnTo>
                  <a:lnTo>
                    <a:pt x="1" y="14"/>
                  </a:lnTo>
                  <a:lnTo>
                    <a:pt x="0" y="10"/>
                  </a:lnTo>
                  <a:lnTo>
                    <a:pt x="0" y="10"/>
                  </a:lnTo>
                  <a:lnTo>
                    <a:pt x="1" y="8"/>
                  </a:lnTo>
                  <a:lnTo>
                    <a:pt x="5" y="7"/>
                  </a:lnTo>
                  <a:lnTo>
                    <a:pt x="48" y="7"/>
                  </a:lnTo>
                  <a:lnTo>
                    <a:pt x="48" y="7"/>
                  </a:lnTo>
                  <a:lnTo>
                    <a:pt x="51" y="4"/>
                  </a:lnTo>
                  <a:lnTo>
                    <a:pt x="53" y="1"/>
                  </a:lnTo>
                  <a:lnTo>
                    <a:pt x="55" y="0"/>
                  </a:lnTo>
                  <a:lnTo>
                    <a:pt x="59" y="0"/>
                  </a:lnTo>
                  <a:lnTo>
                    <a:pt x="59" y="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9" name="Google Shape;129;p4"/>
            <p:cNvSpPr/>
            <p:nvPr/>
          </p:nvSpPr>
          <p:spPr>
            <a:xfrm>
              <a:off x="6103958" y="3287752"/>
              <a:ext cx="74613" cy="15875"/>
            </a:xfrm>
            <a:custGeom>
              <a:rect b="b" l="l" r="r" t="t"/>
              <a:pathLst>
                <a:path extrusionOk="0" h="22" w="95">
                  <a:moveTo>
                    <a:pt x="59" y="0"/>
                  </a:moveTo>
                  <a:lnTo>
                    <a:pt x="95" y="0"/>
                  </a:lnTo>
                  <a:lnTo>
                    <a:pt x="95" y="22"/>
                  </a:lnTo>
                  <a:lnTo>
                    <a:pt x="59" y="22"/>
                  </a:lnTo>
                  <a:lnTo>
                    <a:pt x="59" y="22"/>
                  </a:lnTo>
                  <a:lnTo>
                    <a:pt x="55" y="22"/>
                  </a:lnTo>
                  <a:lnTo>
                    <a:pt x="53" y="20"/>
                  </a:lnTo>
                  <a:lnTo>
                    <a:pt x="51" y="17"/>
                  </a:lnTo>
                  <a:lnTo>
                    <a:pt x="48" y="14"/>
                  </a:lnTo>
                  <a:lnTo>
                    <a:pt x="5" y="14"/>
                  </a:lnTo>
                  <a:lnTo>
                    <a:pt x="5" y="14"/>
                  </a:lnTo>
                  <a:lnTo>
                    <a:pt x="1" y="14"/>
                  </a:lnTo>
                  <a:lnTo>
                    <a:pt x="0" y="10"/>
                  </a:lnTo>
                  <a:lnTo>
                    <a:pt x="0" y="10"/>
                  </a:lnTo>
                  <a:lnTo>
                    <a:pt x="1" y="8"/>
                  </a:lnTo>
                  <a:lnTo>
                    <a:pt x="5" y="7"/>
                  </a:lnTo>
                  <a:lnTo>
                    <a:pt x="48" y="7"/>
                  </a:lnTo>
                  <a:lnTo>
                    <a:pt x="48" y="7"/>
                  </a:lnTo>
                  <a:lnTo>
                    <a:pt x="51" y="3"/>
                  </a:lnTo>
                  <a:lnTo>
                    <a:pt x="53" y="1"/>
                  </a:lnTo>
                  <a:lnTo>
                    <a:pt x="55" y="0"/>
                  </a:lnTo>
                  <a:lnTo>
                    <a:pt x="59" y="0"/>
                  </a:lnTo>
                  <a:lnTo>
                    <a:pt x="59" y="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0" name="Google Shape;130;p4"/>
            <p:cNvSpPr/>
            <p:nvPr/>
          </p:nvSpPr>
          <p:spPr>
            <a:xfrm>
              <a:off x="6103958" y="3225839"/>
              <a:ext cx="74613" cy="17463"/>
            </a:xfrm>
            <a:custGeom>
              <a:rect b="b" l="l" r="r" t="t"/>
              <a:pathLst>
                <a:path extrusionOk="0" h="23" w="95">
                  <a:moveTo>
                    <a:pt x="59" y="0"/>
                  </a:moveTo>
                  <a:lnTo>
                    <a:pt x="95" y="0"/>
                  </a:lnTo>
                  <a:lnTo>
                    <a:pt x="95" y="23"/>
                  </a:lnTo>
                  <a:lnTo>
                    <a:pt x="59" y="23"/>
                  </a:lnTo>
                  <a:lnTo>
                    <a:pt x="59" y="23"/>
                  </a:lnTo>
                  <a:lnTo>
                    <a:pt x="55" y="22"/>
                  </a:lnTo>
                  <a:lnTo>
                    <a:pt x="53" y="21"/>
                  </a:lnTo>
                  <a:lnTo>
                    <a:pt x="51" y="18"/>
                  </a:lnTo>
                  <a:lnTo>
                    <a:pt x="48" y="15"/>
                  </a:lnTo>
                  <a:lnTo>
                    <a:pt x="5" y="15"/>
                  </a:lnTo>
                  <a:lnTo>
                    <a:pt x="5" y="15"/>
                  </a:lnTo>
                  <a:lnTo>
                    <a:pt x="1" y="14"/>
                  </a:lnTo>
                  <a:lnTo>
                    <a:pt x="0" y="11"/>
                  </a:lnTo>
                  <a:lnTo>
                    <a:pt x="0" y="11"/>
                  </a:lnTo>
                  <a:lnTo>
                    <a:pt x="1" y="9"/>
                  </a:lnTo>
                  <a:lnTo>
                    <a:pt x="5" y="8"/>
                  </a:lnTo>
                  <a:lnTo>
                    <a:pt x="48" y="8"/>
                  </a:lnTo>
                  <a:lnTo>
                    <a:pt x="48" y="8"/>
                  </a:lnTo>
                  <a:lnTo>
                    <a:pt x="51" y="4"/>
                  </a:lnTo>
                  <a:lnTo>
                    <a:pt x="53" y="2"/>
                  </a:lnTo>
                  <a:lnTo>
                    <a:pt x="55" y="1"/>
                  </a:lnTo>
                  <a:lnTo>
                    <a:pt x="59" y="0"/>
                  </a:lnTo>
                  <a:lnTo>
                    <a:pt x="59" y="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1" name="Google Shape;131;p4"/>
            <p:cNvSpPr/>
            <p:nvPr/>
          </p:nvSpPr>
          <p:spPr>
            <a:xfrm>
              <a:off x="6103958" y="3256002"/>
              <a:ext cx="74613" cy="17463"/>
            </a:xfrm>
            <a:custGeom>
              <a:rect b="b" l="l" r="r" t="t"/>
              <a:pathLst>
                <a:path extrusionOk="0" h="23" w="95">
                  <a:moveTo>
                    <a:pt x="59" y="0"/>
                  </a:moveTo>
                  <a:lnTo>
                    <a:pt x="95" y="0"/>
                  </a:lnTo>
                  <a:lnTo>
                    <a:pt x="95" y="23"/>
                  </a:lnTo>
                  <a:lnTo>
                    <a:pt x="59" y="23"/>
                  </a:lnTo>
                  <a:lnTo>
                    <a:pt x="59" y="23"/>
                  </a:lnTo>
                  <a:lnTo>
                    <a:pt x="55" y="22"/>
                  </a:lnTo>
                  <a:lnTo>
                    <a:pt x="53" y="21"/>
                  </a:lnTo>
                  <a:lnTo>
                    <a:pt x="51" y="18"/>
                  </a:lnTo>
                  <a:lnTo>
                    <a:pt x="48" y="15"/>
                  </a:lnTo>
                  <a:lnTo>
                    <a:pt x="5" y="15"/>
                  </a:lnTo>
                  <a:lnTo>
                    <a:pt x="5" y="15"/>
                  </a:lnTo>
                  <a:lnTo>
                    <a:pt x="1" y="14"/>
                  </a:lnTo>
                  <a:lnTo>
                    <a:pt x="0" y="11"/>
                  </a:lnTo>
                  <a:lnTo>
                    <a:pt x="0" y="11"/>
                  </a:lnTo>
                  <a:lnTo>
                    <a:pt x="1" y="9"/>
                  </a:lnTo>
                  <a:lnTo>
                    <a:pt x="5" y="8"/>
                  </a:lnTo>
                  <a:lnTo>
                    <a:pt x="48" y="8"/>
                  </a:lnTo>
                  <a:lnTo>
                    <a:pt x="48" y="8"/>
                  </a:lnTo>
                  <a:lnTo>
                    <a:pt x="51" y="4"/>
                  </a:lnTo>
                  <a:lnTo>
                    <a:pt x="53" y="2"/>
                  </a:lnTo>
                  <a:lnTo>
                    <a:pt x="55" y="1"/>
                  </a:lnTo>
                  <a:lnTo>
                    <a:pt x="59" y="0"/>
                  </a:lnTo>
                  <a:lnTo>
                    <a:pt x="59" y="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2" name="Google Shape;132;p4"/>
            <p:cNvSpPr/>
            <p:nvPr/>
          </p:nvSpPr>
          <p:spPr>
            <a:xfrm>
              <a:off x="6564335" y="3225839"/>
              <a:ext cx="74613" cy="17463"/>
            </a:xfrm>
            <a:custGeom>
              <a:rect b="b" l="l" r="r" t="t"/>
              <a:pathLst>
                <a:path extrusionOk="0" h="23" w="95">
                  <a:moveTo>
                    <a:pt x="36" y="23"/>
                  </a:moveTo>
                  <a:lnTo>
                    <a:pt x="0" y="23"/>
                  </a:lnTo>
                  <a:lnTo>
                    <a:pt x="0" y="0"/>
                  </a:lnTo>
                  <a:lnTo>
                    <a:pt x="36" y="0"/>
                  </a:lnTo>
                  <a:lnTo>
                    <a:pt x="36" y="0"/>
                  </a:lnTo>
                  <a:lnTo>
                    <a:pt x="39" y="1"/>
                  </a:lnTo>
                  <a:lnTo>
                    <a:pt x="43" y="2"/>
                  </a:lnTo>
                  <a:lnTo>
                    <a:pt x="45" y="4"/>
                  </a:lnTo>
                  <a:lnTo>
                    <a:pt x="46" y="8"/>
                  </a:lnTo>
                  <a:lnTo>
                    <a:pt x="91" y="8"/>
                  </a:lnTo>
                  <a:lnTo>
                    <a:pt x="91" y="8"/>
                  </a:lnTo>
                  <a:lnTo>
                    <a:pt x="94" y="9"/>
                  </a:lnTo>
                  <a:lnTo>
                    <a:pt x="95" y="11"/>
                  </a:lnTo>
                  <a:lnTo>
                    <a:pt x="95" y="11"/>
                  </a:lnTo>
                  <a:lnTo>
                    <a:pt x="94" y="14"/>
                  </a:lnTo>
                  <a:lnTo>
                    <a:pt x="91" y="15"/>
                  </a:lnTo>
                  <a:lnTo>
                    <a:pt x="46" y="15"/>
                  </a:lnTo>
                  <a:lnTo>
                    <a:pt x="46" y="15"/>
                  </a:lnTo>
                  <a:lnTo>
                    <a:pt x="45" y="18"/>
                  </a:lnTo>
                  <a:lnTo>
                    <a:pt x="43" y="21"/>
                  </a:lnTo>
                  <a:lnTo>
                    <a:pt x="39" y="22"/>
                  </a:lnTo>
                  <a:lnTo>
                    <a:pt x="36" y="23"/>
                  </a:lnTo>
                  <a:lnTo>
                    <a:pt x="36" y="23"/>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3" name="Google Shape;133;p4"/>
            <p:cNvSpPr/>
            <p:nvPr/>
          </p:nvSpPr>
          <p:spPr>
            <a:xfrm>
              <a:off x="6564335" y="3256002"/>
              <a:ext cx="74613" cy="17463"/>
            </a:xfrm>
            <a:custGeom>
              <a:rect b="b" l="l" r="r" t="t"/>
              <a:pathLst>
                <a:path extrusionOk="0" h="23" w="95">
                  <a:moveTo>
                    <a:pt x="36" y="23"/>
                  </a:moveTo>
                  <a:lnTo>
                    <a:pt x="0" y="23"/>
                  </a:lnTo>
                  <a:lnTo>
                    <a:pt x="0" y="0"/>
                  </a:lnTo>
                  <a:lnTo>
                    <a:pt x="36" y="0"/>
                  </a:lnTo>
                  <a:lnTo>
                    <a:pt x="36" y="0"/>
                  </a:lnTo>
                  <a:lnTo>
                    <a:pt x="39" y="1"/>
                  </a:lnTo>
                  <a:lnTo>
                    <a:pt x="43" y="2"/>
                  </a:lnTo>
                  <a:lnTo>
                    <a:pt x="45" y="4"/>
                  </a:lnTo>
                  <a:lnTo>
                    <a:pt x="46" y="8"/>
                  </a:lnTo>
                  <a:lnTo>
                    <a:pt x="91" y="8"/>
                  </a:lnTo>
                  <a:lnTo>
                    <a:pt x="91" y="8"/>
                  </a:lnTo>
                  <a:lnTo>
                    <a:pt x="94" y="9"/>
                  </a:lnTo>
                  <a:lnTo>
                    <a:pt x="95" y="11"/>
                  </a:lnTo>
                  <a:lnTo>
                    <a:pt x="95" y="11"/>
                  </a:lnTo>
                  <a:lnTo>
                    <a:pt x="94" y="14"/>
                  </a:lnTo>
                  <a:lnTo>
                    <a:pt x="91" y="15"/>
                  </a:lnTo>
                  <a:lnTo>
                    <a:pt x="46" y="15"/>
                  </a:lnTo>
                  <a:lnTo>
                    <a:pt x="46" y="15"/>
                  </a:lnTo>
                  <a:lnTo>
                    <a:pt x="45" y="18"/>
                  </a:lnTo>
                  <a:lnTo>
                    <a:pt x="43" y="21"/>
                  </a:lnTo>
                  <a:lnTo>
                    <a:pt x="39" y="22"/>
                  </a:lnTo>
                  <a:lnTo>
                    <a:pt x="36" y="23"/>
                  </a:lnTo>
                  <a:lnTo>
                    <a:pt x="36" y="23"/>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4" name="Google Shape;134;p4"/>
            <p:cNvSpPr/>
            <p:nvPr/>
          </p:nvSpPr>
          <p:spPr>
            <a:xfrm>
              <a:off x="6564335" y="3287752"/>
              <a:ext cx="74613" cy="15875"/>
            </a:xfrm>
            <a:custGeom>
              <a:rect b="b" l="l" r="r" t="t"/>
              <a:pathLst>
                <a:path extrusionOk="0" h="22" w="95">
                  <a:moveTo>
                    <a:pt x="36" y="22"/>
                  </a:moveTo>
                  <a:lnTo>
                    <a:pt x="0" y="22"/>
                  </a:lnTo>
                  <a:lnTo>
                    <a:pt x="0" y="0"/>
                  </a:lnTo>
                  <a:lnTo>
                    <a:pt x="36" y="0"/>
                  </a:lnTo>
                  <a:lnTo>
                    <a:pt x="36" y="0"/>
                  </a:lnTo>
                  <a:lnTo>
                    <a:pt x="39" y="0"/>
                  </a:lnTo>
                  <a:lnTo>
                    <a:pt x="43" y="1"/>
                  </a:lnTo>
                  <a:lnTo>
                    <a:pt x="45" y="3"/>
                  </a:lnTo>
                  <a:lnTo>
                    <a:pt x="46" y="7"/>
                  </a:lnTo>
                  <a:lnTo>
                    <a:pt x="91" y="7"/>
                  </a:lnTo>
                  <a:lnTo>
                    <a:pt x="91" y="7"/>
                  </a:lnTo>
                  <a:lnTo>
                    <a:pt x="94" y="8"/>
                  </a:lnTo>
                  <a:lnTo>
                    <a:pt x="95" y="10"/>
                  </a:lnTo>
                  <a:lnTo>
                    <a:pt x="95" y="10"/>
                  </a:lnTo>
                  <a:lnTo>
                    <a:pt x="94" y="14"/>
                  </a:lnTo>
                  <a:lnTo>
                    <a:pt x="91" y="14"/>
                  </a:lnTo>
                  <a:lnTo>
                    <a:pt x="46" y="14"/>
                  </a:lnTo>
                  <a:lnTo>
                    <a:pt x="46" y="14"/>
                  </a:lnTo>
                  <a:lnTo>
                    <a:pt x="45" y="17"/>
                  </a:lnTo>
                  <a:lnTo>
                    <a:pt x="43" y="20"/>
                  </a:lnTo>
                  <a:lnTo>
                    <a:pt x="39" y="22"/>
                  </a:lnTo>
                  <a:lnTo>
                    <a:pt x="36" y="22"/>
                  </a:lnTo>
                  <a:lnTo>
                    <a:pt x="36" y="22"/>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5" name="Google Shape;135;p4"/>
            <p:cNvSpPr/>
            <p:nvPr/>
          </p:nvSpPr>
          <p:spPr>
            <a:xfrm>
              <a:off x="6564335" y="3317915"/>
              <a:ext cx="74613" cy="15875"/>
            </a:xfrm>
            <a:custGeom>
              <a:rect b="b" l="l" r="r" t="t"/>
              <a:pathLst>
                <a:path extrusionOk="0" h="22" w="95">
                  <a:moveTo>
                    <a:pt x="36" y="22"/>
                  </a:moveTo>
                  <a:lnTo>
                    <a:pt x="0" y="22"/>
                  </a:lnTo>
                  <a:lnTo>
                    <a:pt x="0" y="0"/>
                  </a:lnTo>
                  <a:lnTo>
                    <a:pt x="36" y="0"/>
                  </a:lnTo>
                  <a:lnTo>
                    <a:pt x="36" y="0"/>
                  </a:lnTo>
                  <a:lnTo>
                    <a:pt x="39" y="0"/>
                  </a:lnTo>
                  <a:lnTo>
                    <a:pt x="43" y="1"/>
                  </a:lnTo>
                  <a:lnTo>
                    <a:pt x="45" y="4"/>
                  </a:lnTo>
                  <a:lnTo>
                    <a:pt x="46" y="7"/>
                  </a:lnTo>
                  <a:lnTo>
                    <a:pt x="91" y="7"/>
                  </a:lnTo>
                  <a:lnTo>
                    <a:pt x="91" y="7"/>
                  </a:lnTo>
                  <a:lnTo>
                    <a:pt x="94" y="8"/>
                  </a:lnTo>
                  <a:lnTo>
                    <a:pt x="95" y="10"/>
                  </a:lnTo>
                  <a:lnTo>
                    <a:pt x="95" y="10"/>
                  </a:lnTo>
                  <a:lnTo>
                    <a:pt x="94" y="14"/>
                  </a:lnTo>
                  <a:lnTo>
                    <a:pt x="91" y="15"/>
                  </a:lnTo>
                  <a:lnTo>
                    <a:pt x="46" y="15"/>
                  </a:lnTo>
                  <a:lnTo>
                    <a:pt x="46" y="15"/>
                  </a:lnTo>
                  <a:lnTo>
                    <a:pt x="45" y="17"/>
                  </a:lnTo>
                  <a:lnTo>
                    <a:pt x="43" y="20"/>
                  </a:lnTo>
                  <a:lnTo>
                    <a:pt x="39" y="22"/>
                  </a:lnTo>
                  <a:lnTo>
                    <a:pt x="36" y="22"/>
                  </a:lnTo>
                  <a:lnTo>
                    <a:pt x="36" y="22"/>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6" name="Google Shape;136;p4"/>
            <p:cNvSpPr/>
            <p:nvPr/>
          </p:nvSpPr>
          <p:spPr>
            <a:xfrm>
              <a:off x="6564335" y="3348078"/>
              <a:ext cx="74613" cy="15875"/>
            </a:xfrm>
            <a:custGeom>
              <a:rect b="b" l="l" r="r" t="t"/>
              <a:pathLst>
                <a:path extrusionOk="0" h="22" w="95">
                  <a:moveTo>
                    <a:pt x="36" y="22"/>
                  </a:moveTo>
                  <a:lnTo>
                    <a:pt x="0" y="22"/>
                  </a:lnTo>
                  <a:lnTo>
                    <a:pt x="0" y="0"/>
                  </a:lnTo>
                  <a:lnTo>
                    <a:pt x="36" y="0"/>
                  </a:lnTo>
                  <a:lnTo>
                    <a:pt x="36" y="0"/>
                  </a:lnTo>
                  <a:lnTo>
                    <a:pt x="39" y="0"/>
                  </a:lnTo>
                  <a:lnTo>
                    <a:pt x="43" y="1"/>
                  </a:lnTo>
                  <a:lnTo>
                    <a:pt x="45" y="5"/>
                  </a:lnTo>
                  <a:lnTo>
                    <a:pt x="46" y="7"/>
                  </a:lnTo>
                  <a:lnTo>
                    <a:pt x="91" y="7"/>
                  </a:lnTo>
                  <a:lnTo>
                    <a:pt x="91" y="7"/>
                  </a:lnTo>
                  <a:lnTo>
                    <a:pt x="94" y="8"/>
                  </a:lnTo>
                  <a:lnTo>
                    <a:pt x="95" y="10"/>
                  </a:lnTo>
                  <a:lnTo>
                    <a:pt x="95" y="10"/>
                  </a:lnTo>
                  <a:lnTo>
                    <a:pt x="94" y="14"/>
                  </a:lnTo>
                  <a:lnTo>
                    <a:pt x="91" y="15"/>
                  </a:lnTo>
                  <a:lnTo>
                    <a:pt x="46" y="15"/>
                  </a:lnTo>
                  <a:lnTo>
                    <a:pt x="46" y="15"/>
                  </a:lnTo>
                  <a:lnTo>
                    <a:pt x="45" y="17"/>
                  </a:lnTo>
                  <a:lnTo>
                    <a:pt x="43" y="20"/>
                  </a:lnTo>
                  <a:lnTo>
                    <a:pt x="39" y="22"/>
                  </a:lnTo>
                  <a:lnTo>
                    <a:pt x="36" y="22"/>
                  </a:lnTo>
                  <a:lnTo>
                    <a:pt x="36" y="22"/>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7" name="Google Shape;137;p4"/>
            <p:cNvSpPr/>
            <p:nvPr/>
          </p:nvSpPr>
          <p:spPr>
            <a:xfrm>
              <a:off x="6564335" y="3378241"/>
              <a:ext cx="74613" cy="15875"/>
            </a:xfrm>
            <a:custGeom>
              <a:rect b="b" l="l" r="r" t="t"/>
              <a:pathLst>
                <a:path extrusionOk="0" h="22" w="95">
                  <a:moveTo>
                    <a:pt x="36" y="22"/>
                  </a:moveTo>
                  <a:lnTo>
                    <a:pt x="0" y="22"/>
                  </a:lnTo>
                  <a:lnTo>
                    <a:pt x="0" y="0"/>
                  </a:lnTo>
                  <a:lnTo>
                    <a:pt x="36" y="0"/>
                  </a:lnTo>
                  <a:lnTo>
                    <a:pt x="36" y="0"/>
                  </a:lnTo>
                  <a:lnTo>
                    <a:pt x="39" y="0"/>
                  </a:lnTo>
                  <a:lnTo>
                    <a:pt x="43" y="2"/>
                  </a:lnTo>
                  <a:lnTo>
                    <a:pt x="45" y="5"/>
                  </a:lnTo>
                  <a:lnTo>
                    <a:pt x="46" y="7"/>
                  </a:lnTo>
                  <a:lnTo>
                    <a:pt x="91" y="7"/>
                  </a:lnTo>
                  <a:lnTo>
                    <a:pt x="91" y="7"/>
                  </a:lnTo>
                  <a:lnTo>
                    <a:pt x="94" y="8"/>
                  </a:lnTo>
                  <a:lnTo>
                    <a:pt x="95" y="12"/>
                  </a:lnTo>
                  <a:lnTo>
                    <a:pt x="95" y="12"/>
                  </a:lnTo>
                  <a:lnTo>
                    <a:pt x="94" y="14"/>
                  </a:lnTo>
                  <a:lnTo>
                    <a:pt x="91" y="15"/>
                  </a:lnTo>
                  <a:lnTo>
                    <a:pt x="46" y="15"/>
                  </a:lnTo>
                  <a:lnTo>
                    <a:pt x="46" y="15"/>
                  </a:lnTo>
                  <a:lnTo>
                    <a:pt x="45" y="17"/>
                  </a:lnTo>
                  <a:lnTo>
                    <a:pt x="43" y="20"/>
                  </a:lnTo>
                  <a:lnTo>
                    <a:pt x="39" y="22"/>
                  </a:lnTo>
                  <a:lnTo>
                    <a:pt x="36" y="22"/>
                  </a:lnTo>
                  <a:lnTo>
                    <a:pt x="36" y="22"/>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8" name="Google Shape;138;p4"/>
            <p:cNvSpPr/>
            <p:nvPr/>
          </p:nvSpPr>
          <p:spPr>
            <a:xfrm>
              <a:off x="6564335" y="3408403"/>
              <a:ext cx="74613" cy="17463"/>
            </a:xfrm>
            <a:custGeom>
              <a:rect b="b" l="l" r="r" t="t"/>
              <a:pathLst>
                <a:path extrusionOk="0" h="22" w="95">
                  <a:moveTo>
                    <a:pt x="36" y="22"/>
                  </a:moveTo>
                  <a:lnTo>
                    <a:pt x="0" y="22"/>
                  </a:lnTo>
                  <a:lnTo>
                    <a:pt x="0" y="0"/>
                  </a:lnTo>
                  <a:lnTo>
                    <a:pt x="36" y="0"/>
                  </a:lnTo>
                  <a:lnTo>
                    <a:pt x="36" y="0"/>
                  </a:lnTo>
                  <a:lnTo>
                    <a:pt x="39" y="0"/>
                  </a:lnTo>
                  <a:lnTo>
                    <a:pt x="43" y="2"/>
                  </a:lnTo>
                  <a:lnTo>
                    <a:pt x="45" y="5"/>
                  </a:lnTo>
                  <a:lnTo>
                    <a:pt x="46" y="7"/>
                  </a:lnTo>
                  <a:lnTo>
                    <a:pt x="91" y="7"/>
                  </a:lnTo>
                  <a:lnTo>
                    <a:pt x="91" y="7"/>
                  </a:lnTo>
                  <a:lnTo>
                    <a:pt x="94" y="8"/>
                  </a:lnTo>
                  <a:lnTo>
                    <a:pt x="95" y="12"/>
                  </a:lnTo>
                  <a:lnTo>
                    <a:pt x="95" y="12"/>
                  </a:lnTo>
                  <a:lnTo>
                    <a:pt x="94" y="14"/>
                  </a:lnTo>
                  <a:lnTo>
                    <a:pt x="91" y="15"/>
                  </a:lnTo>
                  <a:lnTo>
                    <a:pt x="46" y="15"/>
                  </a:lnTo>
                  <a:lnTo>
                    <a:pt x="46" y="15"/>
                  </a:lnTo>
                  <a:lnTo>
                    <a:pt x="45" y="17"/>
                  </a:lnTo>
                  <a:lnTo>
                    <a:pt x="43" y="20"/>
                  </a:lnTo>
                  <a:lnTo>
                    <a:pt x="39" y="22"/>
                  </a:lnTo>
                  <a:lnTo>
                    <a:pt x="36" y="22"/>
                  </a:lnTo>
                  <a:lnTo>
                    <a:pt x="36" y="22"/>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9" name="Google Shape;139;p4"/>
            <p:cNvSpPr/>
            <p:nvPr/>
          </p:nvSpPr>
          <p:spPr>
            <a:xfrm>
              <a:off x="6564335" y="3438566"/>
              <a:ext cx="74613" cy="17463"/>
            </a:xfrm>
            <a:custGeom>
              <a:rect b="b" l="l" r="r" t="t"/>
              <a:pathLst>
                <a:path extrusionOk="0" h="22" w="95">
                  <a:moveTo>
                    <a:pt x="36" y="22"/>
                  </a:moveTo>
                  <a:lnTo>
                    <a:pt x="0" y="22"/>
                  </a:lnTo>
                  <a:lnTo>
                    <a:pt x="0" y="0"/>
                  </a:lnTo>
                  <a:lnTo>
                    <a:pt x="36" y="0"/>
                  </a:lnTo>
                  <a:lnTo>
                    <a:pt x="36" y="0"/>
                  </a:lnTo>
                  <a:lnTo>
                    <a:pt x="39" y="0"/>
                  </a:lnTo>
                  <a:lnTo>
                    <a:pt x="43" y="2"/>
                  </a:lnTo>
                  <a:lnTo>
                    <a:pt x="45" y="5"/>
                  </a:lnTo>
                  <a:lnTo>
                    <a:pt x="46" y="7"/>
                  </a:lnTo>
                  <a:lnTo>
                    <a:pt x="91" y="7"/>
                  </a:lnTo>
                  <a:lnTo>
                    <a:pt x="91" y="7"/>
                  </a:lnTo>
                  <a:lnTo>
                    <a:pt x="94" y="8"/>
                  </a:lnTo>
                  <a:lnTo>
                    <a:pt x="95" y="12"/>
                  </a:lnTo>
                  <a:lnTo>
                    <a:pt x="95" y="12"/>
                  </a:lnTo>
                  <a:lnTo>
                    <a:pt x="94" y="14"/>
                  </a:lnTo>
                  <a:lnTo>
                    <a:pt x="91" y="15"/>
                  </a:lnTo>
                  <a:lnTo>
                    <a:pt x="46" y="15"/>
                  </a:lnTo>
                  <a:lnTo>
                    <a:pt x="46" y="15"/>
                  </a:lnTo>
                  <a:lnTo>
                    <a:pt x="45" y="19"/>
                  </a:lnTo>
                  <a:lnTo>
                    <a:pt x="43" y="21"/>
                  </a:lnTo>
                  <a:lnTo>
                    <a:pt x="39" y="22"/>
                  </a:lnTo>
                  <a:lnTo>
                    <a:pt x="36" y="22"/>
                  </a:lnTo>
                  <a:lnTo>
                    <a:pt x="36" y="22"/>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0" name="Google Shape;140;p4"/>
            <p:cNvSpPr/>
            <p:nvPr/>
          </p:nvSpPr>
          <p:spPr>
            <a:xfrm>
              <a:off x="6564335" y="3498892"/>
              <a:ext cx="74613" cy="17463"/>
            </a:xfrm>
            <a:custGeom>
              <a:rect b="b" l="l" r="r" t="t"/>
              <a:pathLst>
                <a:path extrusionOk="0" h="23" w="95">
                  <a:moveTo>
                    <a:pt x="36" y="23"/>
                  </a:moveTo>
                  <a:lnTo>
                    <a:pt x="0" y="23"/>
                  </a:lnTo>
                  <a:lnTo>
                    <a:pt x="0" y="0"/>
                  </a:lnTo>
                  <a:lnTo>
                    <a:pt x="36" y="0"/>
                  </a:lnTo>
                  <a:lnTo>
                    <a:pt x="36" y="0"/>
                  </a:lnTo>
                  <a:lnTo>
                    <a:pt x="39" y="1"/>
                  </a:lnTo>
                  <a:lnTo>
                    <a:pt x="43" y="2"/>
                  </a:lnTo>
                  <a:lnTo>
                    <a:pt x="45" y="5"/>
                  </a:lnTo>
                  <a:lnTo>
                    <a:pt x="46" y="8"/>
                  </a:lnTo>
                  <a:lnTo>
                    <a:pt x="91" y="8"/>
                  </a:lnTo>
                  <a:lnTo>
                    <a:pt x="91" y="8"/>
                  </a:lnTo>
                  <a:lnTo>
                    <a:pt x="94" y="9"/>
                  </a:lnTo>
                  <a:lnTo>
                    <a:pt x="95" y="12"/>
                  </a:lnTo>
                  <a:lnTo>
                    <a:pt x="95" y="12"/>
                  </a:lnTo>
                  <a:lnTo>
                    <a:pt x="94" y="14"/>
                  </a:lnTo>
                  <a:lnTo>
                    <a:pt x="91" y="15"/>
                  </a:lnTo>
                  <a:lnTo>
                    <a:pt x="46" y="15"/>
                  </a:lnTo>
                  <a:lnTo>
                    <a:pt x="46" y="15"/>
                  </a:lnTo>
                  <a:lnTo>
                    <a:pt x="45" y="19"/>
                  </a:lnTo>
                  <a:lnTo>
                    <a:pt x="43" y="21"/>
                  </a:lnTo>
                  <a:lnTo>
                    <a:pt x="39" y="22"/>
                  </a:lnTo>
                  <a:lnTo>
                    <a:pt x="36" y="23"/>
                  </a:lnTo>
                  <a:lnTo>
                    <a:pt x="36" y="23"/>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1" name="Google Shape;141;p4"/>
            <p:cNvSpPr/>
            <p:nvPr/>
          </p:nvSpPr>
          <p:spPr>
            <a:xfrm>
              <a:off x="6564335" y="3468729"/>
              <a:ext cx="74613" cy="17463"/>
            </a:xfrm>
            <a:custGeom>
              <a:rect b="b" l="l" r="r" t="t"/>
              <a:pathLst>
                <a:path extrusionOk="0" h="22" w="95">
                  <a:moveTo>
                    <a:pt x="36" y="22"/>
                  </a:moveTo>
                  <a:lnTo>
                    <a:pt x="0" y="22"/>
                  </a:lnTo>
                  <a:lnTo>
                    <a:pt x="0" y="0"/>
                  </a:lnTo>
                  <a:lnTo>
                    <a:pt x="36" y="0"/>
                  </a:lnTo>
                  <a:lnTo>
                    <a:pt x="36" y="0"/>
                  </a:lnTo>
                  <a:lnTo>
                    <a:pt x="39" y="0"/>
                  </a:lnTo>
                  <a:lnTo>
                    <a:pt x="43" y="2"/>
                  </a:lnTo>
                  <a:lnTo>
                    <a:pt x="45" y="5"/>
                  </a:lnTo>
                  <a:lnTo>
                    <a:pt x="46" y="8"/>
                  </a:lnTo>
                  <a:lnTo>
                    <a:pt x="91" y="8"/>
                  </a:lnTo>
                  <a:lnTo>
                    <a:pt x="91" y="8"/>
                  </a:lnTo>
                  <a:lnTo>
                    <a:pt x="94" y="8"/>
                  </a:lnTo>
                  <a:lnTo>
                    <a:pt x="95" y="12"/>
                  </a:lnTo>
                  <a:lnTo>
                    <a:pt x="95" y="12"/>
                  </a:lnTo>
                  <a:lnTo>
                    <a:pt x="94" y="14"/>
                  </a:lnTo>
                  <a:lnTo>
                    <a:pt x="91" y="15"/>
                  </a:lnTo>
                  <a:lnTo>
                    <a:pt x="46" y="15"/>
                  </a:lnTo>
                  <a:lnTo>
                    <a:pt x="46" y="15"/>
                  </a:lnTo>
                  <a:lnTo>
                    <a:pt x="45" y="19"/>
                  </a:lnTo>
                  <a:lnTo>
                    <a:pt x="43" y="21"/>
                  </a:lnTo>
                  <a:lnTo>
                    <a:pt x="39" y="22"/>
                  </a:lnTo>
                  <a:lnTo>
                    <a:pt x="36" y="22"/>
                  </a:lnTo>
                  <a:lnTo>
                    <a:pt x="36" y="22"/>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142" name="Google Shape;142;p4"/>
          <p:cNvGrpSpPr/>
          <p:nvPr/>
        </p:nvGrpSpPr>
        <p:grpSpPr>
          <a:xfrm>
            <a:off x="1233373" y="1529963"/>
            <a:ext cx="1266206" cy="1266218"/>
            <a:chOff x="4978417" y="2967073"/>
            <a:chExt cx="808040" cy="808047"/>
          </a:xfrm>
        </p:grpSpPr>
        <p:sp>
          <p:nvSpPr>
            <p:cNvPr id="143" name="Google Shape;143;p4"/>
            <p:cNvSpPr/>
            <p:nvPr/>
          </p:nvSpPr>
          <p:spPr>
            <a:xfrm>
              <a:off x="4978417" y="2967073"/>
              <a:ext cx="808040" cy="808047"/>
            </a:xfrm>
            <a:custGeom>
              <a:rect b="b" l="l" r="r" t="t"/>
              <a:pathLst>
                <a:path extrusionOk="0" h="1018" w="1018">
                  <a:moveTo>
                    <a:pt x="1018" y="509"/>
                  </a:moveTo>
                  <a:lnTo>
                    <a:pt x="1018" y="509"/>
                  </a:lnTo>
                  <a:lnTo>
                    <a:pt x="1017" y="536"/>
                  </a:lnTo>
                  <a:lnTo>
                    <a:pt x="1015" y="561"/>
                  </a:lnTo>
                  <a:lnTo>
                    <a:pt x="1013" y="586"/>
                  </a:lnTo>
                  <a:lnTo>
                    <a:pt x="1008" y="612"/>
                  </a:lnTo>
                  <a:lnTo>
                    <a:pt x="1002" y="636"/>
                  </a:lnTo>
                  <a:lnTo>
                    <a:pt x="995" y="660"/>
                  </a:lnTo>
                  <a:lnTo>
                    <a:pt x="987" y="684"/>
                  </a:lnTo>
                  <a:lnTo>
                    <a:pt x="978" y="707"/>
                  </a:lnTo>
                  <a:lnTo>
                    <a:pt x="968" y="729"/>
                  </a:lnTo>
                  <a:lnTo>
                    <a:pt x="956" y="751"/>
                  </a:lnTo>
                  <a:lnTo>
                    <a:pt x="945" y="773"/>
                  </a:lnTo>
                  <a:lnTo>
                    <a:pt x="931" y="794"/>
                  </a:lnTo>
                  <a:lnTo>
                    <a:pt x="917" y="813"/>
                  </a:lnTo>
                  <a:lnTo>
                    <a:pt x="902" y="833"/>
                  </a:lnTo>
                  <a:lnTo>
                    <a:pt x="886" y="851"/>
                  </a:lnTo>
                  <a:lnTo>
                    <a:pt x="869" y="869"/>
                  </a:lnTo>
                  <a:lnTo>
                    <a:pt x="851" y="886"/>
                  </a:lnTo>
                  <a:lnTo>
                    <a:pt x="833" y="902"/>
                  </a:lnTo>
                  <a:lnTo>
                    <a:pt x="813" y="917"/>
                  </a:lnTo>
                  <a:lnTo>
                    <a:pt x="794" y="931"/>
                  </a:lnTo>
                  <a:lnTo>
                    <a:pt x="773" y="945"/>
                  </a:lnTo>
                  <a:lnTo>
                    <a:pt x="752" y="956"/>
                  </a:lnTo>
                  <a:lnTo>
                    <a:pt x="731" y="968"/>
                  </a:lnTo>
                  <a:lnTo>
                    <a:pt x="708" y="978"/>
                  </a:lnTo>
                  <a:lnTo>
                    <a:pt x="685" y="987"/>
                  </a:lnTo>
                  <a:lnTo>
                    <a:pt x="660" y="995"/>
                  </a:lnTo>
                  <a:lnTo>
                    <a:pt x="636" y="1002"/>
                  </a:lnTo>
                  <a:lnTo>
                    <a:pt x="612" y="1008"/>
                  </a:lnTo>
                  <a:lnTo>
                    <a:pt x="587" y="1011"/>
                  </a:lnTo>
                  <a:lnTo>
                    <a:pt x="561" y="1015"/>
                  </a:lnTo>
                  <a:lnTo>
                    <a:pt x="536" y="1017"/>
                  </a:lnTo>
                  <a:lnTo>
                    <a:pt x="509" y="1018"/>
                  </a:lnTo>
                  <a:lnTo>
                    <a:pt x="509" y="1018"/>
                  </a:lnTo>
                  <a:lnTo>
                    <a:pt x="483" y="1017"/>
                  </a:lnTo>
                  <a:lnTo>
                    <a:pt x="458" y="1015"/>
                  </a:lnTo>
                  <a:lnTo>
                    <a:pt x="432" y="1011"/>
                  </a:lnTo>
                  <a:lnTo>
                    <a:pt x="407" y="1008"/>
                  </a:lnTo>
                  <a:lnTo>
                    <a:pt x="383" y="1002"/>
                  </a:lnTo>
                  <a:lnTo>
                    <a:pt x="359" y="995"/>
                  </a:lnTo>
                  <a:lnTo>
                    <a:pt x="334" y="987"/>
                  </a:lnTo>
                  <a:lnTo>
                    <a:pt x="311" y="978"/>
                  </a:lnTo>
                  <a:lnTo>
                    <a:pt x="290" y="968"/>
                  </a:lnTo>
                  <a:lnTo>
                    <a:pt x="268" y="956"/>
                  </a:lnTo>
                  <a:lnTo>
                    <a:pt x="246" y="945"/>
                  </a:lnTo>
                  <a:lnTo>
                    <a:pt x="225" y="931"/>
                  </a:lnTo>
                  <a:lnTo>
                    <a:pt x="205" y="917"/>
                  </a:lnTo>
                  <a:lnTo>
                    <a:pt x="186" y="902"/>
                  </a:lnTo>
                  <a:lnTo>
                    <a:pt x="167" y="886"/>
                  </a:lnTo>
                  <a:lnTo>
                    <a:pt x="150" y="869"/>
                  </a:lnTo>
                  <a:lnTo>
                    <a:pt x="133" y="851"/>
                  </a:lnTo>
                  <a:lnTo>
                    <a:pt x="117" y="833"/>
                  </a:lnTo>
                  <a:lnTo>
                    <a:pt x="102" y="813"/>
                  </a:lnTo>
                  <a:lnTo>
                    <a:pt x="88" y="794"/>
                  </a:lnTo>
                  <a:lnTo>
                    <a:pt x="74" y="773"/>
                  </a:lnTo>
                  <a:lnTo>
                    <a:pt x="63" y="751"/>
                  </a:lnTo>
                  <a:lnTo>
                    <a:pt x="51" y="729"/>
                  </a:lnTo>
                  <a:lnTo>
                    <a:pt x="41" y="707"/>
                  </a:lnTo>
                  <a:lnTo>
                    <a:pt x="32" y="684"/>
                  </a:lnTo>
                  <a:lnTo>
                    <a:pt x="23" y="660"/>
                  </a:lnTo>
                  <a:lnTo>
                    <a:pt x="17" y="636"/>
                  </a:lnTo>
                  <a:lnTo>
                    <a:pt x="11" y="612"/>
                  </a:lnTo>
                  <a:lnTo>
                    <a:pt x="7" y="586"/>
                  </a:lnTo>
                  <a:lnTo>
                    <a:pt x="4" y="561"/>
                  </a:lnTo>
                  <a:lnTo>
                    <a:pt x="2" y="536"/>
                  </a:lnTo>
                  <a:lnTo>
                    <a:pt x="0" y="509"/>
                  </a:lnTo>
                  <a:lnTo>
                    <a:pt x="0" y="509"/>
                  </a:lnTo>
                  <a:lnTo>
                    <a:pt x="2" y="483"/>
                  </a:lnTo>
                  <a:lnTo>
                    <a:pt x="4" y="457"/>
                  </a:lnTo>
                  <a:lnTo>
                    <a:pt x="7" y="432"/>
                  </a:lnTo>
                  <a:lnTo>
                    <a:pt x="11" y="406"/>
                  </a:lnTo>
                  <a:lnTo>
                    <a:pt x="17" y="382"/>
                  </a:lnTo>
                  <a:lnTo>
                    <a:pt x="23" y="358"/>
                  </a:lnTo>
                  <a:lnTo>
                    <a:pt x="32" y="334"/>
                  </a:lnTo>
                  <a:lnTo>
                    <a:pt x="41" y="311"/>
                  </a:lnTo>
                  <a:lnTo>
                    <a:pt x="51" y="289"/>
                  </a:lnTo>
                  <a:lnTo>
                    <a:pt x="63" y="266"/>
                  </a:lnTo>
                  <a:lnTo>
                    <a:pt x="74" y="245"/>
                  </a:lnTo>
                  <a:lnTo>
                    <a:pt x="88" y="224"/>
                  </a:lnTo>
                  <a:lnTo>
                    <a:pt x="102" y="205"/>
                  </a:lnTo>
                  <a:lnTo>
                    <a:pt x="117" y="185"/>
                  </a:lnTo>
                  <a:lnTo>
                    <a:pt x="133" y="167"/>
                  </a:lnTo>
                  <a:lnTo>
                    <a:pt x="150" y="150"/>
                  </a:lnTo>
                  <a:lnTo>
                    <a:pt x="167" y="132"/>
                  </a:lnTo>
                  <a:lnTo>
                    <a:pt x="186" y="116"/>
                  </a:lnTo>
                  <a:lnTo>
                    <a:pt x="205" y="101"/>
                  </a:lnTo>
                  <a:lnTo>
                    <a:pt x="225" y="87"/>
                  </a:lnTo>
                  <a:lnTo>
                    <a:pt x="246" y="73"/>
                  </a:lnTo>
                  <a:lnTo>
                    <a:pt x="268" y="62"/>
                  </a:lnTo>
                  <a:lnTo>
                    <a:pt x="290" y="50"/>
                  </a:lnTo>
                  <a:lnTo>
                    <a:pt x="311" y="40"/>
                  </a:lnTo>
                  <a:lnTo>
                    <a:pt x="334" y="31"/>
                  </a:lnTo>
                  <a:lnTo>
                    <a:pt x="359" y="23"/>
                  </a:lnTo>
                  <a:lnTo>
                    <a:pt x="383" y="16"/>
                  </a:lnTo>
                  <a:lnTo>
                    <a:pt x="407" y="10"/>
                  </a:lnTo>
                  <a:lnTo>
                    <a:pt x="432" y="6"/>
                  </a:lnTo>
                  <a:lnTo>
                    <a:pt x="458" y="3"/>
                  </a:lnTo>
                  <a:lnTo>
                    <a:pt x="483" y="1"/>
                  </a:lnTo>
                  <a:lnTo>
                    <a:pt x="509" y="0"/>
                  </a:lnTo>
                  <a:lnTo>
                    <a:pt x="509" y="0"/>
                  </a:lnTo>
                  <a:lnTo>
                    <a:pt x="536" y="1"/>
                  </a:lnTo>
                  <a:lnTo>
                    <a:pt x="561" y="3"/>
                  </a:lnTo>
                  <a:lnTo>
                    <a:pt x="587" y="6"/>
                  </a:lnTo>
                  <a:lnTo>
                    <a:pt x="612" y="10"/>
                  </a:lnTo>
                  <a:lnTo>
                    <a:pt x="636" y="16"/>
                  </a:lnTo>
                  <a:lnTo>
                    <a:pt x="660" y="23"/>
                  </a:lnTo>
                  <a:lnTo>
                    <a:pt x="685" y="31"/>
                  </a:lnTo>
                  <a:lnTo>
                    <a:pt x="708" y="40"/>
                  </a:lnTo>
                  <a:lnTo>
                    <a:pt x="731" y="50"/>
                  </a:lnTo>
                  <a:lnTo>
                    <a:pt x="752" y="62"/>
                  </a:lnTo>
                  <a:lnTo>
                    <a:pt x="773" y="73"/>
                  </a:lnTo>
                  <a:lnTo>
                    <a:pt x="794" y="87"/>
                  </a:lnTo>
                  <a:lnTo>
                    <a:pt x="813" y="101"/>
                  </a:lnTo>
                  <a:lnTo>
                    <a:pt x="833" y="116"/>
                  </a:lnTo>
                  <a:lnTo>
                    <a:pt x="851" y="132"/>
                  </a:lnTo>
                  <a:lnTo>
                    <a:pt x="869" y="150"/>
                  </a:lnTo>
                  <a:lnTo>
                    <a:pt x="886" y="167"/>
                  </a:lnTo>
                  <a:lnTo>
                    <a:pt x="902" y="185"/>
                  </a:lnTo>
                  <a:lnTo>
                    <a:pt x="917" y="205"/>
                  </a:lnTo>
                  <a:lnTo>
                    <a:pt x="931" y="224"/>
                  </a:lnTo>
                  <a:lnTo>
                    <a:pt x="945" y="245"/>
                  </a:lnTo>
                  <a:lnTo>
                    <a:pt x="956" y="266"/>
                  </a:lnTo>
                  <a:lnTo>
                    <a:pt x="968" y="289"/>
                  </a:lnTo>
                  <a:lnTo>
                    <a:pt x="978" y="311"/>
                  </a:lnTo>
                  <a:lnTo>
                    <a:pt x="987" y="334"/>
                  </a:lnTo>
                  <a:lnTo>
                    <a:pt x="995" y="358"/>
                  </a:lnTo>
                  <a:lnTo>
                    <a:pt x="1002" y="382"/>
                  </a:lnTo>
                  <a:lnTo>
                    <a:pt x="1008" y="406"/>
                  </a:lnTo>
                  <a:lnTo>
                    <a:pt x="1013" y="432"/>
                  </a:lnTo>
                  <a:lnTo>
                    <a:pt x="1015" y="457"/>
                  </a:lnTo>
                  <a:lnTo>
                    <a:pt x="1017" y="483"/>
                  </a:lnTo>
                  <a:lnTo>
                    <a:pt x="1018" y="509"/>
                  </a:lnTo>
                  <a:lnTo>
                    <a:pt x="1018" y="509"/>
                  </a:lnTo>
                  <a:close/>
                </a:path>
              </a:pathLst>
            </a:custGeom>
            <a:solidFill>
              <a:srgbClr val="646D78"/>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4" name="Google Shape;144;p4"/>
            <p:cNvSpPr/>
            <p:nvPr/>
          </p:nvSpPr>
          <p:spPr>
            <a:xfrm>
              <a:off x="5221305" y="3097250"/>
              <a:ext cx="325439" cy="428630"/>
            </a:xfrm>
            <a:custGeom>
              <a:rect b="b" l="l" r="r" t="t"/>
              <a:pathLst>
                <a:path extrusionOk="0" h="539" w="409">
                  <a:moveTo>
                    <a:pt x="273" y="539"/>
                  </a:moveTo>
                  <a:lnTo>
                    <a:pt x="136" y="539"/>
                  </a:lnTo>
                  <a:lnTo>
                    <a:pt x="136" y="539"/>
                  </a:lnTo>
                  <a:lnTo>
                    <a:pt x="129" y="538"/>
                  </a:lnTo>
                  <a:lnTo>
                    <a:pt x="124" y="534"/>
                  </a:lnTo>
                  <a:lnTo>
                    <a:pt x="120" y="530"/>
                  </a:lnTo>
                  <a:lnTo>
                    <a:pt x="118" y="523"/>
                  </a:lnTo>
                  <a:lnTo>
                    <a:pt x="118" y="482"/>
                  </a:lnTo>
                  <a:lnTo>
                    <a:pt x="118" y="482"/>
                  </a:lnTo>
                  <a:lnTo>
                    <a:pt x="117" y="468"/>
                  </a:lnTo>
                  <a:lnTo>
                    <a:pt x="114" y="453"/>
                  </a:lnTo>
                  <a:lnTo>
                    <a:pt x="108" y="437"/>
                  </a:lnTo>
                  <a:lnTo>
                    <a:pt x="100" y="421"/>
                  </a:lnTo>
                  <a:lnTo>
                    <a:pt x="91" y="405"/>
                  </a:lnTo>
                  <a:lnTo>
                    <a:pt x="80" y="389"/>
                  </a:lnTo>
                  <a:lnTo>
                    <a:pt x="59" y="356"/>
                  </a:lnTo>
                  <a:lnTo>
                    <a:pt x="59" y="356"/>
                  </a:lnTo>
                  <a:lnTo>
                    <a:pt x="39" y="324"/>
                  </a:lnTo>
                  <a:lnTo>
                    <a:pt x="39" y="324"/>
                  </a:lnTo>
                  <a:lnTo>
                    <a:pt x="29" y="309"/>
                  </a:lnTo>
                  <a:lnTo>
                    <a:pt x="21" y="293"/>
                  </a:lnTo>
                  <a:lnTo>
                    <a:pt x="21" y="293"/>
                  </a:lnTo>
                  <a:lnTo>
                    <a:pt x="18" y="291"/>
                  </a:lnTo>
                  <a:lnTo>
                    <a:pt x="18" y="291"/>
                  </a:lnTo>
                  <a:lnTo>
                    <a:pt x="10" y="270"/>
                  </a:lnTo>
                  <a:lnTo>
                    <a:pt x="4" y="248"/>
                  </a:lnTo>
                  <a:lnTo>
                    <a:pt x="1" y="227"/>
                  </a:lnTo>
                  <a:lnTo>
                    <a:pt x="0" y="205"/>
                  </a:lnTo>
                  <a:lnTo>
                    <a:pt x="0" y="205"/>
                  </a:lnTo>
                  <a:lnTo>
                    <a:pt x="1" y="184"/>
                  </a:lnTo>
                  <a:lnTo>
                    <a:pt x="3" y="163"/>
                  </a:lnTo>
                  <a:lnTo>
                    <a:pt x="9" y="144"/>
                  </a:lnTo>
                  <a:lnTo>
                    <a:pt x="16" y="125"/>
                  </a:lnTo>
                  <a:lnTo>
                    <a:pt x="24" y="107"/>
                  </a:lnTo>
                  <a:lnTo>
                    <a:pt x="34" y="89"/>
                  </a:lnTo>
                  <a:lnTo>
                    <a:pt x="46" y="74"/>
                  </a:lnTo>
                  <a:lnTo>
                    <a:pt x="60" y="59"/>
                  </a:lnTo>
                  <a:lnTo>
                    <a:pt x="73" y="47"/>
                  </a:lnTo>
                  <a:lnTo>
                    <a:pt x="90" y="34"/>
                  </a:lnTo>
                  <a:lnTo>
                    <a:pt x="107" y="25"/>
                  </a:lnTo>
                  <a:lnTo>
                    <a:pt x="124" y="16"/>
                  </a:lnTo>
                  <a:lnTo>
                    <a:pt x="144" y="9"/>
                  </a:lnTo>
                  <a:lnTo>
                    <a:pt x="163" y="4"/>
                  </a:lnTo>
                  <a:lnTo>
                    <a:pt x="183" y="1"/>
                  </a:lnTo>
                  <a:lnTo>
                    <a:pt x="204" y="0"/>
                  </a:lnTo>
                  <a:lnTo>
                    <a:pt x="204" y="0"/>
                  </a:lnTo>
                  <a:lnTo>
                    <a:pt x="224" y="1"/>
                  </a:lnTo>
                  <a:lnTo>
                    <a:pt x="245" y="4"/>
                  </a:lnTo>
                  <a:lnTo>
                    <a:pt x="265" y="9"/>
                  </a:lnTo>
                  <a:lnTo>
                    <a:pt x="283" y="16"/>
                  </a:lnTo>
                  <a:lnTo>
                    <a:pt x="302" y="25"/>
                  </a:lnTo>
                  <a:lnTo>
                    <a:pt x="319" y="34"/>
                  </a:lnTo>
                  <a:lnTo>
                    <a:pt x="334" y="47"/>
                  </a:lnTo>
                  <a:lnTo>
                    <a:pt x="349" y="59"/>
                  </a:lnTo>
                  <a:lnTo>
                    <a:pt x="361" y="74"/>
                  </a:lnTo>
                  <a:lnTo>
                    <a:pt x="374" y="89"/>
                  </a:lnTo>
                  <a:lnTo>
                    <a:pt x="383" y="107"/>
                  </a:lnTo>
                  <a:lnTo>
                    <a:pt x="392" y="125"/>
                  </a:lnTo>
                  <a:lnTo>
                    <a:pt x="399" y="144"/>
                  </a:lnTo>
                  <a:lnTo>
                    <a:pt x="404" y="163"/>
                  </a:lnTo>
                  <a:lnTo>
                    <a:pt x="407" y="184"/>
                  </a:lnTo>
                  <a:lnTo>
                    <a:pt x="409" y="205"/>
                  </a:lnTo>
                  <a:lnTo>
                    <a:pt x="409" y="205"/>
                  </a:lnTo>
                  <a:lnTo>
                    <a:pt x="407" y="227"/>
                  </a:lnTo>
                  <a:lnTo>
                    <a:pt x="404" y="248"/>
                  </a:lnTo>
                  <a:lnTo>
                    <a:pt x="398" y="270"/>
                  </a:lnTo>
                  <a:lnTo>
                    <a:pt x="389" y="291"/>
                  </a:lnTo>
                  <a:lnTo>
                    <a:pt x="389" y="291"/>
                  </a:lnTo>
                  <a:lnTo>
                    <a:pt x="388" y="293"/>
                  </a:lnTo>
                  <a:lnTo>
                    <a:pt x="388" y="293"/>
                  </a:lnTo>
                  <a:lnTo>
                    <a:pt x="379" y="309"/>
                  </a:lnTo>
                  <a:lnTo>
                    <a:pt x="369" y="324"/>
                  </a:lnTo>
                  <a:lnTo>
                    <a:pt x="369" y="324"/>
                  </a:lnTo>
                  <a:lnTo>
                    <a:pt x="349" y="356"/>
                  </a:lnTo>
                  <a:lnTo>
                    <a:pt x="349" y="356"/>
                  </a:lnTo>
                  <a:lnTo>
                    <a:pt x="327" y="389"/>
                  </a:lnTo>
                  <a:lnTo>
                    <a:pt x="318" y="405"/>
                  </a:lnTo>
                  <a:lnTo>
                    <a:pt x="308" y="421"/>
                  </a:lnTo>
                  <a:lnTo>
                    <a:pt x="300" y="437"/>
                  </a:lnTo>
                  <a:lnTo>
                    <a:pt x="295" y="453"/>
                  </a:lnTo>
                  <a:lnTo>
                    <a:pt x="291" y="468"/>
                  </a:lnTo>
                  <a:lnTo>
                    <a:pt x="289" y="482"/>
                  </a:lnTo>
                  <a:lnTo>
                    <a:pt x="289" y="523"/>
                  </a:lnTo>
                  <a:lnTo>
                    <a:pt x="289" y="523"/>
                  </a:lnTo>
                  <a:lnTo>
                    <a:pt x="288" y="530"/>
                  </a:lnTo>
                  <a:lnTo>
                    <a:pt x="284" y="534"/>
                  </a:lnTo>
                  <a:lnTo>
                    <a:pt x="280" y="538"/>
                  </a:lnTo>
                  <a:lnTo>
                    <a:pt x="273" y="539"/>
                  </a:lnTo>
                  <a:lnTo>
                    <a:pt x="273" y="539"/>
                  </a:lnTo>
                  <a:close/>
                  <a:moveTo>
                    <a:pt x="204" y="11"/>
                  </a:moveTo>
                  <a:lnTo>
                    <a:pt x="204" y="11"/>
                  </a:lnTo>
                  <a:lnTo>
                    <a:pt x="184" y="12"/>
                  </a:lnTo>
                  <a:lnTo>
                    <a:pt x="166" y="14"/>
                  </a:lnTo>
                  <a:lnTo>
                    <a:pt x="147" y="19"/>
                  </a:lnTo>
                  <a:lnTo>
                    <a:pt x="129" y="26"/>
                  </a:lnTo>
                  <a:lnTo>
                    <a:pt x="111" y="34"/>
                  </a:lnTo>
                  <a:lnTo>
                    <a:pt x="97" y="44"/>
                  </a:lnTo>
                  <a:lnTo>
                    <a:pt x="82" y="55"/>
                  </a:lnTo>
                  <a:lnTo>
                    <a:pt x="68" y="67"/>
                  </a:lnTo>
                  <a:lnTo>
                    <a:pt x="55" y="81"/>
                  </a:lnTo>
                  <a:lnTo>
                    <a:pt x="44" y="96"/>
                  </a:lnTo>
                  <a:lnTo>
                    <a:pt x="34" y="112"/>
                  </a:lnTo>
                  <a:lnTo>
                    <a:pt x="26" y="129"/>
                  </a:lnTo>
                  <a:lnTo>
                    <a:pt x="19" y="147"/>
                  </a:lnTo>
                  <a:lnTo>
                    <a:pt x="15" y="165"/>
                  </a:lnTo>
                  <a:lnTo>
                    <a:pt x="11" y="185"/>
                  </a:lnTo>
                  <a:lnTo>
                    <a:pt x="11" y="205"/>
                  </a:lnTo>
                  <a:lnTo>
                    <a:pt x="11" y="205"/>
                  </a:lnTo>
                  <a:lnTo>
                    <a:pt x="12" y="225"/>
                  </a:lnTo>
                  <a:lnTo>
                    <a:pt x="16" y="246"/>
                  </a:lnTo>
                  <a:lnTo>
                    <a:pt x="22" y="266"/>
                  </a:lnTo>
                  <a:lnTo>
                    <a:pt x="29" y="285"/>
                  </a:lnTo>
                  <a:lnTo>
                    <a:pt x="29" y="285"/>
                  </a:lnTo>
                  <a:lnTo>
                    <a:pt x="30" y="288"/>
                  </a:lnTo>
                  <a:lnTo>
                    <a:pt x="30" y="289"/>
                  </a:lnTo>
                  <a:lnTo>
                    <a:pt x="30" y="289"/>
                  </a:lnTo>
                  <a:lnTo>
                    <a:pt x="39" y="304"/>
                  </a:lnTo>
                  <a:lnTo>
                    <a:pt x="48" y="318"/>
                  </a:lnTo>
                  <a:lnTo>
                    <a:pt x="48" y="319"/>
                  </a:lnTo>
                  <a:lnTo>
                    <a:pt x="48" y="319"/>
                  </a:lnTo>
                  <a:lnTo>
                    <a:pt x="69" y="349"/>
                  </a:lnTo>
                  <a:lnTo>
                    <a:pt x="69" y="349"/>
                  </a:lnTo>
                  <a:lnTo>
                    <a:pt x="92" y="384"/>
                  </a:lnTo>
                  <a:lnTo>
                    <a:pt x="102" y="402"/>
                  </a:lnTo>
                  <a:lnTo>
                    <a:pt x="111" y="419"/>
                  </a:lnTo>
                  <a:lnTo>
                    <a:pt x="120" y="435"/>
                  </a:lnTo>
                  <a:lnTo>
                    <a:pt x="125" y="451"/>
                  </a:lnTo>
                  <a:lnTo>
                    <a:pt x="129" y="467"/>
                  </a:lnTo>
                  <a:lnTo>
                    <a:pt x="130" y="482"/>
                  </a:lnTo>
                  <a:lnTo>
                    <a:pt x="130" y="523"/>
                  </a:lnTo>
                  <a:lnTo>
                    <a:pt x="130" y="523"/>
                  </a:lnTo>
                  <a:lnTo>
                    <a:pt x="131" y="525"/>
                  </a:lnTo>
                  <a:lnTo>
                    <a:pt x="132" y="526"/>
                  </a:lnTo>
                  <a:lnTo>
                    <a:pt x="133" y="527"/>
                  </a:lnTo>
                  <a:lnTo>
                    <a:pt x="136" y="527"/>
                  </a:lnTo>
                  <a:lnTo>
                    <a:pt x="273" y="527"/>
                  </a:lnTo>
                  <a:lnTo>
                    <a:pt x="273" y="527"/>
                  </a:lnTo>
                  <a:lnTo>
                    <a:pt x="275" y="527"/>
                  </a:lnTo>
                  <a:lnTo>
                    <a:pt x="276" y="526"/>
                  </a:lnTo>
                  <a:lnTo>
                    <a:pt x="277" y="525"/>
                  </a:lnTo>
                  <a:lnTo>
                    <a:pt x="277" y="523"/>
                  </a:lnTo>
                  <a:lnTo>
                    <a:pt x="277" y="482"/>
                  </a:lnTo>
                  <a:lnTo>
                    <a:pt x="277" y="482"/>
                  </a:lnTo>
                  <a:lnTo>
                    <a:pt x="280" y="467"/>
                  </a:lnTo>
                  <a:lnTo>
                    <a:pt x="283" y="451"/>
                  </a:lnTo>
                  <a:lnTo>
                    <a:pt x="289" y="435"/>
                  </a:lnTo>
                  <a:lnTo>
                    <a:pt x="297" y="419"/>
                  </a:lnTo>
                  <a:lnTo>
                    <a:pt x="306" y="402"/>
                  </a:lnTo>
                  <a:lnTo>
                    <a:pt x="316" y="384"/>
                  </a:lnTo>
                  <a:lnTo>
                    <a:pt x="340" y="350"/>
                  </a:lnTo>
                  <a:lnTo>
                    <a:pt x="340" y="350"/>
                  </a:lnTo>
                  <a:lnTo>
                    <a:pt x="359" y="319"/>
                  </a:lnTo>
                  <a:lnTo>
                    <a:pt x="360" y="318"/>
                  </a:lnTo>
                  <a:lnTo>
                    <a:pt x="360" y="318"/>
                  </a:lnTo>
                  <a:lnTo>
                    <a:pt x="369" y="304"/>
                  </a:lnTo>
                  <a:lnTo>
                    <a:pt x="378" y="289"/>
                  </a:lnTo>
                  <a:lnTo>
                    <a:pt x="378" y="288"/>
                  </a:lnTo>
                  <a:lnTo>
                    <a:pt x="378" y="288"/>
                  </a:lnTo>
                  <a:lnTo>
                    <a:pt x="379" y="286"/>
                  </a:lnTo>
                  <a:lnTo>
                    <a:pt x="379" y="286"/>
                  </a:lnTo>
                  <a:lnTo>
                    <a:pt x="387" y="266"/>
                  </a:lnTo>
                  <a:lnTo>
                    <a:pt x="392" y="246"/>
                  </a:lnTo>
                  <a:lnTo>
                    <a:pt x="396" y="225"/>
                  </a:lnTo>
                  <a:lnTo>
                    <a:pt x="397" y="205"/>
                  </a:lnTo>
                  <a:lnTo>
                    <a:pt x="397" y="205"/>
                  </a:lnTo>
                  <a:lnTo>
                    <a:pt x="396" y="185"/>
                  </a:lnTo>
                  <a:lnTo>
                    <a:pt x="394" y="165"/>
                  </a:lnTo>
                  <a:lnTo>
                    <a:pt x="389" y="147"/>
                  </a:lnTo>
                  <a:lnTo>
                    <a:pt x="382" y="129"/>
                  </a:lnTo>
                  <a:lnTo>
                    <a:pt x="374" y="112"/>
                  </a:lnTo>
                  <a:lnTo>
                    <a:pt x="364" y="96"/>
                  </a:lnTo>
                  <a:lnTo>
                    <a:pt x="353" y="81"/>
                  </a:lnTo>
                  <a:lnTo>
                    <a:pt x="341" y="67"/>
                  </a:lnTo>
                  <a:lnTo>
                    <a:pt x="327" y="55"/>
                  </a:lnTo>
                  <a:lnTo>
                    <a:pt x="312" y="44"/>
                  </a:lnTo>
                  <a:lnTo>
                    <a:pt x="296" y="34"/>
                  </a:lnTo>
                  <a:lnTo>
                    <a:pt x="280" y="26"/>
                  </a:lnTo>
                  <a:lnTo>
                    <a:pt x="261" y="19"/>
                  </a:lnTo>
                  <a:lnTo>
                    <a:pt x="243" y="14"/>
                  </a:lnTo>
                  <a:lnTo>
                    <a:pt x="223" y="12"/>
                  </a:lnTo>
                  <a:lnTo>
                    <a:pt x="204" y="11"/>
                  </a:lnTo>
                  <a:lnTo>
                    <a:pt x="204" y="11"/>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5" name="Google Shape;145;p4"/>
            <p:cNvSpPr/>
            <p:nvPr/>
          </p:nvSpPr>
          <p:spPr>
            <a:xfrm>
              <a:off x="5316556" y="3541755"/>
              <a:ext cx="134938" cy="28575"/>
            </a:xfrm>
            <a:custGeom>
              <a:rect b="b" l="l" r="r" t="t"/>
              <a:pathLst>
                <a:path extrusionOk="0" h="36" w="171">
                  <a:moveTo>
                    <a:pt x="158" y="36"/>
                  </a:moveTo>
                  <a:lnTo>
                    <a:pt x="14" y="36"/>
                  </a:lnTo>
                  <a:lnTo>
                    <a:pt x="14" y="36"/>
                  </a:lnTo>
                  <a:lnTo>
                    <a:pt x="10" y="35"/>
                  </a:lnTo>
                  <a:lnTo>
                    <a:pt x="5" y="33"/>
                  </a:lnTo>
                  <a:lnTo>
                    <a:pt x="2" y="28"/>
                  </a:lnTo>
                  <a:lnTo>
                    <a:pt x="0" y="23"/>
                  </a:lnTo>
                  <a:lnTo>
                    <a:pt x="0" y="14"/>
                  </a:lnTo>
                  <a:lnTo>
                    <a:pt x="0" y="14"/>
                  </a:lnTo>
                  <a:lnTo>
                    <a:pt x="2" y="8"/>
                  </a:lnTo>
                  <a:lnTo>
                    <a:pt x="5" y="4"/>
                  </a:lnTo>
                  <a:lnTo>
                    <a:pt x="10" y="1"/>
                  </a:lnTo>
                  <a:lnTo>
                    <a:pt x="14" y="0"/>
                  </a:lnTo>
                  <a:lnTo>
                    <a:pt x="158" y="0"/>
                  </a:lnTo>
                  <a:lnTo>
                    <a:pt x="158" y="0"/>
                  </a:lnTo>
                  <a:lnTo>
                    <a:pt x="163" y="1"/>
                  </a:lnTo>
                  <a:lnTo>
                    <a:pt x="167" y="4"/>
                  </a:lnTo>
                  <a:lnTo>
                    <a:pt x="170" y="8"/>
                  </a:lnTo>
                  <a:lnTo>
                    <a:pt x="171" y="14"/>
                  </a:lnTo>
                  <a:lnTo>
                    <a:pt x="171" y="23"/>
                  </a:lnTo>
                  <a:lnTo>
                    <a:pt x="171" y="23"/>
                  </a:lnTo>
                  <a:lnTo>
                    <a:pt x="170" y="28"/>
                  </a:lnTo>
                  <a:lnTo>
                    <a:pt x="167" y="33"/>
                  </a:lnTo>
                  <a:lnTo>
                    <a:pt x="163" y="35"/>
                  </a:lnTo>
                  <a:lnTo>
                    <a:pt x="158" y="36"/>
                  </a:lnTo>
                  <a:lnTo>
                    <a:pt x="158" y="36"/>
                  </a:lnTo>
                  <a:close/>
                  <a:moveTo>
                    <a:pt x="14" y="12"/>
                  </a:moveTo>
                  <a:lnTo>
                    <a:pt x="14" y="12"/>
                  </a:lnTo>
                  <a:lnTo>
                    <a:pt x="13" y="12"/>
                  </a:lnTo>
                  <a:lnTo>
                    <a:pt x="12" y="14"/>
                  </a:lnTo>
                  <a:lnTo>
                    <a:pt x="12" y="23"/>
                  </a:lnTo>
                  <a:lnTo>
                    <a:pt x="12" y="23"/>
                  </a:lnTo>
                  <a:lnTo>
                    <a:pt x="13" y="25"/>
                  </a:lnTo>
                  <a:lnTo>
                    <a:pt x="14" y="25"/>
                  </a:lnTo>
                  <a:lnTo>
                    <a:pt x="158" y="25"/>
                  </a:lnTo>
                  <a:lnTo>
                    <a:pt x="158" y="25"/>
                  </a:lnTo>
                  <a:lnTo>
                    <a:pt x="159" y="25"/>
                  </a:lnTo>
                  <a:lnTo>
                    <a:pt x="159" y="23"/>
                  </a:lnTo>
                  <a:lnTo>
                    <a:pt x="159" y="14"/>
                  </a:lnTo>
                  <a:lnTo>
                    <a:pt x="159" y="14"/>
                  </a:lnTo>
                  <a:lnTo>
                    <a:pt x="159" y="12"/>
                  </a:lnTo>
                  <a:lnTo>
                    <a:pt x="158" y="12"/>
                  </a:lnTo>
                  <a:lnTo>
                    <a:pt x="14" y="12"/>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6" name="Google Shape;146;p4"/>
            <p:cNvSpPr/>
            <p:nvPr/>
          </p:nvSpPr>
          <p:spPr>
            <a:xfrm>
              <a:off x="5329256" y="3579856"/>
              <a:ext cx="107950" cy="28575"/>
            </a:xfrm>
            <a:custGeom>
              <a:rect b="b" l="l" r="r" t="t"/>
              <a:pathLst>
                <a:path extrusionOk="0" h="35" w="136">
                  <a:moveTo>
                    <a:pt x="123" y="35"/>
                  </a:moveTo>
                  <a:lnTo>
                    <a:pt x="13" y="35"/>
                  </a:lnTo>
                  <a:lnTo>
                    <a:pt x="13" y="35"/>
                  </a:lnTo>
                  <a:lnTo>
                    <a:pt x="8" y="34"/>
                  </a:lnTo>
                  <a:lnTo>
                    <a:pt x="4" y="32"/>
                  </a:lnTo>
                  <a:lnTo>
                    <a:pt x="1" y="27"/>
                  </a:lnTo>
                  <a:lnTo>
                    <a:pt x="0" y="23"/>
                  </a:lnTo>
                  <a:lnTo>
                    <a:pt x="0" y="14"/>
                  </a:lnTo>
                  <a:lnTo>
                    <a:pt x="0" y="14"/>
                  </a:lnTo>
                  <a:lnTo>
                    <a:pt x="1" y="8"/>
                  </a:lnTo>
                  <a:lnTo>
                    <a:pt x="4" y="3"/>
                  </a:lnTo>
                  <a:lnTo>
                    <a:pt x="8" y="1"/>
                  </a:lnTo>
                  <a:lnTo>
                    <a:pt x="13" y="0"/>
                  </a:lnTo>
                  <a:lnTo>
                    <a:pt x="123" y="0"/>
                  </a:lnTo>
                  <a:lnTo>
                    <a:pt x="123" y="0"/>
                  </a:lnTo>
                  <a:lnTo>
                    <a:pt x="128" y="1"/>
                  </a:lnTo>
                  <a:lnTo>
                    <a:pt x="132" y="3"/>
                  </a:lnTo>
                  <a:lnTo>
                    <a:pt x="136" y="8"/>
                  </a:lnTo>
                  <a:lnTo>
                    <a:pt x="136" y="14"/>
                  </a:lnTo>
                  <a:lnTo>
                    <a:pt x="136" y="23"/>
                  </a:lnTo>
                  <a:lnTo>
                    <a:pt x="136" y="23"/>
                  </a:lnTo>
                  <a:lnTo>
                    <a:pt x="136" y="27"/>
                  </a:lnTo>
                  <a:lnTo>
                    <a:pt x="132" y="32"/>
                  </a:lnTo>
                  <a:lnTo>
                    <a:pt x="128" y="34"/>
                  </a:lnTo>
                  <a:lnTo>
                    <a:pt x="123" y="35"/>
                  </a:lnTo>
                  <a:lnTo>
                    <a:pt x="123" y="35"/>
                  </a:lnTo>
                  <a:close/>
                  <a:moveTo>
                    <a:pt x="13" y="11"/>
                  </a:moveTo>
                  <a:lnTo>
                    <a:pt x="13" y="11"/>
                  </a:lnTo>
                  <a:lnTo>
                    <a:pt x="12" y="11"/>
                  </a:lnTo>
                  <a:lnTo>
                    <a:pt x="11" y="14"/>
                  </a:lnTo>
                  <a:lnTo>
                    <a:pt x="11" y="23"/>
                  </a:lnTo>
                  <a:lnTo>
                    <a:pt x="11" y="23"/>
                  </a:lnTo>
                  <a:lnTo>
                    <a:pt x="12" y="24"/>
                  </a:lnTo>
                  <a:lnTo>
                    <a:pt x="13" y="24"/>
                  </a:lnTo>
                  <a:lnTo>
                    <a:pt x="123" y="24"/>
                  </a:lnTo>
                  <a:lnTo>
                    <a:pt x="123" y="24"/>
                  </a:lnTo>
                  <a:lnTo>
                    <a:pt x="124" y="24"/>
                  </a:lnTo>
                  <a:lnTo>
                    <a:pt x="125" y="23"/>
                  </a:lnTo>
                  <a:lnTo>
                    <a:pt x="125" y="14"/>
                  </a:lnTo>
                  <a:lnTo>
                    <a:pt x="125" y="14"/>
                  </a:lnTo>
                  <a:lnTo>
                    <a:pt x="124" y="11"/>
                  </a:lnTo>
                  <a:lnTo>
                    <a:pt x="123" y="11"/>
                  </a:lnTo>
                  <a:lnTo>
                    <a:pt x="13" y="11"/>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7" name="Google Shape;147;p4"/>
            <p:cNvSpPr/>
            <p:nvPr/>
          </p:nvSpPr>
          <p:spPr>
            <a:xfrm>
              <a:off x="5343543" y="3617956"/>
              <a:ext cx="80963" cy="28575"/>
            </a:xfrm>
            <a:custGeom>
              <a:rect b="b" l="l" r="r" t="t"/>
              <a:pathLst>
                <a:path extrusionOk="0" h="36" w="102">
                  <a:moveTo>
                    <a:pt x="89" y="36"/>
                  </a:moveTo>
                  <a:lnTo>
                    <a:pt x="14" y="36"/>
                  </a:lnTo>
                  <a:lnTo>
                    <a:pt x="14" y="36"/>
                  </a:lnTo>
                  <a:lnTo>
                    <a:pt x="8" y="35"/>
                  </a:lnTo>
                  <a:lnTo>
                    <a:pt x="3" y="32"/>
                  </a:lnTo>
                  <a:lnTo>
                    <a:pt x="1" y="28"/>
                  </a:lnTo>
                  <a:lnTo>
                    <a:pt x="0" y="22"/>
                  </a:lnTo>
                  <a:lnTo>
                    <a:pt x="0" y="14"/>
                  </a:lnTo>
                  <a:lnTo>
                    <a:pt x="0" y="14"/>
                  </a:lnTo>
                  <a:lnTo>
                    <a:pt x="1" y="8"/>
                  </a:lnTo>
                  <a:lnTo>
                    <a:pt x="3" y="4"/>
                  </a:lnTo>
                  <a:lnTo>
                    <a:pt x="8" y="1"/>
                  </a:lnTo>
                  <a:lnTo>
                    <a:pt x="14" y="0"/>
                  </a:lnTo>
                  <a:lnTo>
                    <a:pt x="89" y="0"/>
                  </a:lnTo>
                  <a:lnTo>
                    <a:pt x="89" y="0"/>
                  </a:lnTo>
                  <a:lnTo>
                    <a:pt x="93" y="1"/>
                  </a:lnTo>
                  <a:lnTo>
                    <a:pt x="98" y="4"/>
                  </a:lnTo>
                  <a:lnTo>
                    <a:pt x="101" y="8"/>
                  </a:lnTo>
                  <a:lnTo>
                    <a:pt x="102" y="14"/>
                  </a:lnTo>
                  <a:lnTo>
                    <a:pt x="102" y="22"/>
                  </a:lnTo>
                  <a:lnTo>
                    <a:pt x="102" y="22"/>
                  </a:lnTo>
                  <a:lnTo>
                    <a:pt x="101" y="28"/>
                  </a:lnTo>
                  <a:lnTo>
                    <a:pt x="98" y="32"/>
                  </a:lnTo>
                  <a:lnTo>
                    <a:pt x="93" y="35"/>
                  </a:lnTo>
                  <a:lnTo>
                    <a:pt x="89" y="36"/>
                  </a:lnTo>
                  <a:lnTo>
                    <a:pt x="89" y="36"/>
                  </a:lnTo>
                  <a:close/>
                  <a:moveTo>
                    <a:pt x="14" y="12"/>
                  </a:moveTo>
                  <a:lnTo>
                    <a:pt x="14" y="12"/>
                  </a:lnTo>
                  <a:lnTo>
                    <a:pt x="11" y="12"/>
                  </a:lnTo>
                  <a:lnTo>
                    <a:pt x="11" y="14"/>
                  </a:lnTo>
                  <a:lnTo>
                    <a:pt x="11" y="22"/>
                  </a:lnTo>
                  <a:lnTo>
                    <a:pt x="11" y="22"/>
                  </a:lnTo>
                  <a:lnTo>
                    <a:pt x="11" y="24"/>
                  </a:lnTo>
                  <a:lnTo>
                    <a:pt x="14" y="24"/>
                  </a:lnTo>
                  <a:lnTo>
                    <a:pt x="89" y="24"/>
                  </a:lnTo>
                  <a:lnTo>
                    <a:pt x="89" y="24"/>
                  </a:lnTo>
                  <a:lnTo>
                    <a:pt x="90" y="24"/>
                  </a:lnTo>
                  <a:lnTo>
                    <a:pt x="91" y="22"/>
                  </a:lnTo>
                  <a:lnTo>
                    <a:pt x="91" y="14"/>
                  </a:lnTo>
                  <a:lnTo>
                    <a:pt x="91" y="14"/>
                  </a:lnTo>
                  <a:lnTo>
                    <a:pt x="90" y="12"/>
                  </a:lnTo>
                  <a:lnTo>
                    <a:pt x="89" y="12"/>
                  </a:lnTo>
                  <a:lnTo>
                    <a:pt x="14" y="12"/>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8" name="Google Shape;148;p4"/>
            <p:cNvSpPr/>
            <p:nvPr/>
          </p:nvSpPr>
          <p:spPr>
            <a:xfrm>
              <a:off x="5260993" y="3143288"/>
              <a:ext cx="100013" cy="133352"/>
            </a:xfrm>
            <a:custGeom>
              <a:rect b="b" l="l" r="r" t="t"/>
              <a:pathLst>
                <a:path extrusionOk="0" h="167" w="126">
                  <a:moveTo>
                    <a:pt x="6" y="167"/>
                  </a:moveTo>
                  <a:lnTo>
                    <a:pt x="6" y="167"/>
                  </a:lnTo>
                  <a:lnTo>
                    <a:pt x="4" y="166"/>
                  </a:lnTo>
                  <a:lnTo>
                    <a:pt x="3" y="165"/>
                  </a:lnTo>
                  <a:lnTo>
                    <a:pt x="1" y="164"/>
                  </a:lnTo>
                  <a:lnTo>
                    <a:pt x="0" y="161"/>
                  </a:lnTo>
                  <a:lnTo>
                    <a:pt x="0" y="161"/>
                  </a:lnTo>
                  <a:lnTo>
                    <a:pt x="1" y="142"/>
                  </a:lnTo>
                  <a:lnTo>
                    <a:pt x="4" y="125"/>
                  </a:lnTo>
                  <a:lnTo>
                    <a:pt x="8" y="107"/>
                  </a:lnTo>
                  <a:lnTo>
                    <a:pt x="14" y="92"/>
                  </a:lnTo>
                  <a:lnTo>
                    <a:pt x="21" y="77"/>
                  </a:lnTo>
                  <a:lnTo>
                    <a:pt x="29" y="65"/>
                  </a:lnTo>
                  <a:lnTo>
                    <a:pt x="38" y="52"/>
                  </a:lnTo>
                  <a:lnTo>
                    <a:pt x="48" y="42"/>
                  </a:lnTo>
                  <a:lnTo>
                    <a:pt x="57" y="31"/>
                  </a:lnTo>
                  <a:lnTo>
                    <a:pt x="67" y="23"/>
                  </a:lnTo>
                  <a:lnTo>
                    <a:pt x="77" y="16"/>
                  </a:lnTo>
                  <a:lnTo>
                    <a:pt x="87" y="10"/>
                  </a:lnTo>
                  <a:lnTo>
                    <a:pt x="97" y="6"/>
                  </a:lnTo>
                  <a:lnTo>
                    <a:pt x="105" y="2"/>
                  </a:lnTo>
                  <a:lnTo>
                    <a:pt x="113" y="1"/>
                  </a:lnTo>
                  <a:lnTo>
                    <a:pt x="121" y="0"/>
                  </a:lnTo>
                  <a:lnTo>
                    <a:pt x="121" y="0"/>
                  </a:lnTo>
                  <a:lnTo>
                    <a:pt x="122" y="0"/>
                  </a:lnTo>
                  <a:lnTo>
                    <a:pt x="125" y="1"/>
                  </a:lnTo>
                  <a:lnTo>
                    <a:pt x="126" y="4"/>
                  </a:lnTo>
                  <a:lnTo>
                    <a:pt x="126" y="6"/>
                  </a:lnTo>
                  <a:lnTo>
                    <a:pt x="126" y="6"/>
                  </a:lnTo>
                  <a:lnTo>
                    <a:pt x="126" y="8"/>
                  </a:lnTo>
                  <a:lnTo>
                    <a:pt x="125" y="9"/>
                  </a:lnTo>
                  <a:lnTo>
                    <a:pt x="122" y="10"/>
                  </a:lnTo>
                  <a:lnTo>
                    <a:pt x="121" y="12"/>
                  </a:lnTo>
                  <a:lnTo>
                    <a:pt x="121" y="12"/>
                  </a:lnTo>
                  <a:lnTo>
                    <a:pt x="114" y="12"/>
                  </a:lnTo>
                  <a:lnTo>
                    <a:pt x="107" y="14"/>
                  </a:lnTo>
                  <a:lnTo>
                    <a:pt x="100" y="17"/>
                  </a:lnTo>
                  <a:lnTo>
                    <a:pt x="92" y="21"/>
                  </a:lnTo>
                  <a:lnTo>
                    <a:pt x="83" y="27"/>
                  </a:lnTo>
                  <a:lnTo>
                    <a:pt x="74" y="32"/>
                  </a:lnTo>
                  <a:lnTo>
                    <a:pt x="65" y="40"/>
                  </a:lnTo>
                  <a:lnTo>
                    <a:pt x="56" y="50"/>
                  </a:lnTo>
                  <a:lnTo>
                    <a:pt x="48" y="60"/>
                  </a:lnTo>
                  <a:lnTo>
                    <a:pt x="39" y="70"/>
                  </a:lnTo>
                  <a:lnTo>
                    <a:pt x="31" y="83"/>
                  </a:lnTo>
                  <a:lnTo>
                    <a:pt x="24" y="97"/>
                  </a:lnTo>
                  <a:lnTo>
                    <a:pt x="20" y="111"/>
                  </a:lnTo>
                  <a:lnTo>
                    <a:pt x="15" y="127"/>
                  </a:lnTo>
                  <a:lnTo>
                    <a:pt x="13" y="143"/>
                  </a:lnTo>
                  <a:lnTo>
                    <a:pt x="12" y="161"/>
                  </a:lnTo>
                  <a:lnTo>
                    <a:pt x="12" y="161"/>
                  </a:lnTo>
                  <a:lnTo>
                    <a:pt x="12" y="164"/>
                  </a:lnTo>
                  <a:lnTo>
                    <a:pt x="11" y="165"/>
                  </a:lnTo>
                  <a:lnTo>
                    <a:pt x="8" y="166"/>
                  </a:lnTo>
                  <a:lnTo>
                    <a:pt x="6" y="167"/>
                  </a:lnTo>
                  <a:lnTo>
                    <a:pt x="6" y="167"/>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chine Learning PPT 4">
  <p:cSld name="Machine Learning PPT 4">
    <p:bg>
      <p:bgPr>
        <a:blipFill>
          <a:blip r:embed="rId2">
            <a:alphaModFix/>
          </a:blip>
          <a:stretch>
            <a:fillRect/>
          </a:stretch>
        </a:blipFill>
      </p:bgPr>
    </p:bg>
    <p:spTree>
      <p:nvGrpSpPr>
        <p:cNvPr id="149" name="Shape 149"/>
        <p:cNvGrpSpPr/>
        <p:nvPr/>
      </p:nvGrpSpPr>
      <p:grpSpPr>
        <a:xfrm>
          <a:off x="0" y="0"/>
          <a:ext cx="0" cy="0"/>
          <a:chOff x="0" y="0"/>
          <a:chExt cx="0" cy="0"/>
        </a:xfrm>
      </p:grpSpPr>
      <p:sp>
        <p:nvSpPr>
          <p:cNvPr id="150" name="Google Shape;150;p5"/>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rgbClr val="7F7F7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1" name="Google Shape;151;p5"/>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solidFill>
                  <a:srgbClr val="7F7F7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2" name="Google Shape;152;p5"/>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200">
                <a:solidFill>
                  <a:srgbClr val="7F7F7F"/>
                </a:solidFill>
                <a:latin typeface="Calibri"/>
                <a:ea typeface="Calibri"/>
                <a:cs typeface="Calibri"/>
                <a:sym typeface="Calibri"/>
              </a:defRPr>
            </a:lvl1pPr>
            <a:lvl2pPr indent="0" lvl="1" marL="0" algn="r">
              <a:spcBef>
                <a:spcPts val="0"/>
              </a:spcBef>
              <a:buNone/>
              <a:defRPr sz="1200">
                <a:solidFill>
                  <a:srgbClr val="7F7F7F"/>
                </a:solidFill>
                <a:latin typeface="Calibri"/>
                <a:ea typeface="Calibri"/>
                <a:cs typeface="Calibri"/>
                <a:sym typeface="Calibri"/>
              </a:defRPr>
            </a:lvl2pPr>
            <a:lvl3pPr indent="0" lvl="2" marL="0" algn="r">
              <a:spcBef>
                <a:spcPts val="0"/>
              </a:spcBef>
              <a:buNone/>
              <a:defRPr sz="1200">
                <a:solidFill>
                  <a:srgbClr val="7F7F7F"/>
                </a:solidFill>
                <a:latin typeface="Calibri"/>
                <a:ea typeface="Calibri"/>
                <a:cs typeface="Calibri"/>
                <a:sym typeface="Calibri"/>
              </a:defRPr>
            </a:lvl3pPr>
            <a:lvl4pPr indent="0" lvl="3" marL="0" algn="r">
              <a:spcBef>
                <a:spcPts val="0"/>
              </a:spcBef>
              <a:buNone/>
              <a:defRPr sz="1200">
                <a:solidFill>
                  <a:srgbClr val="7F7F7F"/>
                </a:solidFill>
                <a:latin typeface="Calibri"/>
                <a:ea typeface="Calibri"/>
                <a:cs typeface="Calibri"/>
                <a:sym typeface="Calibri"/>
              </a:defRPr>
            </a:lvl4pPr>
            <a:lvl5pPr indent="0" lvl="4" marL="0" algn="r">
              <a:spcBef>
                <a:spcPts val="0"/>
              </a:spcBef>
              <a:buNone/>
              <a:defRPr sz="1200">
                <a:solidFill>
                  <a:srgbClr val="7F7F7F"/>
                </a:solidFill>
                <a:latin typeface="Calibri"/>
                <a:ea typeface="Calibri"/>
                <a:cs typeface="Calibri"/>
                <a:sym typeface="Calibri"/>
              </a:defRPr>
            </a:lvl5pPr>
            <a:lvl6pPr indent="0" lvl="5" marL="0" algn="r">
              <a:spcBef>
                <a:spcPts val="0"/>
              </a:spcBef>
              <a:buNone/>
              <a:defRPr sz="1200">
                <a:solidFill>
                  <a:srgbClr val="7F7F7F"/>
                </a:solidFill>
                <a:latin typeface="Calibri"/>
                <a:ea typeface="Calibri"/>
                <a:cs typeface="Calibri"/>
                <a:sym typeface="Calibri"/>
              </a:defRPr>
            </a:lvl6pPr>
            <a:lvl7pPr indent="0" lvl="6" marL="0" algn="r">
              <a:spcBef>
                <a:spcPts val="0"/>
              </a:spcBef>
              <a:buNone/>
              <a:defRPr sz="1200">
                <a:solidFill>
                  <a:srgbClr val="7F7F7F"/>
                </a:solidFill>
                <a:latin typeface="Calibri"/>
                <a:ea typeface="Calibri"/>
                <a:cs typeface="Calibri"/>
                <a:sym typeface="Calibri"/>
              </a:defRPr>
            </a:lvl7pPr>
            <a:lvl8pPr indent="0" lvl="7" marL="0" algn="r">
              <a:spcBef>
                <a:spcPts val="0"/>
              </a:spcBef>
              <a:buNone/>
              <a:defRPr sz="1200">
                <a:solidFill>
                  <a:srgbClr val="7F7F7F"/>
                </a:solidFill>
                <a:latin typeface="Calibri"/>
                <a:ea typeface="Calibri"/>
                <a:cs typeface="Calibri"/>
                <a:sym typeface="Calibri"/>
              </a:defRPr>
            </a:lvl8pPr>
            <a:lvl9pPr indent="0" lvl="8" marL="0" algn="r">
              <a:spcBef>
                <a:spcPts val="0"/>
              </a:spcBef>
              <a:buNone/>
              <a:defRPr sz="1200">
                <a:solidFill>
                  <a:srgbClr val="7F7F7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153" name="Google Shape;153;p5"/>
          <p:cNvSpPr/>
          <p:nvPr/>
        </p:nvSpPr>
        <p:spPr>
          <a:xfrm>
            <a:off x="3175" y="4805363"/>
            <a:ext cx="4763" cy="338138"/>
          </a:xfrm>
          <a:prstGeom prst="rect">
            <a:avLst/>
          </a:prstGeom>
          <a:solidFill>
            <a:srgbClr val="E7E9E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7F7F7F"/>
              </a:solidFill>
              <a:latin typeface="Calibri"/>
              <a:ea typeface="Calibri"/>
              <a:cs typeface="Calibri"/>
              <a:sym typeface="Calibri"/>
            </a:endParaRPr>
          </a:p>
        </p:txBody>
      </p:sp>
      <p:sp>
        <p:nvSpPr>
          <p:cNvPr id="154" name="Google Shape;154;p5"/>
          <p:cNvSpPr txBox="1"/>
          <p:nvPr>
            <p:ph type="title"/>
          </p:nvPr>
        </p:nvSpPr>
        <p:spPr>
          <a:xfrm>
            <a:off x="457200" y="205978"/>
            <a:ext cx="8229600" cy="85725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2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5" name="Google Shape;155;p5"/>
          <p:cNvSpPr/>
          <p:nvPr/>
        </p:nvSpPr>
        <p:spPr>
          <a:xfrm>
            <a:off x="6622372" y="2973749"/>
            <a:ext cx="297541" cy="337384"/>
          </a:xfrm>
          <a:custGeom>
            <a:rect b="b" l="l" r="r" t="t"/>
            <a:pathLst>
              <a:path extrusionOk="0" h="2400" w="1852">
                <a:moveTo>
                  <a:pt x="1852" y="786"/>
                </a:moveTo>
                <a:lnTo>
                  <a:pt x="1852" y="786"/>
                </a:lnTo>
                <a:lnTo>
                  <a:pt x="1850" y="836"/>
                </a:lnTo>
                <a:lnTo>
                  <a:pt x="1848" y="886"/>
                </a:lnTo>
                <a:lnTo>
                  <a:pt x="1844" y="934"/>
                </a:lnTo>
                <a:lnTo>
                  <a:pt x="1838" y="982"/>
                </a:lnTo>
                <a:lnTo>
                  <a:pt x="1830" y="1028"/>
                </a:lnTo>
                <a:lnTo>
                  <a:pt x="1822" y="1074"/>
                </a:lnTo>
                <a:lnTo>
                  <a:pt x="1810" y="1118"/>
                </a:lnTo>
                <a:lnTo>
                  <a:pt x="1798" y="1160"/>
                </a:lnTo>
                <a:lnTo>
                  <a:pt x="1784" y="1202"/>
                </a:lnTo>
                <a:lnTo>
                  <a:pt x="1768" y="1244"/>
                </a:lnTo>
                <a:lnTo>
                  <a:pt x="1752" y="1284"/>
                </a:lnTo>
                <a:lnTo>
                  <a:pt x="1734" y="1322"/>
                </a:lnTo>
                <a:lnTo>
                  <a:pt x="1714" y="1358"/>
                </a:lnTo>
                <a:lnTo>
                  <a:pt x="1692" y="1394"/>
                </a:lnTo>
                <a:lnTo>
                  <a:pt x="1670" y="1426"/>
                </a:lnTo>
                <a:lnTo>
                  <a:pt x="1646" y="1460"/>
                </a:lnTo>
                <a:lnTo>
                  <a:pt x="1622" y="1490"/>
                </a:lnTo>
                <a:lnTo>
                  <a:pt x="1596" y="1520"/>
                </a:lnTo>
                <a:lnTo>
                  <a:pt x="1568" y="1546"/>
                </a:lnTo>
                <a:lnTo>
                  <a:pt x="1538" y="1572"/>
                </a:lnTo>
                <a:lnTo>
                  <a:pt x="1510" y="1596"/>
                </a:lnTo>
                <a:lnTo>
                  <a:pt x="1478" y="1618"/>
                </a:lnTo>
                <a:lnTo>
                  <a:pt x="1446" y="1638"/>
                </a:lnTo>
                <a:lnTo>
                  <a:pt x="1412" y="1656"/>
                </a:lnTo>
                <a:lnTo>
                  <a:pt x="1378" y="1672"/>
                </a:lnTo>
                <a:lnTo>
                  <a:pt x="1342" y="1688"/>
                </a:lnTo>
                <a:lnTo>
                  <a:pt x="1306" y="1700"/>
                </a:lnTo>
                <a:lnTo>
                  <a:pt x="1270" y="1710"/>
                </a:lnTo>
                <a:lnTo>
                  <a:pt x="1230" y="1718"/>
                </a:lnTo>
                <a:lnTo>
                  <a:pt x="1192" y="1724"/>
                </a:lnTo>
                <a:lnTo>
                  <a:pt x="1152" y="1726"/>
                </a:lnTo>
                <a:lnTo>
                  <a:pt x="1110" y="1728"/>
                </a:lnTo>
                <a:lnTo>
                  <a:pt x="1110" y="1728"/>
                </a:lnTo>
                <a:lnTo>
                  <a:pt x="1082" y="1726"/>
                </a:lnTo>
                <a:lnTo>
                  <a:pt x="1056" y="1724"/>
                </a:lnTo>
                <a:lnTo>
                  <a:pt x="1028" y="1720"/>
                </a:lnTo>
                <a:lnTo>
                  <a:pt x="1002" y="1714"/>
                </a:lnTo>
                <a:lnTo>
                  <a:pt x="976" y="1706"/>
                </a:lnTo>
                <a:lnTo>
                  <a:pt x="952" y="1698"/>
                </a:lnTo>
                <a:lnTo>
                  <a:pt x="928" y="1688"/>
                </a:lnTo>
                <a:lnTo>
                  <a:pt x="904" y="1676"/>
                </a:lnTo>
                <a:lnTo>
                  <a:pt x="884" y="1664"/>
                </a:lnTo>
                <a:lnTo>
                  <a:pt x="862" y="1650"/>
                </a:lnTo>
                <a:lnTo>
                  <a:pt x="844" y="1636"/>
                </a:lnTo>
                <a:lnTo>
                  <a:pt x="826" y="1622"/>
                </a:lnTo>
                <a:lnTo>
                  <a:pt x="810" y="1606"/>
                </a:lnTo>
                <a:lnTo>
                  <a:pt x="796" y="1590"/>
                </a:lnTo>
                <a:lnTo>
                  <a:pt x="784" y="1574"/>
                </a:lnTo>
                <a:lnTo>
                  <a:pt x="774" y="1556"/>
                </a:lnTo>
                <a:lnTo>
                  <a:pt x="774" y="1556"/>
                </a:lnTo>
                <a:lnTo>
                  <a:pt x="732" y="1722"/>
                </a:lnTo>
                <a:lnTo>
                  <a:pt x="678" y="1934"/>
                </a:lnTo>
                <a:lnTo>
                  <a:pt x="678" y="1934"/>
                </a:lnTo>
                <a:lnTo>
                  <a:pt x="670" y="1956"/>
                </a:lnTo>
                <a:lnTo>
                  <a:pt x="658" y="1984"/>
                </a:lnTo>
                <a:lnTo>
                  <a:pt x="640" y="2016"/>
                </a:lnTo>
                <a:lnTo>
                  <a:pt x="620" y="2052"/>
                </a:lnTo>
                <a:lnTo>
                  <a:pt x="570" y="2128"/>
                </a:lnTo>
                <a:lnTo>
                  <a:pt x="518" y="2206"/>
                </a:lnTo>
                <a:lnTo>
                  <a:pt x="466" y="2280"/>
                </a:lnTo>
                <a:lnTo>
                  <a:pt x="420" y="2342"/>
                </a:lnTo>
                <a:lnTo>
                  <a:pt x="378" y="2400"/>
                </a:lnTo>
                <a:lnTo>
                  <a:pt x="378" y="2400"/>
                </a:lnTo>
                <a:lnTo>
                  <a:pt x="378" y="2330"/>
                </a:lnTo>
                <a:lnTo>
                  <a:pt x="380" y="2166"/>
                </a:lnTo>
                <a:lnTo>
                  <a:pt x="384" y="2072"/>
                </a:lnTo>
                <a:lnTo>
                  <a:pt x="388" y="1984"/>
                </a:lnTo>
                <a:lnTo>
                  <a:pt x="394" y="1908"/>
                </a:lnTo>
                <a:lnTo>
                  <a:pt x="398" y="1878"/>
                </a:lnTo>
                <a:lnTo>
                  <a:pt x="402" y="1854"/>
                </a:lnTo>
                <a:lnTo>
                  <a:pt x="402" y="1854"/>
                </a:lnTo>
                <a:lnTo>
                  <a:pt x="578" y="1106"/>
                </a:lnTo>
                <a:lnTo>
                  <a:pt x="578" y="1106"/>
                </a:lnTo>
                <a:lnTo>
                  <a:pt x="572" y="1090"/>
                </a:lnTo>
                <a:lnTo>
                  <a:pt x="564" y="1070"/>
                </a:lnTo>
                <a:lnTo>
                  <a:pt x="556" y="1046"/>
                </a:lnTo>
                <a:lnTo>
                  <a:pt x="548" y="1014"/>
                </a:lnTo>
                <a:lnTo>
                  <a:pt x="542" y="976"/>
                </a:lnTo>
                <a:lnTo>
                  <a:pt x="536" y="934"/>
                </a:lnTo>
                <a:lnTo>
                  <a:pt x="534" y="888"/>
                </a:lnTo>
                <a:lnTo>
                  <a:pt x="534" y="888"/>
                </a:lnTo>
                <a:lnTo>
                  <a:pt x="536" y="850"/>
                </a:lnTo>
                <a:lnTo>
                  <a:pt x="540" y="814"/>
                </a:lnTo>
                <a:lnTo>
                  <a:pt x="546" y="780"/>
                </a:lnTo>
                <a:lnTo>
                  <a:pt x="556" y="746"/>
                </a:lnTo>
                <a:lnTo>
                  <a:pt x="566" y="716"/>
                </a:lnTo>
                <a:lnTo>
                  <a:pt x="580" y="686"/>
                </a:lnTo>
                <a:lnTo>
                  <a:pt x="594" y="660"/>
                </a:lnTo>
                <a:lnTo>
                  <a:pt x="612" y="634"/>
                </a:lnTo>
                <a:lnTo>
                  <a:pt x="630" y="612"/>
                </a:lnTo>
                <a:lnTo>
                  <a:pt x="652" y="592"/>
                </a:lnTo>
                <a:lnTo>
                  <a:pt x="674" y="574"/>
                </a:lnTo>
                <a:lnTo>
                  <a:pt x="696" y="560"/>
                </a:lnTo>
                <a:lnTo>
                  <a:pt x="720" y="548"/>
                </a:lnTo>
                <a:lnTo>
                  <a:pt x="746" y="540"/>
                </a:lnTo>
                <a:lnTo>
                  <a:pt x="772" y="534"/>
                </a:lnTo>
                <a:lnTo>
                  <a:pt x="800" y="532"/>
                </a:lnTo>
                <a:lnTo>
                  <a:pt x="800" y="532"/>
                </a:lnTo>
                <a:lnTo>
                  <a:pt x="822" y="534"/>
                </a:lnTo>
                <a:lnTo>
                  <a:pt x="844" y="536"/>
                </a:lnTo>
                <a:lnTo>
                  <a:pt x="864" y="542"/>
                </a:lnTo>
                <a:lnTo>
                  <a:pt x="882" y="550"/>
                </a:lnTo>
                <a:lnTo>
                  <a:pt x="898" y="558"/>
                </a:lnTo>
                <a:lnTo>
                  <a:pt x="914" y="568"/>
                </a:lnTo>
                <a:lnTo>
                  <a:pt x="926" y="580"/>
                </a:lnTo>
                <a:lnTo>
                  <a:pt x="940" y="594"/>
                </a:lnTo>
                <a:lnTo>
                  <a:pt x="950" y="608"/>
                </a:lnTo>
                <a:lnTo>
                  <a:pt x="960" y="624"/>
                </a:lnTo>
                <a:lnTo>
                  <a:pt x="968" y="642"/>
                </a:lnTo>
                <a:lnTo>
                  <a:pt x="974" y="660"/>
                </a:lnTo>
                <a:lnTo>
                  <a:pt x="978" y="678"/>
                </a:lnTo>
                <a:lnTo>
                  <a:pt x="982" y="698"/>
                </a:lnTo>
                <a:lnTo>
                  <a:pt x="984" y="718"/>
                </a:lnTo>
                <a:lnTo>
                  <a:pt x="984" y="738"/>
                </a:lnTo>
                <a:lnTo>
                  <a:pt x="984" y="738"/>
                </a:lnTo>
                <a:lnTo>
                  <a:pt x="984" y="762"/>
                </a:lnTo>
                <a:lnTo>
                  <a:pt x="982" y="788"/>
                </a:lnTo>
                <a:lnTo>
                  <a:pt x="972" y="844"/>
                </a:lnTo>
                <a:lnTo>
                  <a:pt x="958" y="902"/>
                </a:lnTo>
                <a:lnTo>
                  <a:pt x="940" y="964"/>
                </a:lnTo>
                <a:lnTo>
                  <a:pt x="900" y="1094"/>
                </a:lnTo>
                <a:lnTo>
                  <a:pt x="880" y="1160"/>
                </a:lnTo>
                <a:lnTo>
                  <a:pt x="864" y="1226"/>
                </a:lnTo>
                <a:lnTo>
                  <a:pt x="864" y="1226"/>
                </a:lnTo>
                <a:lnTo>
                  <a:pt x="858" y="1254"/>
                </a:lnTo>
                <a:lnTo>
                  <a:pt x="858" y="1280"/>
                </a:lnTo>
                <a:lnTo>
                  <a:pt x="858" y="1304"/>
                </a:lnTo>
                <a:lnTo>
                  <a:pt x="862" y="1328"/>
                </a:lnTo>
                <a:lnTo>
                  <a:pt x="870" y="1352"/>
                </a:lnTo>
                <a:lnTo>
                  <a:pt x="880" y="1374"/>
                </a:lnTo>
                <a:lnTo>
                  <a:pt x="892" y="1394"/>
                </a:lnTo>
                <a:lnTo>
                  <a:pt x="906" y="1414"/>
                </a:lnTo>
                <a:lnTo>
                  <a:pt x="922" y="1430"/>
                </a:lnTo>
                <a:lnTo>
                  <a:pt x="940" y="1446"/>
                </a:lnTo>
                <a:lnTo>
                  <a:pt x="960" y="1458"/>
                </a:lnTo>
                <a:lnTo>
                  <a:pt x="980" y="1470"/>
                </a:lnTo>
                <a:lnTo>
                  <a:pt x="1004" y="1478"/>
                </a:lnTo>
                <a:lnTo>
                  <a:pt x="1028" y="1486"/>
                </a:lnTo>
                <a:lnTo>
                  <a:pt x="1054" y="1490"/>
                </a:lnTo>
                <a:lnTo>
                  <a:pt x="1080" y="1490"/>
                </a:lnTo>
                <a:lnTo>
                  <a:pt x="1080" y="1490"/>
                </a:lnTo>
                <a:lnTo>
                  <a:pt x="1104" y="1490"/>
                </a:lnTo>
                <a:lnTo>
                  <a:pt x="1128" y="1486"/>
                </a:lnTo>
                <a:lnTo>
                  <a:pt x="1152" y="1482"/>
                </a:lnTo>
                <a:lnTo>
                  <a:pt x="1174" y="1476"/>
                </a:lnTo>
                <a:lnTo>
                  <a:pt x="1196" y="1468"/>
                </a:lnTo>
                <a:lnTo>
                  <a:pt x="1218" y="1458"/>
                </a:lnTo>
                <a:lnTo>
                  <a:pt x="1238" y="1446"/>
                </a:lnTo>
                <a:lnTo>
                  <a:pt x="1258" y="1432"/>
                </a:lnTo>
                <a:lnTo>
                  <a:pt x="1278" y="1418"/>
                </a:lnTo>
                <a:lnTo>
                  <a:pt x="1296" y="1402"/>
                </a:lnTo>
                <a:lnTo>
                  <a:pt x="1314" y="1384"/>
                </a:lnTo>
                <a:lnTo>
                  <a:pt x="1332" y="1364"/>
                </a:lnTo>
                <a:lnTo>
                  <a:pt x="1350" y="1344"/>
                </a:lnTo>
                <a:lnTo>
                  <a:pt x="1366" y="1322"/>
                </a:lnTo>
                <a:lnTo>
                  <a:pt x="1380" y="1298"/>
                </a:lnTo>
                <a:lnTo>
                  <a:pt x="1396" y="1274"/>
                </a:lnTo>
                <a:lnTo>
                  <a:pt x="1410" y="1248"/>
                </a:lnTo>
                <a:lnTo>
                  <a:pt x="1422" y="1222"/>
                </a:lnTo>
                <a:lnTo>
                  <a:pt x="1446" y="1166"/>
                </a:lnTo>
                <a:lnTo>
                  <a:pt x="1468" y="1106"/>
                </a:lnTo>
                <a:lnTo>
                  <a:pt x="1484" y="1042"/>
                </a:lnTo>
                <a:lnTo>
                  <a:pt x="1498" y="974"/>
                </a:lnTo>
                <a:lnTo>
                  <a:pt x="1508" y="906"/>
                </a:lnTo>
                <a:lnTo>
                  <a:pt x="1514" y="834"/>
                </a:lnTo>
                <a:lnTo>
                  <a:pt x="1516" y="760"/>
                </a:lnTo>
                <a:lnTo>
                  <a:pt x="1516" y="760"/>
                </a:lnTo>
                <a:lnTo>
                  <a:pt x="1516" y="732"/>
                </a:lnTo>
                <a:lnTo>
                  <a:pt x="1514" y="704"/>
                </a:lnTo>
                <a:lnTo>
                  <a:pt x="1510" y="678"/>
                </a:lnTo>
                <a:lnTo>
                  <a:pt x="1506" y="652"/>
                </a:lnTo>
                <a:lnTo>
                  <a:pt x="1502" y="626"/>
                </a:lnTo>
                <a:lnTo>
                  <a:pt x="1494" y="600"/>
                </a:lnTo>
                <a:lnTo>
                  <a:pt x="1486" y="576"/>
                </a:lnTo>
                <a:lnTo>
                  <a:pt x="1478" y="552"/>
                </a:lnTo>
                <a:lnTo>
                  <a:pt x="1468" y="528"/>
                </a:lnTo>
                <a:lnTo>
                  <a:pt x="1458" y="506"/>
                </a:lnTo>
                <a:lnTo>
                  <a:pt x="1446" y="482"/>
                </a:lnTo>
                <a:lnTo>
                  <a:pt x="1432" y="462"/>
                </a:lnTo>
                <a:lnTo>
                  <a:pt x="1418" y="442"/>
                </a:lnTo>
                <a:lnTo>
                  <a:pt x="1402" y="422"/>
                </a:lnTo>
                <a:lnTo>
                  <a:pt x="1386" y="402"/>
                </a:lnTo>
                <a:lnTo>
                  <a:pt x="1368" y="384"/>
                </a:lnTo>
                <a:lnTo>
                  <a:pt x="1350" y="368"/>
                </a:lnTo>
                <a:lnTo>
                  <a:pt x="1330" y="352"/>
                </a:lnTo>
                <a:lnTo>
                  <a:pt x="1310" y="336"/>
                </a:lnTo>
                <a:lnTo>
                  <a:pt x="1288" y="322"/>
                </a:lnTo>
                <a:lnTo>
                  <a:pt x="1264" y="308"/>
                </a:lnTo>
                <a:lnTo>
                  <a:pt x="1240" y="296"/>
                </a:lnTo>
                <a:lnTo>
                  <a:pt x="1216" y="284"/>
                </a:lnTo>
                <a:lnTo>
                  <a:pt x="1190" y="274"/>
                </a:lnTo>
                <a:lnTo>
                  <a:pt x="1162" y="264"/>
                </a:lnTo>
                <a:lnTo>
                  <a:pt x="1134" y="256"/>
                </a:lnTo>
                <a:lnTo>
                  <a:pt x="1104" y="250"/>
                </a:lnTo>
                <a:lnTo>
                  <a:pt x="1074" y="244"/>
                </a:lnTo>
                <a:lnTo>
                  <a:pt x="1044" y="240"/>
                </a:lnTo>
                <a:lnTo>
                  <a:pt x="1012" y="236"/>
                </a:lnTo>
                <a:lnTo>
                  <a:pt x="978" y="234"/>
                </a:lnTo>
                <a:lnTo>
                  <a:pt x="944" y="234"/>
                </a:lnTo>
                <a:lnTo>
                  <a:pt x="944" y="234"/>
                </a:lnTo>
                <a:lnTo>
                  <a:pt x="906" y="236"/>
                </a:lnTo>
                <a:lnTo>
                  <a:pt x="868" y="238"/>
                </a:lnTo>
                <a:lnTo>
                  <a:pt x="832" y="242"/>
                </a:lnTo>
                <a:lnTo>
                  <a:pt x="796" y="248"/>
                </a:lnTo>
                <a:lnTo>
                  <a:pt x="760" y="256"/>
                </a:lnTo>
                <a:lnTo>
                  <a:pt x="728" y="266"/>
                </a:lnTo>
                <a:lnTo>
                  <a:pt x="694" y="276"/>
                </a:lnTo>
                <a:lnTo>
                  <a:pt x="662" y="288"/>
                </a:lnTo>
                <a:lnTo>
                  <a:pt x="632" y="302"/>
                </a:lnTo>
                <a:lnTo>
                  <a:pt x="602" y="316"/>
                </a:lnTo>
                <a:lnTo>
                  <a:pt x="574" y="334"/>
                </a:lnTo>
                <a:lnTo>
                  <a:pt x="548" y="350"/>
                </a:lnTo>
                <a:lnTo>
                  <a:pt x="522" y="370"/>
                </a:lnTo>
                <a:lnTo>
                  <a:pt x="496" y="390"/>
                </a:lnTo>
                <a:lnTo>
                  <a:pt x="472" y="410"/>
                </a:lnTo>
                <a:lnTo>
                  <a:pt x="450" y="432"/>
                </a:lnTo>
                <a:lnTo>
                  <a:pt x="428" y="456"/>
                </a:lnTo>
                <a:lnTo>
                  <a:pt x="408" y="480"/>
                </a:lnTo>
                <a:lnTo>
                  <a:pt x="390" y="506"/>
                </a:lnTo>
                <a:lnTo>
                  <a:pt x="372" y="532"/>
                </a:lnTo>
                <a:lnTo>
                  <a:pt x="356" y="558"/>
                </a:lnTo>
                <a:lnTo>
                  <a:pt x="342" y="586"/>
                </a:lnTo>
                <a:lnTo>
                  <a:pt x="328" y="614"/>
                </a:lnTo>
                <a:lnTo>
                  <a:pt x="316" y="642"/>
                </a:lnTo>
                <a:lnTo>
                  <a:pt x="304" y="672"/>
                </a:lnTo>
                <a:lnTo>
                  <a:pt x="294" y="702"/>
                </a:lnTo>
                <a:lnTo>
                  <a:pt x="286" y="732"/>
                </a:lnTo>
                <a:lnTo>
                  <a:pt x="280" y="764"/>
                </a:lnTo>
                <a:lnTo>
                  <a:pt x="274" y="796"/>
                </a:lnTo>
                <a:lnTo>
                  <a:pt x="272" y="828"/>
                </a:lnTo>
                <a:lnTo>
                  <a:pt x="268" y="860"/>
                </a:lnTo>
                <a:lnTo>
                  <a:pt x="268" y="892"/>
                </a:lnTo>
                <a:lnTo>
                  <a:pt x="268" y="892"/>
                </a:lnTo>
                <a:lnTo>
                  <a:pt x="270" y="936"/>
                </a:lnTo>
                <a:lnTo>
                  <a:pt x="274" y="976"/>
                </a:lnTo>
                <a:lnTo>
                  <a:pt x="282" y="1012"/>
                </a:lnTo>
                <a:lnTo>
                  <a:pt x="292" y="1046"/>
                </a:lnTo>
                <a:lnTo>
                  <a:pt x="306" y="1078"/>
                </a:lnTo>
                <a:lnTo>
                  <a:pt x="322" y="1108"/>
                </a:lnTo>
                <a:lnTo>
                  <a:pt x="338" y="1136"/>
                </a:lnTo>
                <a:lnTo>
                  <a:pt x="358" y="1162"/>
                </a:lnTo>
                <a:lnTo>
                  <a:pt x="358" y="1162"/>
                </a:lnTo>
                <a:lnTo>
                  <a:pt x="374" y="1182"/>
                </a:lnTo>
                <a:lnTo>
                  <a:pt x="378" y="1190"/>
                </a:lnTo>
                <a:lnTo>
                  <a:pt x="382" y="1198"/>
                </a:lnTo>
                <a:lnTo>
                  <a:pt x="382" y="1206"/>
                </a:lnTo>
                <a:lnTo>
                  <a:pt x="382" y="1216"/>
                </a:lnTo>
                <a:lnTo>
                  <a:pt x="378" y="1238"/>
                </a:lnTo>
                <a:lnTo>
                  <a:pt x="378" y="1238"/>
                </a:lnTo>
                <a:lnTo>
                  <a:pt x="350" y="1348"/>
                </a:lnTo>
                <a:lnTo>
                  <a:pt x="350" y="1348"/>
                </a:lnTo>
                <a:lnTo>
                  <a:pt x="346" y="1360"/>
                </a:lnTo>
                <a:lnTo>
                  <a:pt x="340" y="1370"/>
                </a:lnTo>
                <a:lnTo>
                  <a:pt x="332" y="1378"/>
                </a:lnTo>
                <a:lnTo>
                  <a:pt x="324" y="1384"/>
                </a:lnTo>
                <a:lnTo>
                  <a:pt x="314" y="1386"/>
                </a:lnTo>
                <a:lnTo>
                  <a:pt x="304" y="1388"/>
                </a:lnTo>
                <a:lnTo>
                  <a:pt x="294" y="1386"/>
                </a:lnTo>
                <a:lnTo>
                  <a:pt x="282" y="1382"/>
                </a:lnTo>
                <a:lnTo>
                  <a:pt x="282" y="1382"/>
                </a:lnTo>
                <a:lnTo>
                  <a:pt x="246" y="1366"/>
                </a:lnTo>
                <a:lnTo>
                  <a:pt x="214" y="1348"/>
                </a:lnTo>
                <a:lnTo>
                  <a:pt x="184" y="1326"/>
                </a:lnTo>
                <a:lnTo>
                  <a:pt x="156" y="1300"/>
                </a:lnTo>
                <a:lnTo>
                  <a:pt x="132" y="1274"/>
                </a:lnTo>
                <a:lnTo>
                  <a:pt x="108" y="1244"/>
                </a:lnTo>
                <a:lnTo>
                  <a:pt x="88" y="1212"/>
                </a:lnTo>
                <a:lnTo>
                  <a:pt x="70" y="1180"/>
                </a:lnTo>
                <a:lnTo>
                  <a:pt x="52" y="1144"/>
                </a:lnTo>
                <a:lnTo>
                  <a:pt x="38" y="1106"/>
                </a:lnTo>
                <a:lnTo>
                  <a:pt x="26" y="1068"/>
                </a:lnTo>
                <a:lnTo>
                  <a:pt x="18" y="1028"/>
                </a:lnTo>
                <a:lnTo>
                  <a:pt x="10" y="988"/>
                </a:lnTo>
                <a:lnTo>
                  <a:pt x="4" y="944"/>
                </a:lnTo>
                <a:lnTo>
                  <a:pt x="2" y="902"/>
                </a:lnTo>
                <a:lnTo>
                  <a:pt x="0" y="858"/>
                </a:lnTo>
                <a:lnTo>
                  <a:pt x="0" y="858"/>
                </a:lnTo>
                <a:lnTo>
                  <a:pt x="2" y="820"/>
                </a:lnTo>
                <a:lnTo>
                  <a:pt x="4" y="784"/>
                </a:lnTo>
                <a:lnTo>
                  <a:pt x="10" y="746"/>
                </a:lnTo>
                <a:lnTo>
                  <a:pt x="16" y="708"/>
                </a:lnTo>
                <a:lnTo>
                  <a:pt x="24" y="672"/>
                </a:lnTo>
                <a:lnTo>
                  <a:pt x="36" y="634"/>
                </a:lnTo>
                <a:lnTo>
                  <a:pt x="48" y="596"/>
                </a:lnTo>
                <a:lnTo>
                  <a:pt x="62" y="560"/>
                </a:lnTo>
                <a:lnTo>
                  <a:pt x="78" y="522"/>
                </a:lnTo>
                <a:lnTo>
                  <a:pt x="96" y="486"/>
                </a:lnTo>
                <a:lnTo>
                  <a:pt x="116" y="450"/>
                </a:lnTo>
                <a:lnTo>
                  <a:pt x="138" y="414"/>
                </a:lnTo>
                <a:lnTo>
                  <a:pt x="162" y="380"/>
                </a:lnTo>
                <a:lnTo>
                  <a:pt x="188" y="346"/>
                </a:lnTo>
                <a:lnTo>
                  <a:pt x="216" y="314"/>
                </a:lnTo>
                <a:lnTo>
                  <a:pt x="246" y="282"/>
                </a:lnTo>
                <a:lnTo>
                  <a:pt x="278" y="252"/>
                </a:lnTo>
                <a:lnTo>
                  <a:pt x="312" y="222"/>
                </a:lnTo>
                <a:lnTo>
                  <a:pt x="348" y="194"/>
                </a:lnTo>
                <a:lnTo>
                  <a:pt x="384" y="168"/>
                </a:lnTo>
                <a:lnTo>
                  <a:pt x="424" y="144"/>
                </a:lnTo>
                <a:lnTo>
                  <a:pt x="466" y="120"/>
                </a:lnTo>
                <a:lnTo>
                  <a:pt x="508" y="98"/>
                </a:lnTo>
                <a:lnTo>
                  <a:pt x="554" y="78"/>
                </a:lnTo>
                <a:lnTo>
                  <a:pt x="600" y="62"/>
                </a:lnTo>
                <a:lnTo>
                  <a:pt x="650" y="46"/>
                </a:lnTo>
                <a:lnTo>
                  <a:pt x="700" y="32"/>
                </a:lnTo>
                <a:lnTo>
                  <a:pt x="752" y="20"/>
                </a:lnTo>
                <a:lnTo>
                  <a:pt x="808" y="12"/>
                </a:lnTo>
                <a:lnTo>
                  <a:pt x="864" y="4"/>
                </a:lnTo>
                <a:lnTo>
                  <a:pt x="922" y="2"/>
                </a:lnTo>
                <a:lnTo>
                  <a:pt x="982" y="0"/>
                </a:lnTo>
                <a:lnTo>
                  <a:pt x="982" y="0"/>
                </a:lnTo>
                <a:lnTo>
                  <a:pt x="1030" y="0"/>
                </a:lnTo>
                <a:lnTo>
                  <a:pt x="1078" y="4"/>
                </a:lnTo>
                <a:lnTo>
                  <a:pt x="1124" y="10"/>
                </a:lnTo>
                <a:lnTo>
                  <a:pt x="1170" y="16"/>
                </a:lnTo>
                <a:lnTo>
                  <a:pt x="1214" y="26"/>
                </a:lnTo>
                <a:lnTo>
                  <a:pt x="1258" y="38"/>
                </a:lnTo>
                <a:lnTo>
                  <a:pt x="1298" y="50"/>
                </a:lnTo>
                <a:lnTo>
                  <a:pt x="1340" y="66"/>
                </a:lnTo>
                <a:lnTo>
                  <a:pt x="1378" y="82"/>
                </a:lnTo>
                <a:lnTo>
                  <a:pt x="1416" y="100"/>
                </a:lnTo>
                <a:lnTo>
                  <a:pt x="1452" y="120"/>
                </a:lnTo>
                <a:lnTo>
                  <a:pt x="1488" y="142"/>
                </a:lnTo>
                <a:lnTo>
                  <a:pt x="1522" y="164"/>
                </a:lnTo>
                <a:lnTo>
                  <a:pt x="1554" y="188"/>
                </a:lnTo>
                <a:lnTo>
                  <a:pt x="1584" y="214"/>
                </a:lnTo>
                <a:lnTo>
                  <a:pt x="1614" y="240"/>
                </a:lnTo>
                <a:lnTo>
                  <a:pt x="1642" y="268"/>
                </a:lnTo>
                <a:lnTo>
                  <a:pt x="1668" y="298"/>
                </a:lnTo>
                <a:lnTo>
                  <a:pt x="1692" y="328"/>
                </a:lnTo>
                <a:lnTo>
                  <a:pt x="1714" y="358"/>
                </a:lnTo>
                <a:lnTo>
                  <a:pt x="1736" y="390"/>
                </a:lnTo>
                <a:lnTo>
                  <a:pt x="1756" y="424"/>
                </a:lnTo>
                <a:lnTo>
                  <a:pt x="1774" y="458"/>
                </a:lnTo>
                <a:lnTo>
                  <a:pt x="1790" y="492"/>
                </a:lnTo>
                <a:lnTo>
                  <a:pt x="1804" y="526"/>
                </a:lnTo>
                <a:lnTo>
                  <a:pt x="1816" y="562"/>
                </a:lnTo>
                <a:lnTo>
                  <a:pt x="1828" y="598"/>
                </a:lnTo>
                <a:lnTo>
                  <a:pt x="1836" y="636"/>
                </a:lnTo>
                <a:lnTo>
                  <a:pt x="1842" y="674"/>
                </a:lnTo>
                <a:lnTo>
                  <a:pt x="1848" y="710"/>
                </a:lnTo>
                <a:lnTo>
                  <a:pt x="1850" y="748"/>
                </a:lnTo>
                <a:lnTo>
                  <a:pt x="1852" y="786"/>
                </a:lnTo>
                <a:lnTo>
                  <a:pt x="1852" y="786"/>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6" name="Google Shape;156;p5"/>
          <p:cNvSpPr txBox="1"/>
          <p:nvPr>
            <p:ph idx="1" type="body"/>
          </p:nvPr>
        </p:nvSpPr>
        <p:spPr>
          <a:xfrm>
            <a:off x="4067944" y="1746440"/>
            <a:ext cx="4608512" cy="505509"/>
          </a:xfrm>
          <a:prstGeom prst="rect">
            <a:avLst/>
          </a:prstGeom>
          <a:noFill/>
          <a:ln>
            <a:noFill/>
          </a:ln>
        </p:spPr>
        <p:txBody>
          <a:bodyPr anchorCtr="0" anchor="ctr" bIns="45700" lIns="91425" spcFirstLastPara="1" rIns="91425" wrap="square" tIns="45700">
            <a:noAutofit/>
          </a:bodyPr>
          <a:lstStyle>
            <a:lvl1pPr indent="-228600" lvl="0" marL="457200" algn="l">
              <a:spcBef>
                <a:spcPts val="560"/>
              </a:spcBef>
              <a:spcAft>
                <a:spcPts val="0"/>
              </a:spcAft>
              <a:buClr>
                <a:schemeClr val="accent5"/>
              </a:buClr>
              <a:buSzPts val="2800"/>
              <a:buNone/>
              <a:defRPr sz="2800">
                <a:solidFill>
                  <a:schemeClr val="accent5"/>
                </a:solidFill>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57" name="Google Shape;157;p5"/>
          <p:cNvSpPr txBox="1"/>
          <p:nvPr>
            <p:ph idx="2" type="body"/>
          </p:nvPr>
        </p:nvSpPr>
        <p:spPr>
          <a:xfrm>
            <a:off x="4067944" y="2459046"/>
            <a:ext cx="4608512" cy="2003544"/>
          </a:xfrm>
          <a:prstGeom prst="rect">
            <a:avLst/>
          </a:prstGeom>
          <a:noFill/>
          <a:ln>
            <a:noFill/>
          </a:ln>
        </p:spPr>
        <p:txBody>
          <a:bodyPr anchorCtr="0" anchor="t" bIns="45700" lIns="91425" spcFirstLastPara="1" rIns="91425" wrap="square" tIns="45700">
            <a:noAutofit/>
          </a:bodyPr>
          <a:lstStyle>
            <a:lvl1pPr indent="-228600" lvl="0" marL="457200" algn="l">
              <a:spcBef>
                <a:spcPts val="400"/>
              </a:spcBef>
              <a:spcAft>
                <a:spcPts val="0"/>
              </a:spcAft>
              <a:buClr>
                <a:schemeClr val="dk1"/>
              </a:buClr>
              <a:buSzPts val="2000"/>
              <a:buNone/>
              <a:defRPr sz="2000">
                <a:solidFill>
                  <a:schemeClr val="dk1"/>
                </a:solidFill>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grpSp>
        <p:nvGrpSpPr>
          <p:cNvPr id="158" name="Google Shape;158;p5"/>
          <p:cNvGrpSpPr/>
          <p:nvPr/>
        </p:nvGrpSpPr>
        <p:grpSpPr>
          <a:xfrm>
            <a:off x="769526" y="1498605"/>
            <a:ext cx="2866370" cy="2866370"/>
            <a:chOff x="769526" y="1498605"/>
            <a:chExt cx="2866370" cy="2866370"/>
          </a:xfrm>
        </p:grpSpPr>
        <p:sp>
          <p:nvSpPr>
            <p:cNvPr id="159" name="Google Shape;159;p5"/>
            <p:cNvSpPr/>
            <p:nvPr/>
          </p:nvSpPr>
          <p:spPr>
            <a:xfrm>
              <a:off x="769526" y="1498605"/>
              <a:ext cx="2866370" cy="2866370"/>
            </a:xfrm>
            <a:prstGeom prst="ellipse">
              <a:avLst/>
            </a:prstGeom>
            <a:solidFill>
              <a:srgbClr val="646D7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160" name="Google Shape;160;p5"/>
            <p:cNvPicPr preferRelativeResize="0"/>
            <p:nvPr/>
          </p:nvPicPr>
          <p:blipFill rotWithShape="1">
            <a:blip r:embed="rId3">
              <a:alphaModFix/>
            </a:blip>
            <a:srcRect b="0" l="0" r="0" t="0"/>
            <a:stretch/>
          </p:blipFill>
          <p:spPr>
            <a:xfrm>
              <a:off x="857271" y="1827527"/>
              <a:ext cx="2733632" cy="2203052"/>
            </a:xfrm>
            <a:prstGeom prst="rect">
              <a:avLst/>
            </a:prstGeom>
            <a:noFill/>
            <a:ln>
              <a:noFill/>
            </a:ln>
          </p:spPr>
        </p:pic>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chine Learning PPT 5">
  <p:cSld name="Machine Learning PPT 5">
    <p:spTree>
      <p:nvGrpSpPr>
        <p:cNvPr id="161" name="Shape 161"/>
        <p:cNvGrpSpPr/>
        <p:nvPr/>
      </p:nvGrpSpPr>
      <p:grpSpPr>
        <a:xfrm>
          <a:off x="0" y="0"/>
          <a:ext cx="0" cy="0"/>
          <a:chOff x="0" y="0"/>
          <a:chExt cx="0" cy="0"/>
        </a:xfrm>
      </p:grpSpPr>
      <p:sp>
        <p:nvSpPr>
          <p:cNvPr id="162" name="Google Shape;162;p6"/>
          <p:cNvSpPr/>
          <p:nvPr/>
        </p:nvSpPr>
        <p:spPr>
          <a:xfrm>
            <a:off x="0" y="4402138"/>
            <a:ext cx="9144000" cy="741363"/>
          </a:xfrm>
          <a:custGeom>
            <a:rect b="b" l="l" r="r" t="t"/>
            <a:pathLst>
              <a:path extrusionOk="0" h="933" w="11520">
                <a:moveTo>
                  <a:pt x="11520" y="0"/>
                </a:moveTo>
                <a:lnTo>
                  <a:pt x="0" y="507"/>
                </a:lnTo>
                <a:lnTo>
                  <a:pt x="0" y="933"/>
                </a:lnTo>
                <a:lnTo>
                  <a:pt x="11520" y="933"/>
                </a:lnTo>
                <a:lnTo>
                  <a:pt x="11520" y="0"/>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3" name="Google Shape;163;p6"/>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4" name="Google Shape;164;p6"/>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5" name="Google Shape;165;p6"/>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200">
                <a:solidFill>
                  <a:schemeClr val="lt1"/>
                </a:solidFill>
                <a:latin typeface="Calibri"/>
                <a:ea typeface="Calibri"/>
                <a:cs typeface="Calibri"/>
                <a:sym typeface="Calibri"/>
              </a:defRPr>
            </a:lvl1pPr>
            <a:lvl2pPr indent="0" lvl="1" marL="0" algn="r">
              <a:spcBef>
                <a:spcPts val="0"/>
              </a:spcBef>
              <a:buNone/>
              <a:defRPr sz="1200">
                <a:solidFill>
                  <a:schemeClr val="lt1"/>
                </a:solidFill>
                <a:latin typeface="Calibri"/>
                <a:ea typeface="Calibri"/>
                <a:cs typeface="Calibri"/>
                <a:sym typeface="Calibri"/>
              </a:defRPr>
            </a:lvl2pPr>
            <a:lvl3pPr indent="0" lvl="2" marL="0" algn="r">
              <a:spcBef>
                <a:spcPts val="0"/>
              </a:spcBef>
              <a:buNone/>
              <a:defRPr sz="1200">
                <a:solidFill>
                  <a:schemeClr val="lt1"/>
                </a:solidFill>
                <a:latin typeface="Calibri"/>
                <a:ea typeface="Calibri"/>
                <a:cs typeface="Calibri"/>
                <a:sym typeface="Calibri"/>
              </a:defRPr>
            </a:lvl3pPr>
            <a:lvl4pPr indent="0" lvl="3" marL="0" algn="r">
              <a:spcBef>
                <a:spcPts val="0"/>
              </a:spcBef>
              <a:buNone/>
              <a:defRPr sz="1200">
                <a:solidFill>
                  <a:schemeClr val="lt1"/>
                </a:solidFill>
                <a:latin typeface="Calibri"/>
                <a:ea typeface="Calibri"/>
                <a:cs typeface="Calibri"/>
                <a:sym typeface="Calibri"/>
              </a:defRPr>
            </a:lvl4pPr>
            <a:lvl5pPr indent="0" lvl="4" marL="0" algn="r">
              <a:spcBef>
                <a:spcPts val="0"/>
              </a:spcBef>
              <a:buNone/>
              <a:defRPr sz="1200">
                <a:solidFill>
                  <a:schemeClr val="lt1"/>
                </a:solidFill>
                <a:latin typeface="Calibri"/>
                <a:ea typeface="Calibri"/>
                <a:cs typeface="Calibri"/>
                <a:sym typeface="Calibri"/>
              </a:defRPr>
            </a:lvl5pPr>
            <a:lvl6pPr indent="0" lvl="5" marL="0" algn="r">
              <a:spcBef>
                <a:spcPts val="0"/>
              </a:spcBef>
              <a:buNone/>
              <a:defRPr sz="1200">
                <a:solidFill>
                  <a:schemeClr val="lt1"/>
                </a:solidFill>
                <a:latin typeface="Calibri"/>
                <a:ea typeface="Calibri"/>
                <a:cs typeface="Calibri"/>
                <a:sym typeface="Calibri"/>
              </a:defRPr>
            </a:lvl6pPr>
            <a:lvl7pPr indent="0" lvl="6" marL="0" algn="r">
              <a:spcBef>
                <a:spcPts val="0"/>
              </a:spcBef>
              <a:buNone/>
              <a:defRPr sz="1200">
                <a:solidFill>
                  <a:schemeClr val="lt1"/>
                </a:solidFill>
                <a:latin typeface="Calibri"/>
                <a:ea typeface="Calibri"/>
                <a:cs typeface="Calibri"/>
                <a:sym typeface="Calibri"/>
              </a:defRPr>
            </a:lvl7pPr>
            <a:lvl8pPr indent="0" lvl="7" marL="0" algn="r">
              <a:spcBef>
                <a:spcPts val="0"/>
              </a:spcBef>
              <a:buNone/>
              <a:defRPr sz="1200">
                <a:solidFill>
                  <a:schemeClr val="lt1"/>
                </a:solidFill>
                <a:latin typeface="Calibri"/>
                <a:ea typeface="Calibri"/>
                <a:cs typeface="Calibri"/>
                <a:sym typeface="Calibri"/>
              </a:defRPr>
            </a:lvl8pPr>
            <a:lvl9pPr indent="0" lvl="8" marL="0" algn="r">
              <a:spcBef>
                <a:spcPts val="0"/>
              </a:spcBef>
              <a:buNone/>
              <a:defRPr sz="1200">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166" name="Google Shape;166;p6"/>
          <p:cNvSpPr/>
          <p:nvPr/>
        </p:nvSpPr>
        <p:spPr>
          <a:xfrm>
            <a:off x="3175" y="4805363"/>
            <a:ext cx="4763" cy="338138"/>
          </a:xfrm>
          <a:prstGeom prst="rect">
            <a:avLst/>
          </a:prstGeom>
          <a:solidFill>
            <a:srgbClr val="E7E9E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7" name="Google Shape;167;p6"/>
          <p:cNvSpPr txBox="1"/>
          <p:nvPr>
            <p:ph type="title"/>
          </p:nvPr>
        </p:nvSpPr>
        <p:spPr>
          <a:xfrm>
            <a:off x="457200" y="205978"/>
            <a:ext cx="8229600" cy="85725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2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8" name="Google Shape;168;p6"/>
          <p:cNvSpPr txBox="1"/>
          <p:nvPr>
            <p:ph idx="1" type="body"/>
          </p:nvPr>
        </p:nvSpPr>
        <p:spPr>
          <a:xfrm>
            <a:off x="467544" y="1419622"/>
            <a:ext cx="8208912" cy="2982516"/>
          </a:xfrm>
          <a:prstGeom prst="rect">
            <a:avLst/>
          </a:prstGeom>
          <a:noFill/>
          <a:ln>
            <a:noFill/>
          </a:ln>
        </p:spPr>
        <p:txBody>
          <a:bodyPr anchorCtr="0" anchor="t" bIns="45700" lIns="91425" spcFirstLastPara="1" rIns="91425" wrap="square" tIns="45700">
            <a:noAutofit/>
          </a:bodyPr>
          <a:lstStyle>
            <a:lvl1pPr indent="-228600" lvl="0" marL="457200" marR="0" algn="ctr">
              <a:lnSpc>
                <a:spcPct val="100000"/>
              </a:lnSpc>
              <a:spcBef>
                <a:spcPts val="440"/>
              </a:spcBef>
              <a:spcAft>
                <a:spcPts val="0"/>
              </a:spcAft>
              <a:buClr>
                <a:schemeClr val="dk1"/>
              </a:buClr>
              <a:buSzPts val="2200"/>
              <a:buFont typeface="Arial"/>
              <a:buNone/>
              <a:defRPr sz="2200">
                <a:solidFill>
                  <a:schemeClr val="dk1"/>
                </a:solidFill>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2.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457200" y="205978"/>
            <a:ext cx="8229600" cy="85725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200"/>
              <a:buFont typeface="Calibri"/>
              <a:buNone/>
              <a:defRPr b="0" i="0" sz="42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457200" y="1200151"/>
            <a:ext cx="8229600" cy="3394472"/>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939495"/>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939495"/>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939495"/>
                </a:solidFill>
                <a:latin typeface="Calibri"/>
                <a:ea typeface="Calibri"/>
                <a:cs typeface="Calibri"/>
                <a:sym typeface="Calibri"/>
              </a:defRPr>
            </a:lvl1pPr>
            <a:lvl2pPr indent="0" lvl="1" marL="0" marR="0" rtl="0" algn="r">
              <a:spcBef>
                <a:spcPts val="0"/>
              </a:spcBef>
              <a:buNone/>
              <a:defRPr b="0" i="0" sz="1200" u="none" cap="none" strike="noStrike">
                <a:solidFill>
                  <a:srgbClr val="939495"/>
                </a:solidFill>
                <a:latin typeface="Calibri"/>
                <a:ea typeface="Calibri"/>
                <a:cs typeface="Calibri"/>
                <a:sym typeface="Calibri"/>
              </a:defRPr>
            </a:lvl2pPr>
            <a:lvl3pPr indent="0" lvl="2" marL="0" marR="0" rtl="0" algn="r">
              <a:spcBef>
                <a:spcPts val="0"/>
              </a:spcBef>
              <a:buNone/>
              <a:defRPr b="0" i="0" sz="1200" u="none" cap="none" strike="noStrike">
                <a:solidFill>
                  <a:srgbClr val="939495"/>
                </a:solidFill>
                <a:latin typeface="Calibri"/>
                <a:ea typeface="Calibri"/>
                <a:cs typeface="Calibri"/>
                <a:sym typeface="Calibri"/>
              </a:defRPr>
            </a:lvl3pPr>
            <a:lvl4pPr indent="0" lvl="3" marL="0" marR="0" rtl="0" algn="r">
              <a:spcBef>
                <a:spcPts val="0"/>
              </a:spcBef>
              <a:buNone/>
              <a:defRPr b="0" i="0" sz="1200" u="none" cap="none" strike="noStrike">
                <a:solidFill>
                  <a:srgbClr val="939495"/>
                </a:solidFill>
                <a:latin typeface="Calibri"/>
                <a:ea typeface="Calibri"/>
                <a:cs typeface="Calibri"/>
                <a:sym typeface="Calibri"/>
              </a:defRPr>
            </a:lvl4pPr>
            <a:lvl5pPr indent="0" lvl="4" marL="0" marR="0" rtl="0" algn="r">
              <a:spcBef>
                <a:spcPts val="0"/>
              </a:spcBef>
              <a:buNone/>
              <a:defRPr b="0" i="0" sz="1200" u="none" cap="none" strike="noStrike">
                <a:solidFill>
                  <a:srgbClr val="939495"/>
                </a:solidFill>
                <a:latin typeface="Calibri"/>
                <a:ea typeface="Calibri"/>
                <a:cs typeface="Calibri"/>
                <a:sym typeface="Calibri"/>
              </a:defRPr>
            </a:lvl5pPr>
            <a:lvl6pPr indent="0" lvl="5" marL="0" marR="0" rtl="0" algn="r">
              <a:spcBef>
                <a:spcPts val="0"/>
              </a:spcBef>
              <a:buNone/>
              <a:defRPr b="0" i="0" sz="1200" u="none" cap="none" strike="noStrike">
                <a:solidFill>
                  <a:srgbClr val="939495"/>
                </a:solidFill>
                <a:latin typeface="Calibri"/>
                <a:ea typeface="Calibri"/>
                <a:cs typeface="Calibri"/>
                <a:sym typeface="Calibri"/>
              </a:defRPr>
            </a:lvl6pPr>
            <a:lvl7pPr indent="0" lvl="6" marL="0" marR="0" rtl="0" algn="r">
              <a:spcBef>
                <a:spcPts val="0"/>
              </a:spcBef>
              <a:buNone/>
              <a:defRPr b="0" i="0" sz="1200" u="none" cap="none" strike="noStrike">
                <a:solidFill>
                  <a:srgbClr val="939495"/>
                </a:solidFill>
                <a:latin typeface="Calibri"/>
                <a:ea typeface="Calibri"/>
                <a:cs typeface="Calibri"/>
                <a:sym typeface="Calibri"/>
              </a:defRPr>
            </a:lvl7pPr>
            <a:lvl8pPr indent="0" lvl="7" marL="0" marR="0" rtl="0" algn="r">
              <a:spcBef>
                <a:spcPts val="0"/>
              </a:spcBef>
              <a:buNone/>
              <a:defRPr b="0" i="0" sz="1200" u="none" cap="none" strike="noStrike">
                <a:solidFill>
                  <a:srgbClr val="939495"/>
                </a:solidFill>
                <a:latin typeface="Calibri"/>
                <a:ea typeface="Calibri"/>
                <a:cs typeface="Calibri"/>
                <a:sym typeface="Calibri"/>
              </a:defRPr>
            </a:lvl8pPr>
            <a:lvl9pPr indent="0" lvl="8" marL="0" marR="0" rtl="0" algn="r">
              <a:spcBef>
                <a:spcPts val="0"/>
              </a:spcBef>
              <a:buNone/>
              <a:defRPr b="0" i="0" sz="1200" u="none" cap="none" strike="noStrike">
                <a:solidFill>
                  <a:srgbClr val="939495"/>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2.png"/><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7"/>
          <p:cNvSpPr txBox="1"/>
          <p:nvPr>
            <p:ph type="title"/>
          </p:nvPr>
        </p:nvSpPr>
        <p:spPr>
          <a:xfrm>
            <a:off x="4860032" y="1779662"/>
            <a:ext cx="3848291" cy="857250"/>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chemeClr val="lt1"/>
              </a:buClr>
              <a:buSzPct val="100000"/>
              <a:buFont typeface="Calibri"/>
              <a:buNone/>
            </a:pPr>
            <a:r>
              <a:rPr lang="en-US"/>
              <a:t>Lead Scoring Assignment</a:t>
            </a:r>
            <a:endParaRPr/>
          </a:p>
        </p:txBody>
      </p:sp>
      <p:sp>
        <p:nvSpPr>
          <p:cNvPr id="174" name="Google Shape;174;p7"/>
          <p:cNvSpPr txBox="1"/>
          <p:nvPr>
            <p:ph idx="1" type="body"/>
          </p:nvPr>
        </p:nvSpPr>
        <p:spPr>
          <a:xfrm>
            <a:off x="5035915" y="4083918"/>
            <a:ext cx="3672408" cy="936104"/>
          </a:xfrm>
          <a:prstGeom prst="rect">
            <a:avLst/>
          </a:prstGeom>
          <a:noFill/>
          <a:ln>
            <a:noFill/>
          </a:ln>
        </p:spPr>
        <p:txBody>
          <a:bodyPr anchorCtr="0" anchor="ctr" bIns="45700" lIns="91425" spcFirstLastPara="1" rIns="91425" wrap="square" tIns="45700">
            <a:normAutofit fontScale="77500" lnSpcReduction="20000"/>
          </a:bodyPr>
          <a:lstStyle/>
          <a:p>
            <a:pPr indent="0" lvl="0" marL="0" rtl="0" algn="l">
              <a:spcBef>
                <a:spcPts val="0"/>
              </a:spcBef>
              <a:spcAft>
                <a:spcPts val="0"/>
              </a:spcAft>
              <a:buClr>
                <a:schemeClr val="dk1"/>
              </a:buClr>
              <a:buSzPct val="100000"/>
              <a:buNone/>
            </a:pPr>
            <a:r>
              <a:rPr lang="en-US">
                <a:solidFill>
                  <a:schemeClr val="dk1"/>
                </a:solidFill>
              </a:rPr>
              <a:t>Pratyush Sharma</a:t>
            </a:r>
            <a:endParaRPr/>
          </a:p>
          <a:p>
            <a:pPr indent="0" lvl="0" marL="0" rtl="0" algn="l">
              <a:spcBef>
                <a:spcPts val="360"/>
              </a:spcBef>
              <a:spcAft>
                <a:spcPts val="0"/>
              </a:spcAft>
              <a:buClr>
                <a:schemeClr val="dk1"/>
              </a:buClr>
              <a:buSzPct val="100000"/>
              <a:buNone/>
            </a:pPr>
            <a:r>
              <a:rPr lang="en-US">
                <a:solidFill>
                  <a:schemeClr val="dk1"/>
                </a:solidFill>
              </a:rPr>
              <a:t>Akshata Kshirsagar</a:t>
            </a:r>
            <a:endParaRPr>
              <a:solidFill>
                <a:schemeClr val="dk1"/>
              </a:solidFill>
            </a:endParaRPr>
          </a:p>
          <a:p>
            <a:pPr indent="0" lvl="0" marL="0" rtl="0" algn="l">
              <a:spcBef>
                <a:spcPts val="360"/>
              </a:spcBef>
              <a:spcAft>
                <a:spcPts val="0"/>
              </a:spcAft>
              <a:buClr>
                <a:schemeClr val="dk1"/>
              </a:buClr>
              <a:buSzPct val="100000"/>
              <a:buNone/>
            </a:pPr>
            <a:r>
              <a:rPr lang="en-US">
                <a:solidFill>
                  <a:schemeClr val="dk1"/>
                </a:solidFill>
              </a:rPr>
              <a:t>Jithin</a:t>
            </a:r>
            <a:endParaRPr>
              <a:solidFill>
                <a:schemeClr val="dk1"/>
              </a:solidFill>
            </a:endParaRPr>
          </a:p>
          <a:p>
            <a:pPr indent="0" lvl="0" marL="0" rtl="0" algn="l">
              <a:spcBef>
                <a:spcPts val="360"/>
              </a:spcBef>
              <a:spcAft>
                <a:spcPts val="0"/>
              </a:spcAft>
              <a:buClr>
                <a:schemeClr val="lt1"/>
              </a:buClr>
              <a:buSzPct val="100000"/>
              <a:buNone/>
            </a:pPr>
            <a:r>
              <a:t/>
            </a:r>
            <a:endParaRPr>
              <a:solidFill>
                <a:schemeClr val="dk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16"/>
          <p:cNvSpPr txBox="1"/>
          <p:nvPr>
            <p:ph type="title"/>
          </p:nvPr>
        </p:nvSpPr>
        <p:spPr>
          <a:xfrm>
            <a:off x="1187624" y="123478"/>
            <a:ext cx="7117034" cy="85725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1400"/>
              <a:buFont typeface="Calibri"/>
              <a:buNone/>
            </a:pPr>
            <a:r>
              <a:rPr lang="en-US" sz="1400"/>
              <a:t>Sending SMS have very good response from people which reflects in the conversion count.</a:t>
            </a:r>
            <a:br>
              <a:rPr lang="en-US" sz="1400"/>
            </a:br>
            <a:r>
              <a:rPr lang="en-US" sz="1400"/>
              <a:t>Email opened activity has less but good response from people in conversion count.</a:t>
            </a:r>
            <a:br>
              <a:rPr lang="en-US" sz="1400"/>
            </a:br>
            <a:r>
              <a:rPr lang="en-US" sz="1400"/>
              <a:t>Indian people are showing positive response in conversion count compared to out of India countries.</a:t>
            </a:r>
            <a:endParaRPr sz="1400"/>
          </a:p>
        </p:txBody>
      </p:sp>
      <p:pic>
        <p:nvPicPr>
          <p:cNvPr id="228" name="Google Shape;228;p16"/>
          <p:cNvPicPr preferRelativeResize="0"/>
          <p:nvPr/>
        </p:nvPicPr>
        <p:blipFill rotWithShape="1">
          <a:blip r:embed="rId3">
            <a:alphaModFix/>
          </a:blip>
          <a:srcRect b="0" l="0" r="0" t="0"/>
          <a:stretch/>
        </p:blipFill>
        <p:spPr>
          <a:xfrm>
            <a:off x="1619672" y="994847"/>
            <a:ext cx="7092280" cy="3676638"/>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pic>
        <p:nvPicPr>
          <p:cNvPr id="233" name="Google Shape;233;p17"/>
          <p:cNvPicPr preferRelativeResize="0"/>
          <p:nvPr/>
        </p:nvPicPr>
        <p:blipFill rotWithShape="1">
          <a:blip r:embed="rId3">
            <a:alphaModFix/>
          </a:blip>
          <a:srcRect b="0" l="0" r="0" t="0"/>
          <a:stretch/>
        </p:blipFill>
        <p:spPr>
          <a:xfrm>
            <a:off x="1979712" y="1563638"/>
            <a:ext cx="5557831" cy="3456384"/>
          </a:xfrm>
          <a:prstGeom prst="rect">
            <a:avLst/>
          </a:prstGeom>
          <a:noFill/>
          <a:ln>
            <a:noFill/>
          </a:ln>
        </p:spPr>
      </p:pic>
      <p:sp>
        <p:nvSpPr>
          <p:cNvPr id="234" name="Google Shape;234;p17"/>
          <p:cNvSpPr txBox="1"/>
          <p:nvPr/>
        </p:nvSpPr>
        <p:spPr>
          <a:xfrm>
            <a:off x="1259632" y="153962"/>
            <a:ext cx="7560840" cy="119365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There is 0.36 correlation of "Total Time Spent on Website" with target variable "Converted".</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"Page Views Per Visit" have -0.015 correlation with target variable.</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pic>
        <p:nvPicPr>
          <p:cNvPr id="239" name="Google Shape;239;p18"/>
          <p:cNvPicPr preferRelativeResize="0"/>
          <p:nvPr/>
        </p:nvPicPr>
        <p:blipFill rotWithShape="1">
          <a:blip r:embed="rId3">
            <a:alphaModFix/>
          </a:blip>
          <a:srcRect b="0" l="0" r="0" t="0"/>
          <a:stretch/>
        </p:blipFill>
        <p:spPr>
          <a:xfrm>
            <a:off x="1763688" y="2225065"/>
            <a:ext cx="3312368" cy="2631827"/>
          </a:xfrm>
          <a:prstGeom prst="rect">
            <a:avLst/>
          </a:prstGeom>
          <a:noFill/>
          <a:ln>
            <a:noFill/>
          </a:ln>
        </p:spPr>
      </p:pic>
      <p:pic>
        <p:nvPicPr>
          <p:cNvPr id="240" name="Google Shape;240;p18"/>
          <p:cNvPicPr preferRelativeResize="0"/>
          <p:nvPr/>
        </p:nvPicPr>
        <p:blipFill rotWithShape="1">
          <a:blip r:embed="rId4">
            <a:alphaModFix/>
          </a:blip>
          <a:srcRect b="0" l="0" r="0" t="0"/>
          <a:stretch/>
        </p:blipFill>
        <p:spPr>
          <a:xfrm>
            <a:off x="5364088" y="2215244"/>
            <a:ext cx="3456384" cy="2614284"/>
          </a:xfrm>
          <a:prstGeom prst="rect">
            <a:avLst/>
          </a:prstGeom>
          <a:noFill/>
          <a:ln>
            <a:noFill/>
          </a:ln>
        </p:spPr>
      </p:pic>
      <p:sp>
        <p:nvSpPr>
          <p:cNvPr id="241" name="Google Shape;241;p18"/>
          <p:cNvSpPr txBox="1"/>
          <p:nvPr/>
        </p:nvSpPr>
        <p:spPr>
          <a:xfrm>
            <a:off x="1799692" y="1131590"/>
            <a:ext cx="7128792"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0.42 is the tradeoff between Precision and Recall - Thus we can safely choose to consider any Prospect Lead with Conversion Probability higher than 42 % to be a hot Lead</a:t>
            </a:r>
            <a:endParaRPr sz="1800">
              <a:solidFill>
                <a:schemeClr val="dk1"/>
              </a:solidFill>
              <a:latin typeface="Calibri"/>
              <a:ea typeface="Calibri"/>
              <a:cs typeface="Calibri"/>
              <a:sym typeface="Calibri"/>
            </a:endParaRPr>
          </a:p>
        </p:txBody>
      </p:sp>
      <p:sp>
        <p:nvSpPr>
          <p:cNvPr id="242" name="Google Shape;242;p18"/>
          <p:cNvSpPr txBox="1"/>
          <p:nvPr/>
        </p:nvSpPr>
        <p:spPr>
          <a:xfrm>
            <a:off x="1799692" y="627534"/>
            <a:ext cx="680475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Model Evaluation</a:t>
            </a:r>
            <a:endParaRPr sz="1800">
              <a:solidFill>
                <a:schemeClr val="dk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19"/>
          <p:cNvSpPr txBox="1"/>
          <p:nvPr>
            <p:ph type="title"/>
          </p:nvPr>
        </p:nvSpPr>
        <p:spPr>
          <a:xfrm>
            <a:off x="1403648" y="51470"/>
            <a:ext cx="6829002" cy="85725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4200"/>
              <a:buFont typeface="Calibri"/>
              <a:buNone/>
            </a:pPr>
            <a:r>
              <a:rPr lang="en-US"/>
              <a:t>Observation</a:t>
            </a:r>
            <a:endParaRPr/>
          </a:p>
        </p:txBody>
      </p:sp>
      <p:sp>
        <p:nvSpPr>
          <p:cNvPr id="248" name="Google Shape;248;p19"/>
          <p:cNvSpPr txBox="1"/>
          <p:nvPr>
            <p:ph idx="1" type="body"/>
          </p:nvPr>
        </p:nvSpPr>
        <p:spPr>
          <a:xfrm>
            <a:off x="1763688" y="1059582"/>
            <a:ext cx="6818658" cy="2448272"/>
          </a:xfrm>
          <a:prstGeom prst="rect">
            <a:avLst/>
          </a:prstGeom>
          <a:noFill/>
          <a:ln>
            <a:noFill/>
          </a:ln>
        </p:spPr>
        <p:txBody>
          <a:bodyPr anchorCtr="0" anchor="t" bIns="45700" lIns="91425" spcFirstLastPara="1" rIns="91425" wrap="square" tIns="45700">
            <a:normAutofit fontScale="85000" lnSpcReduction="20000"/>
          </a:bodyPr>
          <a:lstStyle/>
          <a:p>
            <a:pPr indent="0" lvl="0" marL="0" marR="0" rtl="0" algn="l">
              <a:lnSpc>
                <a:spcPct val="100000"/>
              </a:lnSpc>
              <a:spcBef>
                <a:spcPts val="0"/>
              </a:spcBef>
              <a:spcAft>
                <a:spcPts val="0"/>
              </a:spcAft>
              <a:buClr>
                <a:schemeClr val="dk1"/>
              </a:buClr>
              <a:buSzPct val="100000"/>
              <a:buFont typeface="Arial"/>
              <a:buNone/>
            </a:pPr>
            <a:r>
              <a:t/>
            </a:r>
            <a:endParaRPr/>
          </a:p>
          <a:p>
            <a:pPr indent="0" lvl="0" marL="0" marR="0" rtl="0" algn="l">
              <a:lnSpc>
                <a:spcPct val="100000"/>
              </a:lnSpc>
              <a:spcBef>
                <a:spcPts val="306"/>
              </a:spcBef>
              <a:spcAft>
                <a:spcPts val="0"/>
              </a:spcAft>
              <a:buClr>
                <a:schemeClr val="dk1"/>
              </a:buClr>
              <a:buSzPct val="100000"/>
              <a:buFont typeface="Arial"/>
              <a:buNone/>
            </a:pPr>
            <a:r>
              <a:rPr lang="en-US" sz="1800"/>
              <a:t>Train Set:</a:t>
            </a:r>
            <a:endParaRPr/>
          </a:p>
          <a:p>
            <a:pPr indent="0" lvl="0" marL="0" marR="0" rtl="0" algn="l">
              <a:lnSpc>
                <a:spcPct val="100000"/>
              </a:lnSpc>
              <a:spcBef>
                <a:spcPts val="306"/>
              </a:spcBef>
              <a:spcAft>
                <a:spcPts val="0"/>
              </a:spcAft>
              <a:buClr>
                <a:schemeClr val="dk1"/>
              </a:buClr>
              <a:buSzPct val="100000"/>
              <a:buFont typeface="Arial"/>
              <a:buNone/>
            </a:pPr>
            <a:r>
              <a:rPr lang="en-US" sz="1800"/>
              <a:t>- Accuracy = 81.03%</a:t>
            </a:r>
            <a:endParaRPr/>
          </a:p>
          <a:p>
            <a:pPr indent="0" lvl="0" marL="0" marR="0" rtl="0" algn="l">
              <a:lnSpc>
                <a:spcPct val="100000"/>
              </a:lnSpc>
              <a:spcBef>
                <a:spcPts val="306"/>
              </a:spcBef>
              <a:spcAft>
                <a:spcPts val="0"/>
              </a:spcAft>
              <a:buClr>
                <a:schemeClr val="dk1"/>
              </a:buClr>
              <a:buSzPct val="100000"/>
              <a:buFont typeface="Arial"/>
              <a:buNone/>
            </a:pPr>
            <a:r>
              <a:rPr lang="en-US" sz="1800"/>
              <a:t>- Sensitivity = 77.17%</a:t>
            </a:r>
            <a:endParaRPr/>
          </a:p>
          <a:p>
            <a:pPr indent="0" lvl="0" marL="0" marR="0" rtl="0" algn="l">
              <a:lnSpc>
                <a:spcPct val="100000"/>
              </a:lnSpc>
              <a:spcBef>
                <a:spcPts val="306"/>
              </a:spcBef>
              <a:spcAft>
                <a:spcPts val="0"/>
              </a:spcAft>
              <a:buClr>
                <a:schemeClr val="dk1"/>
              </a:buClr>
              <a:buSzPct val="100000"/>
              <a:buFont typeface="Arial"/>
              <a:buNone/>
            </a:pPr>
            <a:r>
              <a:rPr lang="en-US" sz="1800"/>
              <a:t>- Specificity = 83.49%</a:t>
            </a:r>
            <a:endParaRPr/>
          </a:p>
          <a:p>
            <a:pPr indent="0" lvl="0" marL="0" marR="0" rtl="0" algn="l">
              <a:lnSpc>
                <a:spcPct val="100000"/>
              </a:lnSpc>
              <a:spcBef>
                <a:spcPts val="306"/>
              </a:spcBef>
              <a:spcAft>
                <a:spcPts val="0"/>
              </a:spcAft>
              <a:buClr>
                <a:schemeClr val="dk1"/>
              </a:buClr>
              <a:buSzPct val="100000"/>
              <a:buFont typeface="Arial"/>
              <a:buNone/>
            </a:pPr>
            <a:r>
              <a:t/>
            </a:r>
            <a:endParaRPr sz="1800"/>
          </a:p>
          <a:p>
            <a:pPr indent="0" lvl="0" marL="0" marR="0" rtl="0" algn="l">
              <a:lnSpc>
                <a:spcPct val="100000"/>
              </a:lnSpc>
              <a:spcBef>
                <a:spcPts val="306"/>
              </a:spcBef>
              <a:spcAft>
                <a:spcPts val="0"/>
              </a:spcAft>
              <a:buClr>
                <a:schemeClr val="dk1"/>
              </a:buClr>
              <a:buSzPct val="100000"/>
              <a:buFont typeface="Arial"/>
              <a:buNone/>
            </a:pPr>
            <a:r>
              <a:rPr lang="en-US" sz="1800"/>
              <a:t>Test Set:</a:t>
            </a:r>
            <a:endParaRPr/>
          </a:p>
          <a:p>
            <a:pPr indent="0" lvl="0" marL="0" marR="0" rtl="0" algn="l">
              <a:lnSpc>
                <a:spcPct val="100000"/>
              </a:lnSpc>
              <a:spcBef>
                <a:spcPts val="306"/>
              </a:spcBef>
              <a:spcAft>
                <a:spcPts val="0"/>
              </a:spcAft>
              <a:buClr>
                <a:schemeClr val="dk1"/>
              </a:buClr>
              <a:buSzPct val="100000"/>
              <a:buFont typeface="Arial"/>
              <a:buNone/>
            </a:pPr>
            <a:r>
              <a:rPr lang="en-US" sz="1800"/>
              <a:t>- Accuracy = 81.02%</a:t>
            </a:r>
            <a:endParaRPr/>
          </a:p>
          <a:p>
            <a:pPr indent="0" lvl="0" marL="0" marR="0" rtl="0" algn="l">
              <a:lnSpc>
                <a:spcPct val="100000"/>
              </a:lnSpc>
              <a:spcBef>
                <a:spcPts val="306"/>
              </a:spcBef>
              <a:spcAft>
                <a:spcPts val="0"/>
              </a:spcAft>
              <a:buClr>
                <a:schemeClr val="dk1"/>
              </a:buClr>
              <a:buSzPct val="100000"/>
              <a:buFont typeface="Arial"/>
              <a:buNone/>
            </a:pPr>
            <a:r>
              <a:rPr lang="en-US" sz="1800"/>
              <a:t>- Sensitivity = 76.31%</a:t>
            </a:r>
            <a:endParaRPr/>
          </a:p>
          <a:p>
            <a:pPr indent="0" lvl="0" marL="0" marR="0" rtl="0" algn="l">
              <a:lnSpc>
                <a:spcPct val="100000"/>
              </a:lnSpc>
              <a:spcBef>
                <a:spcPts val="306"/>
              </a:spcBef>
              <a:spcAft>
                <a:spcPts val="0"/>
              </a:spcAft>
              <a:buClr>
                <a:schemeClr val="dk1"/>
              </a:buClr>
              <a:buSzPct val="100000"/>
              <a:buFont typeface="Arial"/>
              <a:buNone/>
            </a:pPr>
            <a:r>
              <a:rPr lang="en-US" sz="1800"/>
              <a:t>- Specificity = 83.88%</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20"/>
          <p:cNvSpPr txBox="1"/>
          <p:nvPr>
            <p:ph type="title"/>
          </p:nvPr>
        </p:nvSpPr>
        <p:spPr>
          <a:xfrm>
            <a:off x="1331640" y="123478"/>
            <a:ext cx="6829002" cy="85725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4200"/>
              <a:buFont typeface="Calibri"/>
              <a:buNone/>
            </a:pPr>
            <a:r>
              <a:rPr lang="en-US"/>
              <a:t>Conclusion</a:t>
            </a:r>
            <a:endParaRPr/>
          </a:p>
        </p:txBody>
      </p:sp>
      <p:sp>
        <p:nvSpPr>
          <p:cNvPr id="254" name="Google Shape;254;p20"/>
          <p:cNvSpPr txBox="1"/>
          <p:nvPr>
            <p:ph idx="1" type="body"/>
          </p:nvPr>
        </p:nvSpPr>
        <p:spPr>
          <a:xfrm>
            <a:off x="1619672" y="1059582"/>
            <a:ext cx="6818658" cy="2448272"/>
          </a:xfrm>
          <a:prstGeom prst="rect">
            <a:avLst/>
          </a:prstGeom>
          <a:noFill/>
          <a:ln>
            <a:noFill/>
          </a:ln>
        </p:spPr>
        <p:txBody>
          <a:bodyPr anchorCtr="0" anchor="t" bIns="45700" lIns="91425" spcFirstLastPara="1" rIns="91425" wrap="square" tIns="45700">
            <a:noAutofit/>
          </a:bodyPr>
          <a:lstStyle/>
          <a:p>
            <a:pPr indent="-285750" lvl="0" marL="285750" rtl="0" algn="l">
              <a:lnSpc>
                <a:spcPct val="100000"/>
              </a:lnSpc>
              <a:spcBef>
                <a:spcPts val="0"/>
              </a:spcBef>
              <a:spcAft>
                <a:spcPts val="0"/>
              </a:spcAft>
              <a:buClr>
                <a:schemeClr val="dk1"/>
              </a:buClr>
              <a:buSzPts val="1800"/>
              <a:buFont typeface="Arial"/>
              <a:buChar char="•"/>
            </a:pPr>
            <a:r>
              <a:rPr lang="en-US" sz="1800"/>
              <a:t>We see that the conversion rate is 30-35% (close to average) for API and Landing page submission.</a:t>
            </a:r>
            <a:endParaRPr/>
          </a:p>
          <a:p>
            <a:pPr indent="-285750" lvl="0" marL="285750" rtl="0" algn="l">
              <a:lnSpc>
                <a:spcPct val="100000"/>
              </a:lnSpc>
              <a:spcBef>
                <a:spcPts val="360"/>
              </a:spcBef>
              <a:spcAft>
                <a:spcPts val="0"/>
              </a:spcAft>
              <a:buClr>
                <a:schemeClr val="dk1"/>
              </a:buClr>
              <a:buSzPts val="1800"/>
              <a:buFont typeface="Arial"/>
              <a:buChar char="•"/>
            </a:pPr>
            <a:r>
              <a:rPr lang="en-US" sz="1800"/>
              <a:t>But very low for Lead Add form and Lead import. Therefore we can intervene that we need to focus more on the leads originated from API and Landing page submission.</a:t>
            </a:r>
            <a:endParaRPr/>
          </a:p>
          <a:p>
            <a:pPr indent="-285750" lvl="0" marL="285750" rtl="0" algn="l">
              <a:lnSpc>
                <a:spcPct val="100000"/>
              </a:lnSpc>
              <a:spcBef>
                <a:spcPts val="360"/>
              </a:spcBef>
              <a:spcAft>
                <a:spcPts val="0"/>
              </a:spcAft>
              <a:buClr>
                <a:schemeClr val="dk1"/>
              </a:buClr>
              <a:buSzPts val="1800"/>
              <a:buFont typeface="Arial"/>
              <a:buChar char="•"/>
            </a:pPr>
            <a:r>
              <a:rPr lang="en-US" sz="1800"/>
              <a:t>We see max number of leads are generated by google / direct traffic. Max conversion ratio is by reference and welingak website.</a:t>
            </a:r>
            <a:endParaRPr/>
          </a:p>
          <a:p>
            <a:pPr indent="-285750" lvl="0" marL="285750" rtl="0" algn="l">
              <a:lnSpc>
                <a:spcPct val="100000"/>
              </a:lnSpc>
              <a:spcBef>
                <a:spcPts val="360"/>
              </a:spcBef>
              <a:spcAft>
                <a:spcPts val="0"/>
              </a:spcAft>
              <a:buClr>
                <a:schemeClr val="dk1"/>
              </a:buClr>
              <a:buSzPts val="1800"/>
              <a:buFont typeface="Arial"/>
              <a:buChar char="•"/>
            </a:pPr>
            <a:r>
              <a:rPr lang="en-US" sz="1800"/>
              <a:t>Leads who spent more time on website, more likely to convert.</a:t>
            </a:r>
            <a:endParaRPr/>
          </a:p>
          <a:p>
            <a:pPr indent="-285750" lvl="0" marL="285750" rtl="0" algn="l">
              <a:lnSpc>
                <a:spcPct val="100000"/>
              </a:lnSpc>
              <a:spcBef>
                <a:spcPts val="360"/>
              </a:spcBef>
              <a:spcAft>
                <a:spcPts val="0"/>
              </a:spcAft>
              <a:buClr>
                <a:schemeClr val="dk1"/>
              </a:buClr>
              <a:buSzPts val="1800"/>
              <a:buFont typeface="Arial"/>
              <a:buChar char="•"/>
            </a:pPr>
            <a:r>
              <a:rPr lang="en-US" sz="1800"/>
              <a:t>Most common last activity is email opened. highest rate = SMS Sent. Max are unemployed. Max conversion with working professional.</a:t>
            </a:r>
            <a:endParaRPr sz="18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8"/>
          <p:cNvSpPr txBox="1"/>
          <p:nvPr>
            <p:ph type="title"/>
          </p:nvPr>
        </p:nvSpPr>
        <p:spPr>
          <a:xfrm>
            <a:off x="1691680" y="97712"/>
            <a:ext cx="6829002" cy="85725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4200"/>
              <a:buFont typeface="Calibri"/>
              <a:buNone/>
            </a:pPr>
            <a:r>
              <a:rPr lang="en-US"/>
              <a:t>Contents</a:t>
            </a:r>
            <a:endParaRPr/>
          </a:p>
        </p:txBody>
      </p:sp>
      <p:sp>
        <p:nvSpPr>
          <p:cNvPr id="180" name="Google Shape;180;p8"/>
          <p:cNvSpPr txBox="1"/>
          <p:nvPr>
            <p:ph idx="1" type="body"/>
          </p:nvPr>
        </p:nvSpPr>
        <p:spPr>
          <a:xfrm>
            <a:off x="1763688" y="1131590"/>
            <a:ext cx="6818658" cy="3168352"/>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2200"/>
              <a:buFont typeface="Arial"/>
              <a:buChar char="•"/>
            </a:pPr>
            <a:r>
              <a:rPr lang="en-US"/>
              <a:t>Problem statement</a:t>
            </a:r>
            <a:endParaRPr/>
          </a:p>
          <a:p>
            <a:pPr indent="-342900" lvl="0" marL="342900" rtl="0" algn="l">
              <a:lnSpc>
                <a:spcPct val="100000"/>
              </a:lnSpc>
              <a:spcBef>
                <a:spcPts val="440"/>
              </a:spcBef>
              <a:spcAft>
                <a:spcPts val="0"/>
              </a:spcAft>
              <a:buClr>
                <a:schemeClr val="dk1"/>
              </a:buClr>
              <a:buSzPts val="2200"/>
              <a:buFont typeface="Arial"/>
              <a:buChar char="•"/>
            </a:pPr>
            <a:r>
              <a:rPr lang="en-US"/>
              <a:t>Problem approach </a:t>
            </a:r>
            <a:endParaRPr/>
          </a:p>
          <a:p>
            <a:pPr indent="-342900" lvl="0" marL="342900" rtl="0" algn="l">
              <a:lnSpc>
                <a:spcPct val="100000"/>
              </a:lnSpc>
              <a:spcBef>
                <a:spcPts val="440"/>
              </a:spcBef>
              <a:spcAft>
                <a:spcPts val="0"/>
              </a:spcAft>
              <a:buClr>
                <a:schemeClr val="dk1"/>
              </a:buClr>
              <a:buSzPts val="2200"/>
              <a:buFont typeface="Arial"/>
              <a:buChar char="•"/>
            </a:pPr>
            <a:r>
              <a:rPr lang="en-US"/>
              <a:t>EDA </a:t>
            </a:r>
            <a:endParaRPr/>
          </a:p>
          <a:p>
            <a:pPr indent="-342900" lvl="0" marL="342900" rtl="0" algn="l">
              <a:lnSpc>
                <a:spcPct val="100000"/>
              </a:lnSpc>
              <a:spcBef>
                <a:spcPts val="440"/>
              </a:spcBef>
              <a:spcAft>
                <a:spcPts val="0"/>
              </a:spcAft>
              <a:buClr>
                <a:schemeClr val="dk1"/>
              </a:buClr>
              <a:buSzPts val="2200"/>
              <a:buFont typeface="Arial"/>
              <a:buChar char="•"/>
            </a:pPr>
            <a:r>
              <a:rPr lang="en-US"/>
              <a:t>Correlations </a:t>
            </a:r>
            <a:endParaRPr/>
          </a:p>
          <a:p>
            <a:pPr indent="-342900" lvl="0" marL="342900" rtl="0" algn="l">
              <a:lnSpc>
                <a:spcPct val="100000"/>
              </a:lnSpc>
              <a:spcBef>
                <a:spcPts val="440"/>
              </a:spcBef>
              <a:spcAft>
                <a:spcPts val="0"/>
              </a:spcAft>
              <a:buClr>
                <a:schemeClr val="dk1"/>
              </a:buClr>
              <a:buSzPts val="2200"/>
              <a:buFont typeface="Arial"/>
              <a:buChar char="•"/>
            </a:pPr>
            <a:r>
              <a:rPr lang="en-US"/>
              <a:t>Model Evaluation </a:t>
            </a:r>
            <a:endParaRPr/>
          </a:p>
          <a:p>
            <a:pPr indent="-342900" lvl="0" marL="342900" rtl="0" algn="l">
              <a:lnSpc>
                <a:spcPct val="100000"/>
              </a:lnSpc>
              <a:spcBef>
                <a:spcPts val="440"/>
              </a:spcBef>
              <a:spcAft>
                <a:spcPts val="0"/>
              </a:spcAft>
              <a:buClr>
                <a:schemeClr val="dk1"/>
              </a:buClr>
              <a:buSzPts val="2200"/>
              <a:buFont typeface="Arial"/>
              <a:buChar char="•"/>
            </a:pPr>
            <a:r>
              <a:rPr lang="en-US"/>
              <a:t>Observations </a:t>
            </a:r>
            <a:endParaRPr/>
          </a:p>
          <a:p>
            <a:pPr indent="-342900" lvl="0" marL="342900" rtl="0" algn="l">
              <a:lnSpc>
                <a:spcPct val="100000"/>
              </a:lnSpc>
              <a:spcBef>
                <a:spcPts val="440"/>
              </a:spcBef>
              <a:spcAft>
                <a:spcPts val="0"/>
              </a:spcAft>
              <a:buClr>
                <a:schemeClr val="dk1"/>
              </a:buClr>
              <a:buSzPts val="2200"/>
              <a:buFont typeface="Arial"/>
              <a:buChar char="•"/>
            </a:pPr>
            <a:r>
              <a:rPr lang="en-US"/>
              <a:t>Conclusion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9"/>
          <p:cNvSpPr txBox="1"/>
          <p:nvPr>
            <p:ph type="title"/>
          </p:nvPr>
        </p:nvSpPr>
        <p:spPr>
          <a:xfrm>
            <a:off x="1547664" y="0"/>
            <a:ext cx="6829002" cy="85725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4200"/>
              <a:buFont typeface="Calibri"/>
              <a:buNone/>
            </a:pPr>
            <a:r>
              <a:rPr lang="en-US"/>
              <a:t>Problem Statement</a:t>
            </a:r>
            <a:endParaRPr/>
          </a:p>
        </p:txBody>
      </p:sp>
      <p:sp>
        <p:nvSpPr>
          <p:cNvPr id="186" name="Google Shape;186;p9"/>
          <p:cNvSpPr txBox="1"/>
          <p:nvPr>
            <p:ph idx="1" type="body"/>
          </p:nvPr>
        </p:nvSpPr>
        <p:spPr>
          <a:xfrm>
            <a:off x="1558008" y="915566"/>
            <a:ext cx="7478488" cy="4104456"/>
          </a:xfrm>
          <a:prstGeom prst="rect">
            <a:avLst/>
          </a:prstGeom>
          <a:noFill/>
          <a:ln>
            <a:noFill/>
          </a:ln>
        </p:spPr>
        <p:txBody>
          <a:bodyPr anchorCtr="0" anchor="t" bIns="45700" lIns="91425" spcFirstLastPara="1" rIns="91425" wrap="square" tIns="45700">
            <a:noAutofit/>
          </a:bodyPr>
          <a:lstStyle/>
          <a:p>
            <a:pPr indent="-285750" lvl="0" marL="285750" rtl="0" algn="l">
              <a:lnSpc>
                <a:spcPct val="100000"/>
              </a:lnSpc>
              <a:spcBef>
                <a:spcPts val="0"/>
              </a:spcBef>
              <a:spcAft>
                <a:spcPts val="0"/>
              </a:spcAft>
              <a:buClr>
                <a:schemeClr val="dk1"/>
              </a:buClr>
              <a:buSzPts val="1600"/>
              <a:buFont typeface="Arial"/>
              <a:buChar char="•"/>
            </a:pPr>
            <a:r>
              <a:rPr lang="en-US" sz="1600"/>
              <a:t>An education company named X Education sells online courses to industry professionals. On any given day, many professionals who are interested in the courses land on their website and browse for courses. They have process of form filling on their website after which the company that individual as a lead.</a:t>
            </a:r>
            <a:endParaRPr/>
          </a:p>
          <a:p>
            <a:pPr indent="-285750" lvl="0" marL="285750" rtl="0" algn="l">
              <a:lnSpc>
                <a:spcPct val="100000"/>
              </a:lnSpc>
              <a:spcBef>
                <a:spcPts val="320"/>
              </a:spcBef>
              <a:spcAft>
                <a:spcPts val="0"/>
              </a:spcAft>
              <a:buClr>
                <a:schemeClr val="dk1"/>
              </a:buClr>
              <a:buSzPts val="1600"/>
              <a:buFont typeface="Arial"/>
              <a:buChar char="•"/>
            </a:pPr>
            <a:r>
              <a:rPr lang="en-US" sz="1600"/>
              <a:t>Once these leads are acquired, employees from the sales team start making calls, writing emails, etc. Through this process, some of the leads get converted while most do not. </a:t>
            </a:r>
            <a:endParaRPr/>
          </a:p>
          <a:p>
            <a:pPr indent="-285750" lvl="0" marL="285750" rtl="0" algn="l">
              <a:lnSpc>
                <a:spcPct val="100000"/>
              </a:lnSpc>
              <a:spcBef>
                <a:spcPts val="320"/>
              </a:spcBef>
              <a:spcAft>
                <a:spcPts val="0"/>
              </a:spcAft>
              <a:buClr>
                <a:schemeClr val="dk1"/>
              </a:buClr>
              <a:buSzPts val="1600"/>
              <a:buFont typeface="Arial"/>
              <a:buChar char="•"/>
            </a:pPr>
            <a:r>
              <a:rPr lang="en-US" sz="1600"/>
              <a:t>The typical lead conversion rate at X education is around 30%. Now, this means if, say, they acquire 100 leads in a day, only about 30 of them are converted. To make this process more efficient, the company wishes to identify the most potential leads, also known as Hot Leads. </a:t>
            </a:r>
            <a:endParaRPr/>
          </a:p>
          <a:p>
            <a:pPr indent="-285750" lvl="0" marL="285750" rtl="0" algn="l">
              <a:lnSpc>
                <a:spcPct val="100000"/>
              </a:lnSpc>
              <a:spcBef>
                <a:spcPts val="320"/>
              </a:spcBef>
              <a:spcAft>
                <a:spcPts val="0"/>
              </a:spcAft>
              <a:buClr>
                <a:schemeClr val="dk1"/>
              </a:buClr>
              <a:buSzPts val="1600"/>
              <a:buFont typeface="Arial"/>
              <a:buChar char="•"/>
            </a:pPr>
            <a:r>
              <a:rPr lang="en-US" sz="1600"/>
              <a:t>If they successfully identify this set of leads, the lead conversion rate should go up as the sales team will now be focusing more on communicating with the potential leads rather than making calls to everyone</a:t>
            </a:r>
            <a:endParaRPr/>
          </a:p>
          <a:p>
            <a:pPr indent="0" lvl="0" marL="0" marR="0" rtl="0" algn="l">
              <a:lnSpc>
                <a:spcPct val="100000"/>
              </a:lnSpc>
              <a:spcBef>
                <a:spcPts val="320"/>
              </a:spcBef>
              <a:spcAft>
                <a:spcPts val="0"/>
              </a:spcAft>
              <a:buClr>
                <a:schemeClr val="dk1"/>
              </a:buClr>
              <a:buSzPts val="1600"/>
              <a:buFont typeface="Arial"/>
              <a:buNone/>
            </a:pPr>
            <a:r>
              <a:t/>
            </a:r>
            <a:endParaRPr sz="16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10"/>
          <p:cNvSpPr txBox="1"/>
          <p:nvPr>
            <p:ph type="title"/>
          </p:nvPr>
        </p:nvSpPr>
        <p:spPr>
          <a:xfrm>
            <a:off x="1691680" y="638026"/>
            <a:ext cx="6829002" cy="85725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4200"/>
              <a:buFont typeface="Calibri"/>
              <a:buNone/>
            </a:pPr>
            <a:r>
              <a:rPr lang="en-US"/>
              <a:t>Business Objective</a:t>
            </a:r>
            <a:endParaRPr/>
          </a:p>
        </p:txBody>
      </p:sp>
      <p:sp>
        <p:nvSpPr>
          <p:cNvPr id="192" name="Google Shape;192;p10"/>
          <p:cNvSpPr txBox="1"/>
          <p:nvPr>
            <p:ph idx="1" type="body"/>
          </p:nvPr>
        </p:nvSpPr>
        <p:spPr>
          <a:xfrm>
            <a:off x="1619672" y="1563638"/>
            <a:ext cx="6818658" cy="2448272"/>
          </a:xfrm>
          <a:prstGeom prst="rect">
            <a:avLst/>
          </a:prstGeom>
          <a:noFill/>
          <a:ln>
            <a:noFill/>
          </a:ln>
        </p:spPr>
        <p:txBody>
          <a:bodyPr anchorCtr="0" anchor="t" bIns="45700" lIns="91425" spcFirstLastPara="1" rIns="91425" wrap="square" tIns="45700">
            <a:noAutofit/>
          </a:bodyPr>
          <a:lstStyle/>
          <a:p>
            <a:pPr indent="-285750" lvl="0" marL="285750" rtl="0" algn="l">
              <a:lnSpc>
                <a:spcPct val="100000"/>
              </a:lnSpc>
              <a:spcBef>
                <a:spcPts val="0"/>
              </a:spcBef>
              <a:spcAft>
                <a:spcPts val="0"/>
              </a:spcAft>
              <a:buClr>
                <a:schemeClr val="dk1"/>
              </a:buClr>
              <a:buSzPts val="1800"/>
              <a:buFont typeface="Arial"/>
              <a:buChar char="•"/>
            </a:pPr>
            <a:r>
              <a:rPr lang="en-US" sz="1800"/>
              <a:t>X wants us to build a model to give every lead a lead score between 0 -100 , So that they can identify the Hot leads and increase their conversion rate as well. </a:t>
            </a:r>
            <a:endParaRPr/>
          </a:p>
          <a:p>
            <a:pPr indent="-285750" lvl="0" marL="285750" rtl="0" algn="l">
              <a:lnSpc>
                <a:spcPct val="100000"/>
              </a:lnSpc>
              <a:spcBef>
                <a:spcPts val="360"/>
              </a:spcBef>
              <a:spcAft>
                <a:spcPts val="0"/>
              </a:spcAft>
              <a:buClr>
                <a:schemeClr val="dk1"/>
              </a:buClr>
              <a:buSzPts val="1800"/>
              <a:buFont typeface="Arial"/>
              <a:buChar char="•"/>
            </a:pPr>
            <a:r>
              <a:rPr lang="en-US" sz="1800"/>
              <a:t>The CEO want to achieve a lead conversion rate of 80%. </a:t>
            </a:r>
            <a:endParaRPr/>
          </a:p>
          <a:p>
            <a:pPr indent="-285750" lvl="0" marL="285750" rtl="0" algn="l">
              <a:lnSpc>
                <a:spcPct val="100000"/>
              </a:lnSpc>
              <a:spcBef>
                <a:spcPts val="360"/>
              </a:spcBef>
              <a:spcAft>
                <a:spcPts val="0"/>
              </a:spcAft>
              <a:buClr>
                <a:schemeClr val="dk1"/>
              </a:buClr>
              <a:buSzPts val="1800"/>
              <a:buFont typeface="Arial"/>
              <a:buChar char="•"/>
            </a:pPr>
            <a:r>
              <a:rPr lang="en-US" sz="1800"/>
              <a:t>They want the model to be able to handle future constraints as well like Peak time actions required, how to utilize full man power and after achieving target what should be the approaches.</a:t>
            </a:r>
            <a:endParaRPr sz="18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11"/>
          <p:cNvSpPr txBox="1"/>
          <p:nvPr>
            <p:ph type="title"/>
          </p:nvPr>
        </p:nvSpPr>
        <p:spPr>
          <a:xfrm>
            <a:off x="1763688" y="411510"/>
            <a:ext cx="6829002" cy="85725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4200"/>
              <a:buFont typeface="Calibri"/>
              <a:buNone/>
            </a:pPr>
            <a:r>
              <a:rPr lang="en-US"/>
              <a:t>Problem Approach</a:t>
            </a:r>
            <a:endParaRPr/>
          </a:p>
        </p:txBody>
      </p:sp>
      <p:sp>
        <p:nvSpPr>
          <p:cNvPr id="198" name="Google Shape;198;p11"/>
          <p:cNvSpPr txBox="1"/>
          <p:nvPr>
            <p:ph idx="1" type="body"/>
          </p:nvPr>
        </p:nvSpPr>
        <p:spPr>
          <a:xfrm>
            <a:off x="1691680" y="1268760"/>
            <a:ext cx="6818658" cy="3247206"/>
          </a:xfrm>
          <a:prstGeom prst="rect">
            <a:avLst/>
          </a:prstGeom>
          <a:noFill/>
          <a:ln>
            <a:noFill/>
          </a:ln>
        </p:spPr>
        <p:txBody>
          <a:bodyPr anchorCtr="0" anchor="t" bIns="45700" lIns="91425" spcFirstLastPara="1" rIns="91425" wrap="square" tIns="45700">
            <a:normAutofit lnSpcReduction="10000"/>
          </a:bodyPr>
          <a:lstStyle/>
          <a:p>
            <a:pPr indent="-285750" lvl="0" marL="285750" rtl="0" algn="l">
              <a:lnSpc>
                <a:spcPct val="100000"/>
              </a:lnSpc>
              <a:spcBef>
                <a:spcPts val="0"/>
              </a:spcBef>
              <a:spcAft>
                <a:spcPts val="0"/>
              </a:spcAft>
              <a:buClr>
                <a:schemeClr val="dk1"/>
              </a:buClr>
              <a:buSzPts val="1800"/>
              <a:buFont typeface="Arial"/>
              <a:buChar char="•"/>
            </a:pPr>
            <a:r>
              <a:rPr lang="en-US" sz="1800"/>
              <a:t>Importing the data and inspecting the data frame</a:t>
            </a:r>
            <a:endParaRPr/>
          </a:p>
          <a:p>
            <a:pPr indent="-285750" lvl="0" marL="285750" rtl="0" algn="l">
              <a:lnSpc>
                <a:spcPct val="100000"/>
              </a:lnSpc>
              <a:spcBef>
                <a:spcPts val="360"/>
              </a:spcBef>
              <a:spcAft>
                <a:spcPts val="0"/>
              </a:spcAft>
              <a:buClr>
                <a:schemeClr val="dk1"/>
              </a:buClr>
              <a:buSzPts val="1800"/>
              <a:buFont typeface="Arial"/>
              <a:buChar char="•"/>
            </a:pPr>
            <a:r>
              <a:rPr lang="en-US" sz="1800"/>
              <a:t>Data preparation</a:t>
            </a:r>
            <a:endParaRPr/>
          </a:p>
          <a:p>
            <a:pPr indent="-285750" lvl="0" marL="285750" rtl="0" algn="l">
              <a:lnSpc>
                <a:spcPct val="100000"/>
              </a:lnSpc>
              <a:spcBef>
                <a:spcPts val="360"/>
              </a:spcBef>
              <a:spcAft>
                <a:spcPts val="0"/>
              </a:spcAft>
              <a:buClr>
                <a:schemeClr val="dk1"/>
              </a:buClr>
              <a:buSzPts val="1800"/>
              <a:buFont typeface="Arial"/>
              <a:buChar char="•"/>
            </a:pPr>
            <a:r>
              <a:rPr lang="en-US" sz="1800"/>
              <a:t>EDA</a:t>
            </a:r>
            <a:endParaRPr/>
          </a:p>
          <a:p>
            <a:pPr indent="-285750" lvl="0" marL="285750" rtl="0" algn="l">
              <a:lnSpc>
                <a:spcPct val="100000"/>
              </a:lnSpc>
              <a:spcBef>
                <a:spcPts val="360"/>
              </a:spcBef>
              <a:spcAft>
                <a:spcPts val="0"/>
              </a:spcAft>
              <a:buClr>
                <a:schemeClr val="dk1"/>
              </a:buClr>
              <a:buSzPts val="1800"/>
              <a:buFont typeface="Arial"/>
              <a:buChar char="•"/>
            </a:pPr>
            <a:r>
              <a:rPr lang="en-US" sz="1800"/>
              <a:t>Dummy variable creation</a:t>
            </a:r>
            <a:endParaRPr/>
          </a:p>
          <a:p>
            <a:pPr indent="-285750" lvl="0" marL="285750" rtl="0" algn="l">
              <a:lnSpc>
                <a:spcPct val="100000"/>
              </a:lnSpc>
              <a:spcBef>
                <a:spcPts val="360"/>
              </a:spcBef>
              <a:spcAft>
                <a:spcPts val="0"/>
              </a:spcAft>
              <a:buClr>
                <a:schemeClr val="dk1"/>
              </a:buClr>
              <a:buSzPts val="1800"/>
              <a:buFont typeface="Arial"/>
              <a:buChar char="•"/>
            </a:pPr>
            <a:r>
              <a:rPr lang="en-US" sz="1800"/>
              <a:t>Test-Train split</a:t>
            </a:r>
            <a:endParaRPr/>
          </a:p>
          <a:p>
            <a:pPr indent="-285750" lvl="0" marL="285750" rtl="0" algn="l">
              <a:lnSpc>
                <a:spcPct val="100000"/>
              </a:lnSpc>
              <a:spcBef>
                <a:spcPts val="360"/>
              </a:spcBef>
              <a:spcAft>
                <a:spcPts val="0"/>
              </a:spcAft>
              <a:buClr>
                <a:schemeClr val="dk1"/>
              </a:buClr>
              <a:buSzPts val="1800"/>
              <a:buFont typeface="Arial"/>
              <a:buChar char="•"/>
            </a:pPr>
            <a:r>
              <a:rPr lang="en-US" sz="1800"/>
              <a:t>Feature scaling</a:t>
            </a:r>
            <a:endParaRPr/>
          </a:p>
          <a:p>
            <a:pPr indent="-285750" lvl="0" marL="285750" rtl="0" algn="l">
              <a:lnSpc>
                <a:spcPct val="100000"/>
              </a:lnSpc>
              <a:spcBef>
                <a:spcPts val="360"/>
              </a:spcBef>
              <a:spcAft>
                <a:spcPts val="0"/>
              </a:spcAft>
              <a:buClr>
                <a:schemeClr val="dk1"/>
              </a:buClr>
              <a:buSzPts val="1800"/>
              <a:buFont typeface="Arial"/>
              <a:buChar char="•"/>
            </a:pPr>
            <a:r>
              <a:rPr lang="en-US" sz="1800"/>
              <a:t>Correlations</a:t>
            </a:r>
            <a:endParaRPr/>
          </a:p>
          <a:p>
            <a:pPr indent="-285750" lvl="0" marL="285750" rtl="0" algn="l">
              <a:lnSpc>
                <a:spcPct val="100000"/>
              </a:lnSpc>
              <a:spcBef>
                <a:spcPts val="360"/>
              </a:spcBef>
              <a:spcAft>
                <a:spcPts val="0"/>
              </a:spcAft>
              <a:buClr>
                <a:schemeClr val="dk1"/>
              </a:buClr>
              <a:buSzPts val="1800"/>
              <a:buFont typeface="Arial"/>
              <a:buChar char="•"/>
            </a:pPr>
            <a:r>
              <a:rPr lang="en-US" sz="1800"/>
              <a:t>Model Building (RFE R-squared VIF and p-values)</a:t>
            </a:r>
            <a:endParaRPr/>
          </a:p>
          <a:p>
            <a:pPr indent="-285750" lvl="0" marL="285750" rtl="0" algn="l">
              <a:lnSpc>
                <a:spcPct val="100000"/>
              </a:lnSpc>
              <a:spcBef>
                <a:spcPts val="360"/>
              </a:spcBef>
              <a:spcAft>
                <a:spcPts val="0"/>
              </a:spcAft>
              <a:buClr>
                <a:schemeClr val="dk1"/>
              </a:buClr>
              <a:buSzPts val="1800"/>
              <a:buFont typeface="Arial"/>
              <a:buChar char="•"/>
            </a:pPr>
            <a:r>
              <a:rPr lang="en-US" sz="1800"/>
              <a:t>Model Evaluation</a:t>
            </a:r>
            <a:endParaRPr/>
          </a:p>
          <a:p>
            <a:pPr indent="-285750" lvl="0" marL="285750" rtl="0" algn="l">
              <a:lnSpc>
                <a:spcPct val="100000"/>
              </a:lnSpc>
              <a:spcBef>
                <a:spcPts val="360"/>
              </a:spcBef>
              <a:spcAft>
                <a:spcPts val="0"/>
              </a:spcAft>
              <a:buClr>
                <a:schemeClr val="dk1"/>
              </a:buClr>
              <a:buSzPts val="1800"/>
              <a:buFont typeface="Arial"/>
              <a:buChar char="•"/>
            </a:pPr>
            <a:r>
              <a:rPr lang="en-US" sz="1800"/>
              <a:t>Making predictions on test set</a:t>
            </a:r>
            <a:endParaRPr/>
          </a:p>
          <a:p>
            <a:pPr indent="0" lvl="0" marL="0" marR="0" rtl="0" algn="l">
              <a:lnSpc>
                <a:spcPct val="100000"/>
              </a:lnSpc>
              <a:spcBef>
                <a:spcPts val="360"/>
              </a:spcBef>
              <a:spcAft>
                <a:spcPts val="0"/>
              </a:spcAft>
              <a:buClr>
                <a:schemeClr val="dk1"/>
              </a:buClr>
              <a:buSzPts val="1800"/>
              <a:buFont typeface="Arial"/>
              <a:buNone/>
            </a:pPr>
            <a:r>
              <a:t/>
            </a:r>
            <a:endParaRPr sz="18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12"/>
          <p:cNvSpPr txBox="1"/>
          <p:nvPr>
            <p:ph type="title"/>
          </p:nvPr>
        </p:nvSpPr>
        <p:spPr>
          <a:xfrm>
            <a:off x="1187624" y="915566"/>
            <a:ext cx="7499176" cy="857250"/>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chemeClr val="dk1"/>
              </a:buClr>
              <a:buSzPct val="100000"/>
              <a:buFont typeface="Calibri"/>
              <a:buNone/>
            </a:pPr>
            <a:r>
              <a:rPr lang="en-US"/>
              <a:t>EDA</a:t>
            </a:r>
            <a:br>
              <a:rPr lang="en-US"/>
            </a:br>
            <a:r>
              <a:rPr lang="en-US" sz="2000"/>
              <a:t>Most of the people came via Google followed by Direct Traffic source and Olark Chat.</a:t>
            </a:r>
            <a:br>
              <a:rPr lang="en-US"/>
            </a:br>
            <a:endParaRPr/>
          </a:p>
        </p:txBody>
      </p:sp>
      <p:pic>
        <p:nvPicPr>
          <p:cNvPr id="204" name="Google Shape;204;p12"/>
          <p:cNvPicPr preferRelativeResize="0"/>
          <p:nvPr/>
        </p:nvPicPr>
        <p:blipFill rotWithShape="1">
          <a:blip r:embed="rId3">
            <a:alphaModFix/>
          </a:blip>
          <a:srcRect b="0" l="0" r="0" t="0"/>
          <a:stretch/>
        </p:blipFill>
        <p:spPr>
          <a:xfrm>
            <a:off x="2411760" y="1809689"/>
            <a:ext cx="5274543" cy="360462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13"/>
          <p:cNvSpPr txBox="1"/>
          <p:nvPr>
            <p:ph type="title"/>
          </p:nvPr>
        </p:nvSpPr>
        <p:spPr>
          <a:xfrm>
            <a:off x="1187624" y="0"/>
            <a:ext cx="7482952" cy="85725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1800"/>
              <a:buFont typeface="Calibri"/>
              <a:buNone/>
            </a:pPr>
            <a:r>
              <a:rPr lang="en-US" sz="1800"/>
              <a:t>People in working in finance, human resource, marketing, operations management are more likely to be a lead.</a:t>
            </a:r>
            <a:br>
              <a:rPr lang="en-US" sz="1800"/>
            </a:br>
            <a:r>
              <a:rPr lang="en-US" sz="1800"/>
              <a:t>Most of the people did not mention their specialization.</a:t>
            </a:r>
            <a:endParaRPr sz="1800"/>
          </a:p>
        </p:txBody>
      </p:sp>
      <p:pic>
        <p:nvPicPr>
          <p:cNvPr id="210" name="Google Shape;210;p13"/>
          <p:cNvPicPr preferRelativeResize="0"/>
          <p:nvPr/>
        </p:nvPicPr>
        <p:blipFill rotWithShape="1">
          <a:blip r:embed="rId3">
            <a:alphaModFix/>
          </a:blip>
          <a:srcRect b="0" l="0" r="0" t="0"/>
          <a:stretch/>
        </p:blipFill>
        <p:spPr>
          <a:xfrm>
            <a:off x="1658832" y="857250"/>
            <a:ext cx="6984775" cy="388352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14"/>
          <p:cNvSpPr txBox="1"/>
          <p:nvPr>
            <p:ph type="title"/>
          </p:nvPr>
        </p:nvSpPr>
        <p:spPr>
          <a:xfrm>
            <a:off x="1691680" y="14045"/>
            <a:ext cx="6829002" cy="85725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1800"/>
              <a:buFont typeface="Calibri"/>
              <a:buNone/>
            </a:pPr>
            <a:r>
              <a:rPr lang="en-US" sz="1800"/>
              <a:t>Out of the people who visited the website, 5679 haven't taken any course, while 3561 got converted to leads by joining a course from X education.</a:t>
            </a:r>
            <a:endParaRPr sz="1800"/>
          </a:p>
        </p:txBody>
      </p:sp>
      <p:pic>
        <p:nvPicPr>
          <p:cNvPr id="216" name="Google Shape;216;p14"/>
          <p:cNvPicPr preferRelativeResize="0"/>
          <p:nvPr/>
        </p:nvPicPr>
        <p:blipFill rotWithShape="1">
          <a:blip r:embed="rId3">
            <a:alphaModFix/>
          </a:blip>
          <a:srcRect b="0" l="0" r="0" t="0"/>
          <a:stretch/>
        </p:blipFill>
        <p:spPr>
          <a:xfrm>
            <a:off x="2123728" y="987574"/>
            <a:ext cx="5040560" cy="400582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15"/>
          <p:cNvSpPr txBox="1"/>
          <p:nvPr>
            <p:ph type="title"/>
          </p:nvPr>
        </p:nvSpPr>
        <p:spPr>
          <a:xfrm>
            <a:off x="1576054" y="51470"/>
            <a:ext cx="7244418" cy="864096"/>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1800"/>
              <a:buFont typeface="Calibri"/>
              <a:buNone/>
            </a:pPr>
            <a:r>
              <a:rPr lang="en-US" sz="1800"/>
              <a:t>People who optioned out for no email and no call have high chances of getting converted into lead to join any course.</a:t>
            </a:r>
            <a:endParaRPr sz="1800"/>
          </a:p>
        </p:txBody>
      </p:sp>
      <p:pic>
        <p:nvPicPr>
          <p:cNvPr id="222" name="Google Shape;222;p15"/>
          <p:cNvPicPr preferRelativeResize="0"/>
          <p:nvPr/>
        </p:nvPicPr>
        <p:blipFill rotWithShape="1">
          <a:blip r:embed="rId3">
            <a:alphaModFix/>
          </a:blip>
          <a:srcRect b="0" l="0" r="0" t="0"/>
          <a:stretch/>
        </p:blipFill>
        <p:spPr>
          <a:xfrm>
            <a:off x="1857798" y="1563638"/>
            <a:ext cx="6265515" cy="3438038"/>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1985">
  <a:themeElements>
    <a:clrScheme name="Custom 14">
      <a:dk1>
        <a:srgbClr val="494C4F"/>
      </a:dk1>
      <a:lt1>
        <a:srgbClr val="FFFFFF"/>
      </a:lt1>
      <a:dk2>
        <a:srgbClr val="494C4F"/>
      </a:dk2>
      <a:lt2>
        <a:srgbClr val="F2F3F8"/>
      </a:lt2>
      <a:accent1>
        <a:srgbClr val="ED5463"/>
      </a:accent1>
      <a:accent2>
        <a:srgbClr val="FB6E52"/>
      </a:accent2>
      <a:accent3>
        <a:srgbClr val="FFCE54"/>
      </a:accent3>
      <a:accent4>
        <a:srgbClr val="A1D469"/>
      </a:accent4>
      <a:accent5>
        <a:srgbClr val="49CFAE"/>
      </a:accent5>
      <a:accent6>
        <a:srgbClr val="4FC1E9"/>
      </a:accent6>
      <a:hlink>
        <a:srgbClr val="4FC1E9"/>
      </a:hlink>
      <a:folHlink>
        <a:srgbClr val="49CFA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