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Appoint Booking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511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9687"/>
          </a:xfrm>
        </p:spPr>
        <p:txBody>
          <a:bodyPr/>
          <a:lstStyle/>
          <a:p>
            <a:r>
              <a:rPr lang="en-US" dirty="0" smtClean="0"/>
              <a:t>High level Flow Diagram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816" y="4263885"/>
            <a:ext cx="1055729" cy="126737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653414"/>
            <a:ext cx="1032530" cy="9094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185" y="4263885"/>
            <a:ext cx="1270009" cy="127000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90017" y="5422984"/>
            <a:ext cx="63834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ABS</a:t>
            </a:r>
            <a:endParaRPr lang="en-U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Curved Right Arrow 19"/>
          <p:cNvSpPr/>
          <p:nvPr/>
        </p:nvSpPr>
        <p:spPr>
          <a:xfrm rot="5400000">
            <a:off x="5842332" y="1312038"/>
            <a:ext cx="676474" cy="584442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Curved Right Arrow 20"/>
          <p:cNvSpPr/>
          <p:nvPr/>
        </p:nvSpPr>
        <p:spPr>
          <a:xfrm rot="16200000">
            <a:off x="6233068" y="2713960"/>
            <a:ext cx="523880" cy="594192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/>
          <p:nvPr/>
        </p:nvSpPr>
        <p:spPr>
          <a:xfrm>
            <a:off x="3611188" y="2356834"/>
            <a:ext cx="389924" cy="283850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Curved Left Arrow 22"/>
          <p:cNvSpPr/>
          <p:nvPr/>
        </p:nvSpPr>
        <p:spPr>
          <a:xfrm rot="10800000">
            <a:off x="2281384" y="2175126"/>
            <a:ext cx="389924" cy="283850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81385" y="2480629"/>
            <a:ext cx="75591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</a:t>
            </a:r>
            <a:endParaRPr lang="en-U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839892" y="4697693"/>
            <a:ext cx="75591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Drs.</a:t>
            </a:r>
            <a:endParaRPr lang="en-U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647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9535"/>
          </a:xfrm>
        </p:spPr>
        <p:txBody>
          <a:bodyPr/>
          <a:lstStyle/>
          <a:p>
            <a:r>
              <a:rPr lang="en-US" dirty="0" smtClean="0"/>
              <a:t>Technical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13645"/>
            <a:ext cx="8915400" cy="4597577"/>
          </a:xfrm>
        </p:spPr>
        <p:txBody>
          <a:bodyPr/>
          <a:lstStyle/>
          <a:p>
            <a:r>
              <a:rPr lang="en-US" dirty="0" smtClean="0"/>
              <a:t>In Progress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711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9535"/>
          </a:xfrm>
        </p:spPr>
        <p:txBody>
          <a:bodyPr/>
          <a:lstStyle/>
          <a:p>
            <a:r>
              <a:rPr lang="en-US" dirty="0" smtClean="0"/>
              <a:t>System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13645"/>
            <a:ext cx="8915400" cy="4597577"/>
          </a:xfrm>
        </p:spPr>
        <p:txBody>
          <a:bodyPr/>
          <a:lstStyle/>
          <a:p>
            <a:r>
              <a:rPr lang="en-US" smtClean="0"/>
              <a:t>In progress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48503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</TotalTime>
  <Words>20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ABS</vt:lpstr>
      <vt:lpstr>High level Flow Diagram</vt:lpstr>
      <vt:lpstr>Technical Diagram</vt:lpstr>
      <vt:lpstr>System Diagram</vt:lpstr>
    </vt:vector>
  </TitlesOfParts>
  <Company>Sapient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</dc:title>
  <dc:creator>Shailendra Shail</dc:creator>
  <cp:lastModifiedBy>Shailendra Shail</cp:lastModifiedBy>
  <cp:revision>3</cp:revision>
  <dcterms:created xsi:type="dcterms:W3CDTF">2018-01-14T09:48:21Z</dcterms:created>
  <dcterms:modified xsi:type="dcterms:W3CDTF">2018-01-14T10:03:42Z</dcterms:modified>
</cp:coreProperties>
</file>