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7"/>
  </p:notesMasterIdLst>
  <p:handoutMasterIdLst>
    <p:handoutMasterId r:id="rId28"/>
  </p:handoutMasterIdLst>
  <p:sldIdLst>
    <p:sldId id="496" r:id="rId5"/>
    <p:sldId id="497" r:id="rId6"/>
    <p:sldId id="499" r:id="rId7"/>
    <p:sldId id="498" r:id="rId8"/>
    <p:sldId id="507" r:id="rId9"/>
    <p:sldId id="508" r:id="rId10"/>
    <p:sldId id="509" r:id="rId11"/>
    <p:sldId id="510" r:id="rId12"/>
    <p:sldId id="502" r:id="rId13"/>
    <p:sldId id="511" r:id="rId14"/>
    <p:sldId id="512" r:id="rId15"/>
    <p:sldId id="513" r:id="rId16"/>
    <p:sldId id="514" r:id="rId17"/>
    <p:sldId id="515" r:id="rId18"/>
    <p:sldId id="516" r:id="rId19"/>
    <p:sldId id="517" r:id="rId20"/>
    <p:sldId id="520" r:id="rId21"/>
    <p:sldId id="518" r:id="rId22"/>
    <p:sldId id="519" r:id="rId23"/>
    <p:sldId id="503" r:id="rId24"/>
    <p:sldId id="505" r:id="rId25"/>
    <p:sldId id="5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91" d="100"/>
          <a:sy n="91" d="100"/>
        </p:scale>
        <p:origin x="796" y="44"/>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846BE-51A9-4BA7-9258-ECFAE05E7F40}" type="doc">
      <dgm:prSet loTypeId="urn:microsoft.com/office/officeart/2016/7/layout/LinearArrowProcessNumbered#1" loCatId="process" qsTypeId="urn:microsoft.com/office/officeart/2005/8/quickstyle/simple1" qsCatId="simple" csTypeId="urn:microsoft.com/office/officeart/2005/8/colors/accent1_2" csCatId="accent1" phldr="1"/>
      <dgm:spPr/>
      <dgm:t>
        <a:bodyPr/>
        <a:lstStyle/>
        <a:p>
          <a:endParaRPr lang="en-US"/>
        </a:p>
      </dgm:t>
    </dgm:pt>
    <dgm:pt modelId="{AA8D6E5D-2291-4551-826E-2E8CD77EBBCD}">
      <dgm:prSet custT="1"/>
      <dgm:spPr/>
      <dgm:t>
        <a:bodyPr/>
        <a:lstStyle/>
        <a:p>
          <a:pPr algn="ctr"/>
          <a:r>
            <a:rPr lang="en-US" sz="1600" dirty="0"/>
            <a:t>                                                             </a:t>
          </a:r>
          <a:r>
            <a:rPr lang="en-US" sz="1600" u="sng" dirty="0"/>
            <a:t>Find the Hough lines</a:t>
          </a:r>
          <a:r>
            <a:rPr lang="en-US" sz="1600" u="none" dirty="0"/>
            <a:t>:</a:t>
          </a:r>
          <a:r>
            <a:rPr lang="en-US" sz="1600" u="sng" dirty="0"/>
            <a:t>  </a:t>
          </a:r>
          <a:r>
            <a:rPr lang="en-US" sz="1600" dirty="0"/>
            <a:t>Using the Probabilistic Hough line transform</a:t>
          </a:r>
        </a:p>
      </dgm:t>
    </dgm:pt>
    <dgm:pt modelId="{8108D565-E010-4B90-8EC9-E6472FDB3D6F}" type="parTrans" cxnId="{55EAF420-E592-4A82-A62F-9D8CCEB249F3}">
      <dgm:prSet/>
      <dgm:spPr/>
      <dgm:t>
        <a:bodyPr/>
        <a:lstStyle/>
        <a:p>
          <a:endParaRPr lang="en-US"/>
        </a:p>
      </dgm:t>
    </dgm:pt>
    <dgm:pt modelId="{6D5F5307-B9A3-4224-A52C-70B5D7E58E7C}" type="sibTrans" cxnId="{55EAF420-E592-4A82-A62F-9D8CCEB249F3}">
      <dgm:prSet phldrT="3" phldr="0"/>
      <dgm:spPr/>
      <dgm:t>
        <a:bodyPr/>
        <a:lstStyle/>
        <a:p>
          <a:r>
            <a:rPr lang="en-US"/>
            <a:t>3</a:t>
          </a:r>
          <a:endParaRPr lang="en-US" dirty="0"/>
        </a:p>
      </dgm:t>
    </dgm:pt>
    <dgm:pt modelId="{BA0D1191-41B5-4E4E-98CA-BB121638FA27}">
      <dgm:prSet custT="1"/>
      <dgm:spPr/>
      <dgm:t>
        <a:bodyPr/>
        <a:lstStyle/>
        <a:p>
          <a:pPr algn="ctr"/>
          <a:r>
            <a:rPr lang="en-US" sz="1600" dirty="0"/>
            <a:t>                                   </a:t>
          </a:r>
          <a:r>
            <a:rPr lang="en-US" sz="1600" u="sng" dirty="0"/>
            <a:t>Process the Hough Lines</a:t>
          </a:r>
          <a:r>
            <a:rPr lang="en-US" sz="1600" u="none" dirty="0"/>
            <a:t>:</a:t>
          </a:r>
        </a:p>
        <a:p>
          <a:pPr algn="ctr"/>
          <a:r>
            <a:rPr lang="en-US" sz="1600" u="none" dirty="0"/>
            <a:t>Finding the rotation angles</a:t>
          </a:r>
        </a:p>
        <a:p>
          <a:pPr algn="ctr"/>
          <a:endParaRPr lang="en-US" sz="1600" u="none" dirty="0"/>
        </a:p>
      </dgm:t>
    </dgm:pt>
    <dgm:pt modelId="{BF60A160-E127-4E75-A05F-AE196FFF76E3}" type="parTrans" cxnId="{11BC0A66-4F6B-4022-AC12-122A0951BEB5}">
      <dgm:prSet/>
      <dgm:spPr/>
      <dgm:t>
        <a:bodyPr/>
        <a:lstStyle/>
        <a:p>
          <a:endParaRPr lang="en-US"/>
        </a:p>
      </dgm:t>
    </dgm:pt>
    <dgm:pt modelId="{43A04663-B22C-4CA5-9BCF-3B42D70D691D}" type="sibTrans" cxnId="{11BC0A66-4F6B-4022-AC12-122A0951BEB5}">
      <dgm:prSet phldrT="4" phldr="0"/>
      <dgm:spPr/>
      <dgm:t>
        <a:bodyPr/>
        <a:lstStyle/>
        <a:p>
          <a:r>
            <a:rPr lang="en-US"/>
            <a:t>4</a:t>
          </a:r>
          <a:endParaRPr lang="en-US" dirty="0"/>
        </a:p>
      </dgm:t>
    </dgm:pt>
    <dgm:pt modelId="{55AD6682-19A1-4F15-920E-E13D92EB312E}">
      <dgm:prSet custT="1"/>
      <dgm:spPr/>
      <dgm:t>
        <a:bodyPr/>
        <a:lstStyle/>
        <a:p>
          <a:pPr algn="ctr"/>
          <a:endParaRPr lang="en-US" sz="1600" u="sng" dirty="0"/>
        </a:p>
        <a:p>
          <a:pPr algn="ctr"/>
          <a:r>
            <a:rPr lang="en-US" sz="1600" u="sng" dirty="0"/>
            <a:t>Find</a:t>
          </a:r>
          <a:r>
            <a:rPr lang="en-US" sz="1600" u="sng" baseline="0" dirty="0"/>
            <a:t> the Rotation Matrix</a:t>
          </a:r>
        </a:p>
      </dgm:t>
    </dgm:pt>
    <dgm:pt modelId="{0A1EE536-D200-411C-8FD0-7F23E7109629}" type="parTrans" cxnId="{522DD16F-B30D-40BA-AA70-7667AAFFD0AE}">
      <dgm:prSet/>
      <dgm:spPr/>
      <dgm:t>
        <a:bodyPr/>
        <a:lstStyle/>
        <a:p>
          <a:endParaRPr lang="en-US"/>
        </a:p>
      </dgm:t>
    </dgm:pt>
    <dgm:pt modelId="{6DA0DC7B-EEAC-48D5-8C2F-256705FA5618}" type="sibTrans" cxnId="{522DD16F-B30D-40BA-AA70-7667AAFFD0AE}">
      <dgm:prSet phldrT="5" phldr="0"/>
      <dgm:spPr/>
      <dgm:t>
        <a:bodyPr/>
        <a:lstStyle/>
        <a:p>
          <a:r>
            <a:rPr lang="en-US"/>
            <a:t>5</a:t>
          </a:r>
          <a:endParaRPr lang="en-US" dirty="0"/>
        </a:p>
      </dgm:t>
    </dgm:pt>
    <dgm:pt modelId="{1F20ABF3-642B-4EA2-9497-67153B1D953A}">
      <dgm:prSet custT="1"/>
      <dgm:spPr/>
      <dgm:t>
        <a:bodyPr/>
        <a:lstStyle/>
        <a:p>
          <a:endParaRPr lang="en-US" sz="1600" b="0" i="0" u="sng" dirty="0"/>
        </a:p>
        <a:p>
          <a:r>
            <a:rPr lang="en-US" sz="1600" b="0" i="0" u="sng" dirty="0"/>
            <a:t>Apply the Affine Transform</a:t>
          </a:r>
          <a:endParaRPr lang="en-US" sz="1600" u="sng" dirty="0"/>
        </a:p>
      </dgm:t>
    </dgm:pt>
    <dgm:pt modelId="{FE5BB2D4-8C6C-4733-A4F4-BB908B5819C2}" type="parTrans" cxnId="{EF2C8C7A-25B0-4A45-86CA-AD1B06A26E26}">
      <dgm:prSet/>
      <dgm:spPr/>
      <dgm:t>
        <a:bodyPr/>
        <a:lstStyle/>
        <a:p>
          <a:endParaRPr lang="en-US"/>
        </a:p>
      </dgm:t>
    </dgm:pt>
    <dgm:pt modelId="{AC6DD392-D3D9-41A4-B130-4C271E107B19}" type="sibTrans" cxnId="{EF2C8C7A-25B0-4A45-86CA-AD1B06A26E26}">
      <dgm:prSet phldrT="6" phldr="0"/>
      <dgm:spPr/>
      <dgm:t>
        <a:bodyPr/>
        <a:lstStyle/>
        <a:p>
          <a:r>
            <a:rPr lang="en-US"/>
            <a:t>6</a:t>
          </a:r>
          <a:endParaRPr lang="en-US" dirty="0"/>
        </a:p>
      </dgm:t>
    </dgm:pt>
    <dgm:pt modelId="{D841507B-447A-43E4-A67A-78917CB1FB25}">
      <dgm:prSet custT="1"/>
      <dgm:spPr/>
      <dgm:t>
        <a:bodyPr/>
        <a:lstStyle/>
        <a:p>
          <a:pPr algn="ctr"/>
          <a:r>
            <a:rPr lang="en-US" sz="1600" u="sng" dirty="0"/>
            <a:t>Image Acquisition</a:t>
          </a:r>
          <a:r>
            <a:rPr lang="en-US" sz="1600" dirty="0"/>
            <a:t>: Capturing or obtaining images from various sources</a:t>
          </a:r>
        </a:p>
      </dgm:t>
    </dgm:pt>
    <dgm:pt modelId="{8A56963F-9458-4CF1-BA11-F6B59F6693C3}" type="sibTrans" cxnId="{89F99CCE-DD31-45EB-8368-0C474560C17C}">
      <dgm:prSet phldrT="1" phldr="0"/>
      <dgm:spPr/>
      <dgm:t>
        <a:bodyPr/>
        <a:lstStyle/>
        <a:p>
          <a:r>
            <a:rPr lang="en-US"/>
            <a:t>1</a:t>
          </a:r>
          <a:endParaRPr lang="en-US" dirty="0"/>
        </a:p>
      </dgm:t>
    </dgm:pt>
    <dgm:pt modelId="{09ECAFD9-77B4-411E-A0C6-BD2718D2ED19}" type="parTrans" cxnId="{89F99CCE-DD31-45EB-8368-0C474560C17C}">
      <dgm:prSet/>
      <dgm:spPr/>
      <dgm:t>
        <a:bodyPr/>
        <a:lstStyle/>
        <a:p>
          <a:endParaRPr lang="en-US"/>
        </a:p>
      </dgm:t>
    </dgm:pt>
    <dgm:pt modelId="{809029DD-3CA0-492D-98AF-96C79A08469C}">
      <dgm:prSet custT="1"/>
      <dgm:spPr/>
      <dgm:t>
        <a:bodyPr/>
        <a:lstStyle/>
        <a:p>
          <a:pPr algn="ctr"/>
          <a:r>
            <a:rPr lang="en-US" sz="1600" u="sng" dirty="0"/>
            <a:t>Pre-processing</a:t>
          </a:r>
          <a:r>
            <a:rPr lang="en-US" sz="1600" u="none" dirty="0"/>
            <a:t>: </a:t>
          </a:r>
          <a:r>
            <a:rPr lang="en-US" sz="1600" u="sng" dirty="0"/>
            <a:t>   </a:t>
          </a:r>
          <a:r>
            <a:rPr lang="en-US" sz="1600" dirty="0"/>
            <a:t>Grayscale Image          Blur Image         Threshold Image       Erode Image                   Dilate Image</a:t>
          </a:r>
        </a:p>
      </dgm:t>
    </dgm:pt>
    <dgm:pt modelId="{D4CEC120-9167-4CD7-81BF-62207BF93D72}" type="parTrans" cxnId="{D1DDAFB2-5E61-44C6-AF40-231618EE1A61}">
      <dgm:prSet/>
      <dgm:spPr/>
      <dgm:t>
        <a:bodyPr/>
        <a:lstStyle/>
        <a:p>
          <a:endParaRPr lang="en-IN"/>
        </a:p>
      </dgm:t>
    </dgm:pt>
    <dgm:pt modelId="{C1AB7571-9D9A-4E31-A2D9-DF78FF62C643}" type="sibTrans" cxnId="{D1DDAFB2-5E61-44C6-AF40-231618EE1A61}">
      <dgm:prSet phldrT="2" phldr="0"/>
      <dgm:spPr/>
      <dgm:t>
        <a:bodyPr/>
        <a:lstStyle/>
        <a:p>
          <a:r>
            <a:rPr lang="en-IN"/>
            <a:t>2</a:t>
          </a:r>
        </a:p>
      </dgm:t>
    </dgm:pt>
    <dgm:pt modelId="{D9938462-A694-4D2B-BC8A-98DD7FFDFAAA}" type="pres">
      <dgm:prSet presAssocID="{98A846BE-51A9-4BA7-9258-ECFAE05E7F40}" presName="linearFlow" presStyleCnt="0">
        <dgm:presLayoutVars>
          <dgm:dir/>
          <dgm:animLvl val="lvl"/>
          <dgm:resizeHandles val="exact"/>
        </dgm:presLayoutVars>
      </dgm:prSet>
      <dgm:spPr/>
    </dgm:pt>
    <dgm:pt modelId="{94FFE4A3-717E-4FA2-B81F-868DE997CB51}" type="pres">
      <dgm:prSet presAssocID="{D841507B-447A-43E4-A67A-78917CB1FB25}" presName="compositeNode" presStyleCnt="0"/>
      <dgm:spPr/>
    </dgm:pt>
    <dgm:pt modelId="{2FD2706E-63BB-4C73-BE4B-EA498188D5A7}" type="pres">
      <dgm:prSet presAssocID="{D841507B-447A-43E4-A67A-78917CB1FB25}" presName="parTx" presStyleLbl="node1" presStyleIdx="0" presStyleCnt="0">
        <dgm:presLayoutVars>
          <dgm:chMax val="0"/>
          <dgm:chPref val="0"/>
          <dgm:bulletEnabled val="1"/>
        </dgm:presLayoutVars>
      </dgm:prSet>
      <dgm:spPr/>
    </dgm:pt>
    <dgm:pt modelId="{E04F5057-2705-42CE-BB13-967212824C65}" type="pres">
      <dgm:prSet presAssocID="{D841507B-447A-43E4-A67A-78917CB1FB25}" presName="parSh" presStyleCnt="0"/>
      <dgm:spPr/>
    </dgm:pt>
    <dgm:pt modelId="{F5142449-10A1-4278-B96C-C4ABAB189E46}" type="pres">
      <dgm:prSet presAssocID="{D841507B-447A-43E4-A67A-78917CB1FB25}" presName="lineNode" presStyleLbl="alignAccFollowNode1" presStyleIdx="0" presStyleCnt="18"/>
      <dgm:spPr/>
    </dgm:pt>
    <dgm:pt modelId="{CB784251-3D1A-453A-AC20-F2E87A36EEF3}" type="pres">
      <dgm:prSet presAssocID="{D841507B-447A-43E4-A67A-78917CB1FB25}" presName="lineArrowNode" presStyleLbl="alignAccFollowNode1" presStyleIdx="1" presStyleCnt="18"/>
      <dgm:spPr/>
    </dgm:pt>
    <dgm:pt modelId="{7D680E2B-37E7-47C5-9407-98DE51395E71}" type="pres">
      <dgm:prSet presAssocID="{8A56963F-9458-4CF1-BA11-F6B59F6693C3}" presName="sibTransNodeCircle" presStyleLbl="alignNode1" presStyleIdx="0" presStyleCnt="6">
        <dgm:presLayoutVars>
          <dgm:chMax val="0"/>
          <dgm:bulletEnabled/>
        </dgm:presLayoutVars>
      </dgm:prSet>
      <dgm:spPr/>
    </dgm:pt>
    <dgm:pt modelId="{46F5A849-A405-4ECF-B3E1-1F0C28282973}" type="pres">
      <dgm:prSet presAssocID="{8A56963F-9458-4CF1-BA11-F6B59F6693C3}" presName="spacerBetweenCircleAndCallout" presStyleCnt="0">
        <dgm:presLayoutVars/>
      </dgm:prSet>
      <dgm:spPr/>
    </dgm:pt>
    <dgm:pt modelId="{2D736B05-B42D-46EA-852B-C2BFDDD5591E}" type="pres">
      <dgm:prSet presAssocID="{D841507B-447A-43E4-A67A-78917CB1FB25}" presName="nodeText" presStyleLbl="alignAccFollowNode1" presStyleIdx="2" presStyleCnt="18">
        <dgm:presLayoutVars>
          <dgm:bulletEnabled val="1"/>
        </dgm:presLayoutVars>
      </dgm:prSet>
      <dgm:spPr/>
    </dgm:pt>
    <dgm:pt modelId="{EC099AD6-5E45-4621-B76A-90EC2958EE47}" type="pres">
      <dgm:prSet presAssocID="{8A56963F-9458-4CF1-BA11-F6B59F6693C3}" presName="sibTransComposite" presStyleCnt="0"/>
      <dgm:spPr/>
    </dgm:pt>
    <dgm:pt modelId="{5A9B7580-DF1E-4E5A-897E-5EF1430D9918}" type="pres">
      <dgm:prSet presAssocID="{809029DD-3CA0-492D-98AF-96C79A08469C}" presName="compositeNode" presStyleCnt="0"/>
      <dgm:spPr/>
    </dgm:pt>
    <dgm:pt modelId="{E042370B-E393-4555-8431-E8CD62D1FE32}" type="pres">
      <dgm:prSet presAssocID="{809029DD-3CA0-492D-98AF-96C79A08469C}" presName="parTx" presStyleLbl="node1" presStyleIdx="0" presStyleCnt="0">
        <dgm:presLayoutVars>
          <dgm:chMax val="0"/>
          <dgm:chPref val="0"/>
          <dgm:bulletEnabled val="1"/>
        </dgm:presLayoutVars>
      </dgm:prSet>
      <dgm:spPr/>
    </dgm:pt>
    <dgm:pt modelId="{3060E653-685F-4ED6-B3EA-3215B5CD77BA}" type="pres">
      <dgm:prSet presAssocID="{809029DD-3CA0-492D-98AF-96C79A08469C}" presName="parSh" presStyleCnt="0"/>
      <dgm:spPr/>
    </dgm:pt>
    <dgm:pt modelId="{C3EED68D-3CB1-4921-BC59-17FF557AA12D}" type="pres">
      <dgm:prSet presAssocID="{809029DD-3CA0-492D-98AF-96C79A08469C}" presName="lineNode" presStyleLbl="alignAccFollowNode1" presStyleIdx="3" presStyleCnt="18"/>
      <dgm:spPr/>
    </dgm:pt>
    <dgm:pt modelId="{CF7249FB-7280-48CE-A739-B1C5882EAEED}" type="pres">
      <dgm:prSet presAssocID="{809029DD-3CA0-492D-98AF-96C79A08469C}" presName="lineArrowNode" presStyleLbl="alignAccFollowNode1" presStyleIdx="4" presStyleCnt="18"/>
      <dgm:spPr/>
    </dgm:pt>
    <dgm:pt modelId="{BD8CC789-AB69-4BCE-BC8B-787FB67DECC1}" type="pres">
      <dgm:prSet presAssocID="{C1AB7571-9D9A-4E31-A2D9-DF78FF62C643}" presName="sibTransNodeCircle" presStyleLbl="alignNode1" presStyleIdx="1" presStyleCnt="6">
        <dgm:presLayoutVars>
          <dgm:chMax val="0"/>
          <dgm:bulletEnabled/>
        </dgm:presLayoutVars>
      </dgm:prSet>
      <dgm:spPr/>
    </dgm:pt>
    <dgm:pt modelId="{50A05787-1278-4E41-BD55-187B8560886E}" type="pres">
      <dgm:prSet presAssocID="{C1AB7571-9D9A-4E31-A2D9-DF78FF62C643}" presName="spacerBetweenCircleAndCallout" presStyleCnt="0">
        <dgm:presLayoutVars/>
      </dgm:prSet>
      <dgm:spPr/>
    </dgm:pt>
    <dgm:pt modelId="{CBE5971F-6A6C-444B-BB4B-1E02DAC5F655}" type="pres">
      <dgm:prSet presAssocID="{809029DD-3CA0-492D-98AF-96C79A08469C}" presName="nodeText" presStyleLbl="alignAccFollowNode1" presStyleIdx="5" presStyleCnt="18">
        <dgm:presLayoutVars>
          <dgm:bulletEnabled val="1"/>
        </dgm:presLayoutVars>
      </dgm:prSet>
      <dgm:spPr/>
    </dgm:pt>
    <dgm:pt modelId="{1619B073-C5A8-4E5D-94B8-3512070A1089}" type="pres">
      <dgm:prSet presAssocID="{C1AB7571-9D9A-4E31-A2D9-DF78FF62C643}" presName="sibTransComposite" presStyleCnt="0"/>
      <dgm:spPr/>
    </dgm:pt>
    <dgm:pt modelId="{96C906A6-4FF4-454D-9D77-308711C77F14}" type="pres">
      <dgm:prSet presAssocID="{AA8D6E5D-2291-4551-826E-2E8CD77EBBCD}" presName="compositeNode" presStyleCnt="0"/>
      <dgm:spPr/>
    </dgm:pt>
    <dgm:pt modelId="{B9B0B242-87C5-42E1-A677-9D146A6D3C47}" type="pres">
      <dgm:prSet presAssocID="{AA8D6E5D-2291-4551-826E-2E8CD77EBBCD}" presName="parTx" presStyleLbl="node1" presStyleIdx="0" presStyleCnt="0">
        <dgm:presLayoutVars>
          <dgm:chMax val="0"/>
          <dgm:chPref val="0"/>
          <dgm:bulletEnabled val="1"/>
        </dgm:presLayoutVars>
      </dgm:prSet>
      <dgm:spPr/>
    </dgm:pt>
    <dgm:pt modelId="{7543640C-A0F3-4583-A402-6BC392A285F8}" type="pres">
      <dgm:prSet presAssocID="{AA8D6E5D-2291-4551-826E-2E8CD77EBBCD}" presName="parSh" presStyleCnt="0"/>
      <dgm:spPr/>
    </dgm:pt>
    <dgm:pt modelId="{69403660-B91F-4F31-9188-E4F56CDF83C4}" type="pres">
      <dgm:prSet presAssocID="{AA8D6E5D-2291-4551-826E-2E8CD77EBBCD}" presName="lineNode" presStyleLbl="alignAccFollowNode1" presStyleIdx="6" presStyleCnt="18"/>
      <dgm:spPr/>
    </dgm:pt>
    <dgm:pt modelId="{443C13A9-1FDD-4FC4-A337-CF907FF0D233}" type="pres">
      <dgm:prSet presAssocID="{AA8D6E5D-2291-4551-826E-2E8CD77EBBCD}" presName="lineArrowNode" presStyleLbl="alignAccFollowNode1" presStyleIdx="7" presStyleCnt="18"/>
      <dgm:spPr/>
    </dgm:pt>
    <dgm:pt modelId="{2E0F8023-7BBB-4718-BC8F-AC65EE454DC6}" type="pres">
      <dgm:prSet presAssocID="{6D5F5307-B9A3-4224-A52C-70B5D7E58E7C}" presName="sibTransNodeCircle" presStyleLbl="alignNode1" presStyleIdx="2" presStyleCnt="6">
        <dgm:presLayoutVars>
          <dgm:chMax val="0"/>
          <dgm:bulletEnabled/>
        </dgm:presLayoutVars>
      </dgm:prSet>
      <dgm:spPr/>
    </dgm:pt>
    <dgm:pt modelId="{5704A3ED-FA26-4408-8C85-B51BD14774E8}" type="pres">
      <dgm:prSet presAssocID="{6D5F5307-B9A3-4224-A52C-70B5D7E58E7C}" presName="spacerBetweenCircleAndCallout" presStyleCnt="0">
        <dgm:presLayoutVars/>
      </dgm:prSet>
      <dgm:spPr/>
    </dgm:pt>
    <dgm:pt modelId="{C988C04E-40E3-4D68-BF18-66EFFEEF4EB2}" type="pres">
      <dgm:prSet presAssocID="{AA8D6E5D-2291-4551-826E-2E8CD77EBBCD}" presName="nodeText" presStyleLbl="alignAccFollowNode1" presStyleIdx="8" presStyleCnt="18">
        <dgm:presLayoutVars>
          <dgm:bulletEnabled val="1"/>
        </dgm:presLayoutVars>
      </dgm:prSet>
      <dgm:spPr/>
    </dgm:pt>
    <dgm:pt modelId="{B6BBB860-34CE-4234-8D3B-BDBD461D22B0}" type="pres">
      <dgm:prSet presAssocID="{6D5F5307-B9A3-4224-A52C-70B5D7E58E7C}" presName="sibTransComposite" presStyleCnt="0"/>
      <dgm:spPr/>
    </dgm:pt>
    <dgm:pt modelId="{95226D6D-DC9D-43A5-AC93-827EFF228E2A}" type="pres">
      <dgm:prSet presAssocID="{BA0D1191-41B5-4E4E-98CA-BB121638FA27}" presName="compositeNode" presStyleCnt="0"/>
      <dgm:spPr/>
    </dgm:pt>
    <dgm:pt modelId="{E45CD75C-64D3-49E1-90AB-5C892F1B60BB}" type="pres">
      <dgm:prSet presAssocID="{BA0D1191-41B5-4E4E-98CA-BB121638FA27}" presName="parTx" presStyleLbl="node1" presStyleIdx="0" presStyleCnt="0">
        <dgm:presLayoutVars>
          <dgm:chMax val="0"/>
          <dgm:chPref val="0"/>
          <dgm:bulletEnabled val="1"/>
        </dgm:presLayoutVars>
      </dgm:prSet>
      <dgm:spPr/>
    </dgm:pt>
    <dgm:pt modelId="{FEA17D8B-7307-4AC1-BA3A-35C631CF2D8B}" type="pres">
      <dgm:prSet presAssocID="{BA0D1191-41B5-4E4E-98CA-BB121638FA27}" presName="parSh" presStyleCnt="0"/>
      <dgm:spPr/>
    </dgm:pt>
    <dgm:pt modelId="{E6547311-AF0E-4FCF-BDD0-47989B866E24}" type="pres">
      <dgm:prSet presAssocID="{BA0D1191-41B5-4E4E-98CA-BB121638FA27}" presName="lineNode" presStyleLbl="alignAccFollowNode1" presStyleIdx="9" presStyleCnt="18"/>
      <dgm:spPr/>
    </dgm:pt>
    <dgm:pt modelId="{AE6DFE2B-B7F2-4F30-B659-B552E321FADD}" type="pres">
      <dgm:prSet presAssocID="{BA0D1191-41B5-4E4E-98CA-BB121638FA27}" presName="lineArrowNode" presStyleLbl="alignAccFollowNode1" presStyleIdx="10" presStyleCnt="18"/>
      <dgm:spPr/>
    </dgm:pt>
    <dgm:pt modelId="{5245C8DA-1E76-407A-B430-701BCCF29F00}" type="pres">
      <dgm:prSet presAssocID="{43A04663-B22C-4CA5-9BCF-3B42D70D691D}" presName="sibTransNodeCircle" presStyleLbl="alignNode1" presStyleIdx="3" presStyleCnt="6">
        <dgm:presLayoutVars>
          <dgm:chMax val="0"/>
          <dgm:bulletEnabled/>
        </dgm:presLayoutVars>
      </dgm:prSet>
      <dgm:spPr/>
    </dgm:pt>
    <dgm:pt modelId="{8D76F590-811B-447B-8CED-7534489F45EC}" type="pres">
      <dgm:prSet presAssocID="{43A04663-B22C-4CA5-9BCF-3B42D70D691D}" presName="spacerBetweenCircleAndCallout" presStyleCnt="0">
        <dgm:presLayoutVars/>
      </dgm:prSet>
      <dgm:spPr/>
    </dgm:pt>
    <dgm:pt modelId="{D997FB1E-CF8D-4F5C-9E93-059F85035C01}" type="pres">
      <dgm:prSet presAssocID="{BA0D1191-41B5-4E4E-98CA-BB121638FA27}" presName="nodeText" presStyleLbl="alignAccFollowNode1" presStyleIdx="11" presStyleCnt="18">
        <dgm:presLayoutVars>
          <dgm:bulletEnabled val="1"/>
        </dgm:presLayoutVars>
      </dgm:prSet>
      <dgm:spPr/>
    </dgm:pt>
    <dgm:pt modelId="{5BD921B9-FF63-486B-BBF5-5535F2AA32B5}" type="pres">
      <dgm:prSet presAssocID="{43A04663-B22C-4CA5-9BCF-3B42D70D691D}" presName="sibTransComposite" presStyleCnt="0"/>
      <dgm:spPr/>
    </dgm:pt>
    <dgm:pt modelId="{F093D1EA-1E4B-4611-A553-45F589D6189E}" type="pres">
      <dgm:prSet presAssocID="{55AD6682-19A1-4F15-920E-E13D92EB312E}" presName="compositeNode" presStyleCnt="0"/>
      <dgm:spPr/>
    </dgm:pt>
    <dgm:pt modelId="{200EAA04-D9FF-4E34-8629-9FF0013CAD96}" type="pres">
      <dgm:prSet presAssocID="{55AD6682-19A1-4F15-920E-E13D92EB312E}" presName="parTx" presStyleLbl="node1" presStyleIdx="0" presStyleCnt="0">
        <dgm:presLayoutVars>
          <dgm:chMax val="0"/>
          <dgm:chPref val="0"/>
          <dgm:bulletEnabled val="1"/>
        </dgm:presLayoutVars>
      </dgm:prSet>
      <dgm:spPr/>
    </dgm:pt>
    <dgm:pt modelId="{311144D1-3BA2-4573-AB3C-C1D2F0AEE5A2}" type="pres">
      <dgm:prSet presAssocID="{55AD6682-19A1-4F15-920E-E13D92EB312E}" presName="parSh" presStyleCnt="0"/>
      <dgm:spPr/>
    </dgm:pt>
    <dgm:pt modelId="{B301E9C0-66A8-4889-AB14-A827A90B7730}" type="pres">
      <dgm:prSet presAssocID="{55AD6682-19A1-4F15-920E-E13D92EB312E}" presName="lineNode" presStyleLbl="alignAccFollowNode1" presStyleIdx="12" presStyleCnt="18"/>
      <dgm:spPr/>
    </dgm:pt>
    <dgm:pt modelId="{C520B667-F0A6-4456-B459-83C4807E6047}" type="pres">
      <dgm:prSet presAssocID="{55AD6682-19A1-4F15-920E-E13D92EB312E}" presName="lineArrowNode" presStyleLbl="alignAccFollowNode1" presStyleIdx="13" presStyleCnt="18"/>
      <dgm:spPr/>
    </dgm:pt>
    <dgm:pt modelId="{ADD1CCE4-82A5-468F-8BC5-15D0185DBB4E}" type="pres">
      <dgm:prSet presAssocID="{6DA0DC7B-EEAC-48D5-8C2F-256705FA5618}" presName="sibTransNodeCircle" presStyleLbl="alignNode1" presStyleIdx="4" presStyleCnt="6">
        <dgm:presLayoutVars>
          <dgm:chMax val="0"/>
          <dgm:bulletEnabled/>
        </dgm:presLayoutVars>
      </dgm:prSet>
      <dgm:spPr/>
    </dgm:pt>
    <dgm:pt modelId="{C251040B-EE34-45B4-9F5D-BC733169E090}" type="pres">
      <dgm:prSet presAssocID="{6DA0DC7B-EEAC-48D5-8C2F-256705FA5618}" presName="spacerBetweenCircleAndCallout" presStyleCnt="0">
        <dgm:presLayoutVars/>
      </dgm:prSet>
      <dgm:spPr/>
    </dgm:pt>
    <dgm:pt modelId="{12E9BEA5-B7F5-4B40-9B17-6A733AF73901}" type="pres">
      <dgm:prSet presAssocID="{55AD6682-19A1-4F15-920E-E13D92EB312E}" presName="nodeText" presStyleLbl="alignAccFollowNode1" presStyleIdx="14" presStyleCnt="18">
        <dgm:presLayoutVars>
          <dgm:bulletEnabled val="1"/>
        </dgm:presLayoutVars>
      </dgm:prSet>
      <dgm:spPr/>
    </dgm:pt>
    <dgm:pt modelId="{35E6EF17-E484-4B06-BD04-1114BDD6AE49}" type="pres">
      <dgm:prSet presAssocID="{6DA0DC7B-EEAC-48D5-8C2F-256705FA5618}" presName="sibTransComposite" presStyleCnt="0"/>
      <dgm:spPr/>
    </dgm:pt>
    <dgm:pt modelId="{F191E6AC-D335-43FD-9BCC-B6410C726B8A}" type="pres">
      <dgm:prSet presAssocID="{1F20ABF3-642B-4EA2-9497-67153B1D953A}" presName="compositeNode" presStyleCnt="0"/>
      <dgm:spPr/>
    </dgm:pt>
    <dgm:pt modelId="{691B272D-AEC8-430E-936D-2AB0A64D72AE}" type="pres">
      <dgm:prSet presAssocID="{1F20ABF3-642B-4EA2-9497-67153B1D953A}" presName="parTx" presStyleLbl="node1" presStyleIdx="0" presStyleCnt="0">
        <dgm:presLayoutVars>
          <dgm:chMax val="0"/>
          <dgm:chPref val="0"/>
          <dgm:bulletEnabled val="1"/>
        </dgm:presLayoutVars>
      </dgm:prSet>
      <dgm:spPr/>
    </dgm:pt>
    <dgm:pt modelId="{00E7883D-13E0-419A-8CB6-169DF9386E10}" type="pres">
      <dgm:prSet presAssocID="{1F20ABF3-642B-4EA2-9497-67153B1D953A}" presName="parSh" presStyleCnt="0"/>
      <dgm:spPr/>
    </dgm:pt>
    <dgm:pt modelId="{98FC13F5-E633-4E1D-AC5F-6F956633F8CC}" type="pres">
      <dgm:prSet presAssocID="{1F20ABF3-642B-4EA2-9497-67153B1D953A}" presName="lineNode" presStyleLbl="alignAccFollowNode1" presStyleIdx="15" presStyleCnt="18"/>
      <dgm:spPr/>
    </dgm:pt>
    <dgm:pt modelId="{852C83FD-BB6A-41CB-BDAC-26661C8025B8}" type="pres">
      <dgm:prSet presAssocID="{1F20ABF3-642B-4EA2-9497-67153B1D953A}" presName="lineArrowNode" presStyleLbl="alignAccFollowNode1" presStyleIdx="16" presStyleCnt="18"/>
      <dgm:spPr/>
    </dgm:pt>
    <dgm:pt modelId="{A40815D7-3BD6-44D4-A32A-A6FD819154DF}" type="pres">
      <dgm:prSet presAssocID="{AC6DD392-D3D9-41A4-B130-4C271E107B19}" presName="sibTransNodeCircle" presStyleLbl="alignNode1" presStyleIdx="5" presStyleCnt="6">
        <dgm:presLayoutVars>
          <dgm:chMax val="0"/>
          <dgm:bulletEnabled/>
        </dgm:presLayoutVars>
      </dgm:prSet>
      <dgm:spPr/>
    </dgm:pt>
    <dgm:pt modelId="{13747DFA-6414-464B-A499-B8238DDAD9A2}" type="pres">
      <dgm:prSet presAssocID="{AC6DD392-D3D9-41A4-B130-4C271E107B19}" presName="spacerBetweenCircleAndCallout" presStyleCnt="0">
        <dgm:presLayoutVars/>
      </dgm:prSet>
      <dgm:spPr/>
    </dgm:pt>
    <dgm:pt modelId="{B116FA97-1FAE-40A9-8C85-DB8F4C91EF7C}" type="pres">
      <dgm:prSet presAssocID="{1F20ABF3-642B-4EA2-9497-67153B1D953A}" presName="nodeText" presStyleLbl="alignAccFollowNode1" presStyleIdx="17" presStyleCnt="18">
        <dgm:presLayoutVars>
          <dgm:bulletEnabled val="1"/>
        </dgm:presLayoutVars>
      </dgm:prSet>
      <dgm:spPr/>
    </dgm:pt>
  </dgm:ptLst>
  <dgm:cxnLst>
    <dgm:cxn modelId="{453ABD19-ABD6-4290-AB1B-484D843A7A6C}" type="presOf" srcId="{8A56963F-9458-4CF1-BA11-F6B59F6693C3}" destId="{7D680E2B-37E7-47C5-9407-98DE51395E71}" srcOrd="0" destOrd="0" presId="urn:microsoft.com/office/officeart/2016/7/layout/LinearArrowProcessNumbered#1"/>
    <dgm:cxn modelId="{55EAF420-E592-4A82-A62F-9D8CCEB249F3}" srcId="{98A846BE-51A9-4BA7-9258-ECFAE05E7F40}" destId="{AA8D6E5D-2291-4551-826E-2E8CD77EBBCD}" srcOrd="2" destOrd="0" parTransId="{8108D565-E010-4B90-8EC9-E6472FDB3D6F}" sibTransId="{6D5F5307-B9A3-4224-A52C-70B5D7E58E7C}"/>
    <dgm:cxn modelId="{221DED21-AA14-474F-9176-EC85D4CE7737}" type="presOf" srcId="{BA0D1191-41B5-4E4E-98CA-BB121638FA27}" destId="{D997FB1E-CF8D-4F5C-9E93-059F85035C01}" srcOrd="0" destOrd="0" presId="urn:microsoft.com/office/officeart/2016/7/layout/LinearArrowProcessNumbered#1"/>
    <dgm:cxn modelId="{11BC0A66-4F6B-4022-AC12-122A0951BEB5}" srcId="{98A846BE-51A9-4BA7-9258-ECFAE05E7F40}" destId="{BA0D1191-41B5-4E4E-98CA-BB121638FA27}" srcOrd="3" destOrd="0" parTransId="{BF60A160-E127-4E75-A05F-AE196FFF76E3}" sibTransId="{43A04663-B22C-4CA5-9BCF-3B42D70D691D}"/>
    <dgm:cxn modelId="{577E866F-4BE4-4BDE-AEC2-040AA5E25698}" type="presOf" srcId="{6DA0DC7B-EEAC-48D5-8C2F-256705FA5618}" destId="{ADD1CCE4-82A5-468F-8BC5-15D0185DBB4E}" srcOrd="0" destOrd="0" presId="urn:microsoft.com/office/officeart/2016/7/layout/LinearArrowProcessNumbered#1"/>
    <dgm:cxn modelId="{522DD16F-B30D-40BA-AA70-7667AAFFD0AE}" srcId="{98A846BE-51A9-4BA7-9258-ECFAE05E7F40}" destId="{55AD6682-19A1-4F15-920E-E13D92EB312E}" srcOrd="4" destOrd="0" parTransId="{0A1EE536-D200-411C-8FD0-7F23E7109629}" sibTransId="{6DA0DC7B-EEAC-48D5-8C2F-256705FA5618}"/>
    <dgm:cxn modelId="{0AC2E275-95C9-495E-A18A-CFCEF45E0CE7}" type="presOf" srcId="{98A846BE-51A9-4BA7-9258-ECFAE05E7F40}" destId="{D9938462-A694-4D2B-BC8A-98DD7FFDFAAA}" srcOrd="0" destOrd="0" presId="urn:microsoft.com/office/officeart/2016/7/layout/LinearArrowProcessNumbered#1"/>
    <dgm:cxn modelId="{21BADF78-2E74-4DE3-8BA7-3ADF9BD48688}" type="presOf" srcId="{809029DD-3CA0-492D-98AF-96C79A08469C}" destId="{CBE5971F-6A6C-444B-BB4B-1E02DAC5F655}" srcOrd="0" destOrd="0" presId="urn:microsoft.com/office/officeart/2016/7/layout/LinearArrowProcessNumbered#1"/>
    <dgm:cxn modelId="{75DB4C7A-8DE2-404A-A47B-1B56C8C511A5}" type="presOf" srcId="{43A04663-B22C-4CA5-9BCF-3B42D70D691D}" destId="{5245C8DA-1E76-407A-B430-701BCCF29F00}" srcOrd="0" destOrd="0" presId="urn:microsoft.com/office/officeart/2016/7/layout/LinearArrowProcessNumbered#1"/>
    <dgm:cxn modelId="{EF2C8C7A-25B0-4A45-86CA-AD1B06A26E26}" srcId="{98A846BE-51A9-4BA7-9258-ECFAE05E7F40}" destId="{1F20ABF3-642B-4EA2-9497-67153B1D953A}" srcOrd="5" destOrd="0" parTransId="{FE5BB2D4-8C6C-4733-A4F4-BB908B5819C2}" sibTransId="{AC6DD392-D3D9-41A4-B130-4C271E107B19}"/>
    <dgm:cxn modelId="{16DA757C-D631-4CB8-8F3D-0B3FB58F4F05}" type="presOf" srcId="{C1AB7571-9D9A-4E31-A2D9-DF78FF62C643}" destId="{BD8CC789-AB69-4BCE-BC8B-787FB67DECC1}" srcOrd="0" destOrd="0" presId="urn:microsoft.com/office/officeart/2016/7/layout/LinearArrowProcessNumbered#1"/>
    <dgm:cxn modelId="{D122D99E-A9DF-4DC6-A122-FBB00FD45699}" type="presOf" srcId="{1F20ABF3-642B-4EA2-9497-67153B1D953A}" destId="{B116FA97-1FAE-40A9-8C85-DB8F4C91EF7C}" srcOrd="0" destOrd="0" presId="urn:microsoft.com/office/officeart/2016/7/layout/LinearArrowProcessNumbered#1"/>
    <dgm:cxn modelId="{B440F4A5-682F-4A55-BEA7-C899D1ED6BA2}" type="presOf" srcId="{AC6DD392-D3D9-41A4-B130-4C271E107B19}" destId="{A40815D7-3BD6-44D4-A32A-A6FD819154DF}" srcOrd="0" destOrd="0" presId="urn:microsoft.com/office/officeart/2016/7/layout/LinearArrowProcessNumbered#1"/>
    <dgm:cxn modelId="{D1DDAFB2-5E61-44C6-AF40-231618EE1A61}" srcId="{98A846BE-51A9-4BA7-9258-ECFAE05E7F40}" destId="{809029DD-3CA0-492D-98AF-96C79A08469C}" srcOrd="1" destOrd="0" parTransId="{D4CEC120-9167-4CD7-81BF-62207BF93D72}" sibTransId="{C1AB7571-9D9A-4E31-A2D9-DF78FF62C643}"/>
    <dgm:cxn modelId="{F1F6B3C2-F9DA-43B0-A5BE-5F333F9A6E1C}" type="presOf" srcId="{AA8D6E5D-2291-4551-826E-2E8CD77EBBCD}" destId="{C988C04E-40E3-4D68-BF18-66EFFEEF4EB2}" srcOrd="0" destOrd="0" presId="urn:microsoft.com/office/officeart/2016/7/layout/LinearArrowProcessNumbered#1"/>
    <dgm:cxn modelId="{328AC9C4-1162-4C74-A205-A907215CB039}" type="presOf" srcId="{55AD6682-19A1-4F15-920E-E13D92EB312E}" destId="{12E9BEA5-B7F5-4B40-9B17-6A733AF73901}" srcOrd="0" destOrd="0" presId="urn:microsoft.com/office/officeart/2016/7/layout/LinearArrowProcessNumbered#1"/>
    <dgm:cxn modelId="{89F99CCE-DD31-45EB-8368-0C474560C17C}" srcId="{98A846BE-51A9-4BA7-9258-ECFAE05E7F40}" destId="{D841507B-447A-43E4-A67A-78917CB1FB25}" srcOrd="0" destOrd="0" parTransId="{09ECAFD9-77B4-411E-A0C6-BD2718D2ED19}" sibTransId="{8A56963F-9458-4CF1-BA11-F6B59F6693C3}"/>
    <dgm:cxn modelId="{27C8DFCE-2304-4C98-B7A0-B706F45D0B6E}" type="presOf" srcId="{6D5F5307-B9A3-4224-A52C-70B5D7E58E7C}" destId="{2E0F8023-7BBB-4718-BC8F-AC65EE454DC6}" srcOrd="0" destOrd="0" presId="urn:microsoft.com/office/officeart/2016/7/layout/LinearArrowProcessNumbered#1"/>
    <dgm:cxn modelId="{A8FDC7DF-7E80-4503-A147-24ECEA22651E}" type="presOf" srcId="{D841507B-447A-43E4-A67A-78917CB1FB25}" destId="{2D736B05-B42D-46EA-852B-C2BFDDD5591E}" srcOrd="0" destOrd="0" presId="urn:microsoft.com/office/officeart/2016/7/layout/LinearArrowProcessNumbered#1"/>
    <dgm:cxn modelId="{764236C7-84CC-44DA-9A09-B82BA5B7E414}" type="presParOf" srcId="{D9938462-A694-4D2B-BC8A-98DD7FFDFAAA}" destId="{94FFE4A3-717E-4FA2-B81F-868DE997CB51}" srcOrd="0" destOrd="0" presId="urn:microsoft.com/office/officeart/2016/7/layout/LinearArrowProcessNumbered#1"/>
    <dgm:cxn modelId="{F916C50C-A09B-41FD-969A-375D9BC0342F}" type="presParOf" srcId="{94FFE4A3-717E-4FA2-B81F-868DE997CB51}" destId="{2FD2706E-63BB-4C73-BE4B-EA498188D5A7}" srcOrd="0" destOrd="0" presId="urn:microsoft.com/office/officeart/2016/7/layout/LinearArrowProcessNumbered#1"/>
    <dgm:cxn modelId="{4FEA4360-7CC6-41C6-B0E8-45DD99A59659}" type="presParOf" srcId="{94FFE4A3-717E-4FA2-B81F-868DE997CB51}" destId="{E04F5057-2705-42CE-BB13-967212824C65}" srcOrd="1" destOrd="0" presId="urn:microsoft.com/office/officeart/2016/7/layout/LinearArrowProcessNumbered#1"/>
    <dgm:cxn modelId="{3785FDEA-2E5D-4CB9-804F-071F34D09885}" type="presParOf" srcId="{E04F5057-2705-42CE-BB13-967212824C65}" destId="{F5142449-10A1-4278-B96C-C4ABAB189E46}" srcOrd="0" destOrd="0" presId="urn:microsoft.com/office/officeart/2016/7/layout/LinearArrowProcessNumbered#1"/>
    <dgm:cxn modelId="{201C060B-EB05-49B6-B9E5-E0ECA79D5322}" type="presParOf" srcId="{E04F5057-2705-42CE-BB13-967212824C65}" destId="{CB784251-3D1A-453A-AC20-F2E87A36EEF3}" srcOrd="1" destOrd="0" presId="urn:microsoft.com/office/officeart/2016/7/layout/LinearArrowProcessNumbered#1"/>
    <dgm:cxn modelId="{C8F1DE05-DA32-481E-B6BF-3C493CE123B8}" type="presParOf" srcId="{E04F5057-2705-42CE-BB13-967212824C65}" destId="{7D680E2B-37E7-47C5-9407-98DE51395E71}" srcOrd="2" destOrd="0" presId="urn:microsoft.com/office/officeart/2016/7/layout/LinearArrowProcessNumbered#1"/>
    <dgm:cxn modelId="{9378AD9A-10AD-44DC-B8CB-510834A948A0}" type="presParOf" srcId="{E04F5057-2705-42CE-BB13-967212824C65}" destId="{46F5A849-A405-4ECF-B3E1-1F0C28282973}" srcOrd="3" destOrd="0" presId="urn:microsoft.com/office/officeart/2016/7/layout/LinearArrowProcessNumbered#1"/>
    <dgm:cxn modelId="{414E0DBA-FA78-4F7C-A441-DBFD3F1AE47F}" type="presParOf" srcId="{94FFE4A3-717E-4FA2-B81F-868DE997CB51}" destId="{2D736B05-B42D-46EA-852B-C2BFDDD5591E}" srcOrd="2" destOrd="0" presId="urn:microsoft.com/office/officeart/2016/7/layout/LinearArrowProcessNumbered#1"/>
    <dgm:cxn modelId="{F8546444-D1E7-4F48-B60D-651E245F32E4}" type="presParOf" srcId="{D9938462-A694-4D2B-BC8A-98DD7FFDFAAA}" destId="{EC099AD6-5E45-4621-B76A-90EC2958EE47}" srcOrd="1" destOrd="0" presId="urn:microsoft.com/office/officeart/2016/7/layout/LinearArrowProcessNumbered#1"/>
    <dgm:cxn modelId="{A16C833A-20EB-489D-B66B-15AD863B5D77}" type="presParOf" srcId="{D9938462-A694-4D2B-BC8A-98DD7FFDFAAA}" destId="{5A9B7580-DF1E-4E5A-897E-5EF1430D9918}" srcOrd="2" destOrd="0" presId="urn:microsoft.com/office/officeart/2016/7/layout/LinearArrowProcessNumbered#1"/>
    <dgm:cxn modelId="{71CD9DAE-F510-45BB-93B3-85157E8E4678}" type="presParOf" srcId="{5A9B7580-DF1E-4E5A-897E-5EF1430D9918}" destId="{E042370B-E393-4555-8431-E8CD62D1FE32}" srcOrd="0" destOrd="0" presId="urn:microsoft.com/office/officeart/2016/7/layout/LinearArrowProcessNumbered#1"/>
    <dgm:cxn modelId="{1D02205F-EC71-4E2D-B9B8-636A94D61151}" type="presParOf" srcId="{5A9B7580-DF1E-4E5A-897E-5EF1430D9918}" destId="{3060E653-685F-4ED6-B3EA-3215B5CD77BA}" srcOrd="1" destOrd="0" presId="urn:microsoft.com/office/officeart/2016/7/layout/LinearArrowProcessNumbered#1"/>
    <dgm:cxn modelId="{2412F515-D8DA-4889-8004-43F0DA1D0FEF}" type="presParOf" srcId="{3060E653-685F-4ED6-B3EA-3215B5CD77BA}" destId="{C3EED68D-3CB1-4921-BC59-17FF557AA12D}" srcOrd="0" destOrd="0" presId="urn:microsoft.com/office/officeart/2016/7/layout/LinearArrowProcessNumbered#1"/>
    <dgm:cxn modelId="{4C3CEEF8-85A9-41EB-A2CA-CA24C7A92974}" type="presParOf" srcId="{3060E653-685F-4ED6-B3EA-3215B5CD77BA}" destId="{CF7249FB-7280-48CE-A739-B1C5882EAEED}" srcOrd="1" destOrd="0" presId="urn:microsoft.com/office/officeart/2016/7/layout/LinearArrowProcessNumbered#1"/>
    <dgm:cxn modelId="{7B6B8958-478A-4940-8C8F-F91B8FB671AD}" type="presParOf" srcId="{3060E653-685F-4ED6-B3EA-3215B5CD77BA}" destId="{BD8CC789-AB69-4BCE-BC8B-787FB67DECC1}" srcOrd="2" destOrd="0" presId="urn:microsoft.com/office/officeart/2016/7/layout/LinearArrowProcessNumbered#1"/>
    <dgm:cxn modelId="{1C261156-8001-46EB-B8B7-5FA07371B103}" type="presParOf" srcId="{3060E653-685F-4ED6-B3EA-3215B5CD77BA}" destId="{50A05787-1278-4E41-BD55-187B8560886E}" srcOrd="3" destOrd="0" presId="urn:microsoft.com/office/officeart/2016/7/layout/LinearArrowProcessNumbered#1"/>
    <dgm:cxn modelId="{DDD89231-6536-4C51-95EF-D4E9A542B076}" type="presParOf" srcId="{5A9B7580-DF1E-4E5A-897E-5EF1430D9918}" destId="{CBE5971F-6A6C-444B-BB4B-1E02DAC5F655}" srcOrd="2" destOrd="0" presId="urn:microsoft.com/office/officeart/2016/7/layout/LinearArrowProcessNumbered#1"/>
    <dgm:cxn modelId="{854FD735-1174-4159-BFA2-CD21B25A81E5}" type="presParOf" srcId="{D9938462-A694-4D2B-BC8A-98DD7FFDFAAA}" destId="{1619B073-C5A8-4E5D-94B8-3512070A1089}" srcOrd="3" destOrd="0" presId="urn:microsoft.com/office/officeart/2016/7/layout/LinearArrowProcessNumbered#1"/>
    <dgm:cxn modelId="{F0E3289E-0E27-4001-B4DD-8827C584BE72}" type="presParOf" srcId="{D9938462-A694-4D2B-BC8A-98DD7FFDFAAA}" destId="{96C906A6-4FF4-454D-9D77-308711C77F14}" srcOrd="4" destOrd="0" presId="urn:microsoft.com/office/officeart/2016/7/layout/LinearArrowProcessNumbered#1"/>
    <dgm:cxn modelId="{59CE4EE5-345B-42AC-B4D8-B0CB07F65381}" type="presParOf" srcId="{96C906A6-4FF4-454D-9D77-308711C77F14}" destId="{B9B0B242-87C5-42E1-A677-9D146A6D3C47}" srcOrd="0" destOrd="0" presId="urn:microsoft.com/office/officeart/2016/7/layout/LinearArrowProcessNumbered#1"/>
    <dgm:cxn modelId="{879FF597-6A4B-4AF2-BD78-58ABD5FD75F8}" type="presParOf" srcId="{96C906A6-4FF4-454D-9D77-308711C77F14}" destId="{7543640C-A0F3-4583-A402-6BC392A285F8}" srcOrd="1" destOrd="0" presId="urn:microsoft.com/office/officeart/2016/7/layout/LinearArrowProcessNumbered#1"/>
    <dgm:cxn modelId="{630AB59B-6B05-4C33-B38F-2F80DFE79009}" type="presParOf" srcId="{7543640C-A0F3-4583-A402-6BC392A285F8}" destId="{69403660-B91F-4F31-9188-E4F56CDF83C4}" srcOrd="0" destOrd="0" presId="urn:microsoft.com/office/officeart/2016/7/layout/LinearArrowProcessNumbered#1"/>
    <dgm:cxn modelId="{1C497F94-84D0-4653-B890-5F666F26F0B0}" type="presParOf" srcId="{7543640C-A0F3-4583-A402-6BC392A285F8}" destId="{443C13A9-1FDD-4FC4-A337-CF907FF0D233}" srcOrd="1" destOrd="0" presId="urn:microsoft.com/office/officeart/2016/7/layout/LinearArrowProcessNumbered#1"/>
    <dgm:cxn modelId="{BEE59EE8-88C8-47CC-AA5E-C5CDDFA825BB}" type="presParOf" srcId="{7543640C-A0F3-4583-A402-6BC392A285F8}" destId="{2E0F8023-7BBB-4718-BC8F-AC65EE454DC6}" srcOrd="2" destOrd="0" presId="urn:microsoft.com/office/officeart/2016/7/layout/LinearArrowProcessNumbered#1"/>
    <dgm:cxn modelId="{72395719-C39D-4CFF-A91E-5EDBE7E8EE92}" type="presParOf" srcId="{7543640C-A0F3-4583-A402-6BC392A285F8}" destId="{5704A3ED-FA26-4408-8C85-B51BD14774E8}" srcOrd="3" destOrd="0" presId="urn:microsoft.com/office/officeart/2016/7/layout/LinearArrowProcessNumbered#1"/>
    <dgm:cxn modelId="{082B38AE-05D0-4A0F-8F99-820978A25641}" type="presParOf" srcId="{96C906A6-4FF4-454D-9D77-308711C77F14}" destId="{C988C04E-40E3-4D68-BF18-66EFFEEF4EB2}" srcOrd="2" destOrd="0" presId="urn:microsoft.com/office/officeart/2016/7/layout/LinearArrowProcessNumbered#1"/>
    <dgm:cxn modelId="{ADBDEF19-B637-4A7D-A041-661B34B6DAC3}" type="presParOf" srcId="{D9938462-A694-4D2B-BC8A-98DD7FFDFAAA}" destId="{B6BBB860-34CE-4234-8D3B-BDBD461D22B0}" srcOrd="5" destOrd="0" presId="urn:microsoft.com/office/officeart/2016/7/layout/LinearArrowProcessNumbered#1"/>
    <dgm:cxn modelId="{8F447F70-04A1-4BC9-AA30-09B985C0A12B}" type="presParOf" srcId="{D9938462-A694-4D2B-BC8A-98DD7FFDFAAA}" destId="{95226D6D-DC9D-43A5-AC93-827EFF228E2A}" srcOrd="6" destOrd="0" presId="urn:microsoft.com/office/officeart/2016/7/layout/LinearArrowProcessNumbered#1"/>
    <dgm:cxn modelId="{DA77B396-D37F-4BEE-A2BF-6DC1A169F3AD}" type="presParOf" srcId="{95226D6D-DC9D-43A5-AC93-827EFF228E2A}" destId="{E45CD75C-64D3-49E1-90AB-5C892F1B60BB}" srcOrd="0" destOrd="0" presId="urn:microsoft.com/office/officeart/2016/7/layout/LinearArrowProcessNumbered#1"/>
    <dgm:cxn modelId="{71D9D654-4AF2-4FD6-B673-A3B510CFC2C4}" type="presParOf" srcId="{95226D6D-DC9D-43A5-AC93-827EFF228E2A}" destId="{FEA17D8B-7307-4AC1-BA3A-35C631CF2D8B}" srcOrd="1" destOrd="0" presId="urn:microsoft.com/office/officeart/2016/7/layout/LinearArrowProcessNumbered#1"/>
    <dgm:cxn modelId="{AD56DB09-87F0-42B0-84A3-7BB7809229F3}" type="presParOf" srcId="{FEA17D8B-7307-4AC1-BA3A-35C631CF2D8B}" destId="{E6547311-AF0E-4FCF-BDD0-47989B866E24}" srcOrd="0" destOrd="0" presId="urn:microsoft.com/office/officeart/2016/7/layout/LinearArrowProcessNumbered#1"/>
    <dgm:cxn modelId="{1F1A5182-9619-4798-9CAF-D53A90DEA34D}" type="presParOf" srcId="{FEA17D8B-7307-4AC1-BA3A-35C631CF2D8B}" destId="{AE6DFE2B-B7F2-4F30-B659-B552E321FADD}" srcOrd="1" destOrd="0" presId="urn:microsoft.com/office/officeart/2016/7/layout/LinearArrowProcessNumbered#1"/>
    <dgm:cxn modelId="{E516E0E1-E2C0-4D6A-A968-452B27DECC33}" type="presParOf" srcId="{FEA17D8B-7307-4AC1-BA3A-35C631CF2D8B}" destId="{5245C8DA-1E76-407A-B430-701BCCF29F00}" srcOrd="2" destOrd="0" presId="urn:microsoft.com/office/officeart/2016/7/layout/LinearArrowProcessNumbered#1"/>
    <dgm:cxn modelId="{9175FCC8-0A0C-4E31-A3B3-971C46D3DF74}" type="presParOf" srcId="{FEA17D8B-7307-4AC1-BA3A-35C631CF2D8B}" destId="{8D76F590-811B-447B-8CED-7534489F45EC}" srcOrd="3" destOrd="0" presId="urn:microsoft.com/office/officeart/2016/7/layout/LinearArrowProcessNumbered#1"/>
    <dgm:cxn modelId="{381290E6-C932-4E85-8DB9-C439C64C4C26}" type="presParOf" srcId="{95226D6D-DC9D-43A5-AC93-827EFF228E2A}" destId="{D997FB1E-CF8D-4F5C-9E93-059F85035C01}" srcOrd="2" destOrd="0" presId="urn:microsoft.com/office/officeart/2016/7/layout/LinearArrowProcessNumbered#1"/>
    <dgm:cxn modelId="{E537C05D-53BB-4C4C-AC73-C6455980C74B}" type="presParOf" srcId="{D9938462-A694-4D2B-BC8A-98DD7FFDFAAA}" destId="{5BD921B9-FF63-486B-BBF5-5535F2AA32B5}" srcOrd="7" destOrd="0" presId="urn:microsoft.com/office/officeart/2016/7/layout/LinearArrowProcessNumbered#1"/>
    <dgm:cxn modelId="{3A78D317-010B-409E-A0C5-1AB9329DE22C}" type="presParOf" srcId="{D9938462-A694-4D2B-BC8A-98DD7FFDFAAA}" destId="{F093D1EA-1E4B-4611-A553-45F589D6189E}" srcOrd="8" destOrd="0" presId="urn:microsoft.com/office/officeart/2016/7/layout/LinearArrowProcessNumbered#1"/>
    <dgm:cxn modelId="{8AF1F224-00E1-4D84-ADE6-04C9AC31B5BE}" type="presParOf" srcId="{F093D1EA-1E4B-4611-A553-45F589D6189E}" destId="{200EAA04-D9FF-4E34-8629-9FF0013CAD96}" srcOrd="0" destOrd="0" presId="urn:microsoft.com/office/officeart/2016/7/layout/LinearArrowProcessNumbered#1"/>
    <dgm:cxn modelId="{92E9138B-6A86-4355-8521-1A6E8E247B26}" type="presParOf" srcId="{F093D1EA-1E4B-4611-A553-45F589D6189E}" destId="{311144D1-3BA2-4573-AB3C-C1D2F0AEE5A2}" srcOrd="1" destOrd="0" presId="urn:microsoft.com/office/officeart/2016/7/layout/LinearArrowProcessNumbered#1"/>
    <dgm:cxn modelId="{A79058EC-36BE-472A-9745-EE023D2F99F8}" type="presParOf" srcId="{311144D1-3BA2-4573-AB3C-C1D2F0AEE5A2}" destId="{B301E9C0-66A8-4889-AB14-A827A90B7730}" srcOrd="0" destOrd="0" presId="urn:microsoft.com/office/officeart/2016/7/layout/LinearArrowProcessNumbered#1"/>
    <dgm:cxn modelId="{3B2E8B13-A96E-4C99-8E41-9C50CF00F036}" type="presParOf" srcId="{311144D1-3BA2-4573-AB3C-C1D2F0AEE5A2}" destId="{C520B667-F0A6-4456-B459-83C4807E6047}" srcOrd="1" destOrd="0" presId="urn:microsoft.com/office/officeart/2016/7/layout/LinearArrowProcessNumbered#1"/>
    <dgm:cxn modelId="{FCAE9093-5193-4B6B-94E4-7A2C75B9C9ED}" type="presParOf" srcId="{311144D1-3BA2-4573-AB3C-C1D2F0AEE5A2}" destId="{ADD1CCE4-82A5-468F-8BC5-15D0185DBB4E}" srcOrd="2" destOrd="0" presId="urn:microsoft.com/office/officeart/2016/7/layout/LinearArrowProcessNumbered#1"/>
    <dgm:cxn modelId="{D9970249-2A11-4DDE-B24B-F7696775BF6E}" type="presParOf" srcId="{311144D1-3BA2-4573-AB3C-C1D2F0AEE5A2}" destId="{C251040B-EE34-45B4-9F5D-BC733169E090}" srcOrd="3" destOrd="0" presId="urn:microsoft.com/office/officeart/2016/7/layout/LinearArrowProcessNumbered#1"/>
    <dgm:cxn modelId="{439A1842-F0B6-4610-B149-E995DD50E26F}" type="presParOf" srcId="{F093D1EA-1E4B-4611-A553-45F589D6189E}" destId="{12E9BEA5-B7F5-4B40-9B17-6A733AF73901}" srcOrd="2" destOrd="0" presId="urn:microsoft.com/office/officeart/2016/7/layout/LinearArrowProcessNumbered#1"/>
    <dgm:cxn modelId="{7A1422A7-C125-4A27-853F-D99DF137AD04}" type="presParOf" srcId="{D9938462-A694-4D2B-BC8A-98DD7FFDFAAA}" destId="{35E6EF17-E484-4B06-BD04-1114BDD6AE49}" srcOrd="9" destOrd="0" presId="urn:microsoft.com/office/officeart/2016/7/layout/LinearArrowProcessNumbered#1"/>
    <dgm:cxn modelId="{2D074049-F8C2-4C50-B0DE-9796ED379050}" type="presParOf" srcId="{D9938462-A694-4D2B-BC8A-98DD7FFDFAAA}" destId="{F191E6AC-D335-43FD-9BCC-B6410C726B8A}" srcOrd="10" destOrd="0" presId="urn:microsoft.com/office/officeart/2016/7/layout/LinearArrowProcessNumbered#1"/>
    <dgm:cxn modelId="{E40E180A-9791-43B4-ABF6-75A6F103C1A2}" type="presParOf" srcId="{F191E6AC-D335-43FD-9BCC-B6410C726B8A}" destId="{691B272D-AEC8-430E-936D-2AB0A64D72AE}" srcOrd="0" destOrd="0" presId="urn:microsoft.com/office/officeart/2016/7/layout/LinearArrowProcessNumbered#1"/>
    <dgm:cxn modelId="{86E58116-E15D-482E-BAD1-90B3B170F2FB}" type="presParOf" srcId="{F191E6AC-D335-43FD-9BCC-B6410C726B8A}" destId="{00E7883D-13E0-419A-8CB6-169DF9386E10}" srcOrd="1" destOrd="0" presId="urn:microsoft.com/office/officeart/2016/7/layout/LinearArrowProcessNumbered#1"/>
    <dgm:cxn modelId="{5118885E-4AB5-4839-A684-6D2769C21178}" type="presParOf" srcId="{00E7883D-13E0-419A-8CB6-169DF9386E10}" destId="{98FC13F5-E633-4E1D-AC5F-6F956633F8CC}" srcOrd="0" destOrd="0" presId="urn:microsoft.com/office/officeart/2016/7/layout/LinearArrowProcessNumbered#1"/>
    <dgm:cxn modelId="{069B09BD-CB12-4861-8649-6569163AD350}" type="presParOf" srcId="{00E7883D-13E0-419A-8CB6-169DF9386E10}" destId="{852C83FD-BB6A-41CB-BDAC-26661C8025B8}" srcOrd="1" destOrd="0" presId="urn:microsoft.com/office/officeart/2016/7/layout/LinearArrowProcessNumbered#1"/>
    <dgm:cxn modelId="{06028961-C0C2-4751-B578-785C7615600E}" type="presParOf" srcId="{00E7883D-13E0-419A-8CB6-169DF9386E10}" destId="{A40815D7-3BD6-44D4-A32A-A6FD819154DF}" srcOrd="2" destOrd="0" presId="urn:microsoft.com/office/officeart/2016/7/layout/LinearArrowProcessNumbered#1"/>
    <dgm:cxn modelId="{13CCEE06-4894-4DFD-93BC-9CC0E4AB9F2F}" type="presParOf" srcId="{00E7883D-13E0-419A-8CB6-169DF9386E10}" destId="{13747DFA-6414-464B-A499-B8238DDAD9A2}" srcOrd="3" destOrd="0" presId="urn:microsoft.com/office/officeart/2016/7/layout/LinearArrowProcessNumbered#1"/>
    <dgm:cxn modelId="{C677B61A-47EA-40C1-9A4D-A73F136C4604}" type="presParOf" srcId="{F191E6AC-D335-43FD-9BCC-B6410C726B8A}" destId="{B116FA97-1FAE-40A9-8C85-DB8F4C91EF7C}" srcOrd="2" destOrd="0" presId="urn:microsoft.com/office/officeart/2016/7/layout/LinearArrow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2449-10A1-4278-B96C-C4ABAB189E46}">
      <dsp:nvSpPr>
        <dsp:cNvPr id="0" name=""/>
        <dsp:cNvSpPr/>
      </dsp:nvSpPr>
      <dsp:spPr>
        <a:xfrm>
          <a:off x="880578" y="872701"/>
          <a:ext cx="700355"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84251-3D1A-453A-AC20-F2E87A36EEF3}">
      <dsp:nvSpPr>
        <dsp:cNvPr id="0" name=""/>
        <dsp:cNvSpPr/>
      </dsp:nvSpPr>
      <dsp:spPr>
        <a:xfrm>
          <a:off x="1622955" y="813907"/>
          <a:ext cx="80540"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80E2B-37E7-47C5-9407-98DE51395E71}">
      <dsp:nvSpPr>
        <dsp:cNvPr id="0" name=""/>
        <dsp:cNvSpPr/>
      </dsp:nvSpPr>
      <dsp:spPr>
        <a:xfrm>
          <a:off x="455621" y="535324"/>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77950">
            <a:lnSpc>
              <a:spcPct val="90000"/>
            </a:lnSpc>
            <a:spcBef>
              <a:spcPct val="0"/>
            </a:spcBef>
            <a:spcAft>
              <a:spcPct val="35000"/>
            </a:spcAft>
            <a:buNone/>
          </a:pPr>
          <a:r>
            <a:rPr lang="en-US" sz="3100" kern="1200"/>
            <a:t>1</a:t>
          </a:r>
          <a:endParaRPr lang="en-US" sz="3100" kern="1200" dirty="0"/>
        </a:p>
      </dsp:txBody>
      <dsp:txXfrm>
        <a:off x="554447" y="634150"/>
        <a:ext cx="477174" cy="477174"/>
      </dsp:txXfrm>
    </dsp:sp>
    <dsp:sp modelId="{2D736B05-B42D-46EA-852B-C2BFDDD5591E}">
      <dsp:nvSpPr>
        <dsp:cNvPr id="0" name=""/>
        <dsp:cNvSpPr/>
      </dsp:nvSpPr>
      <dsp:spPr>
        <a:xfrm>
          <a:off x="5134" y="1375750"/>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ctr" defTabSz="711200">
            <a:lnSpc>
              <a:spcPct val="90000"/>
            </a:lnSpc>
            <a:spcBef>
              <a:spcPct val="0"/>
            </a:spcBef>
            <a:spcAft>
              <a:spcPct val="35000"/>
            </a:spcAft>
            <a:buNone/>
          </a:pPr>
          <a:r>
            <a:rPr lang="en-US" sz="1600" u="sng" kern="1200" dirty="0"/>
            <a:t>Image Acquisition</a:t>
          </a:r>
          <a:r>
            <a:rPr lang="en-US" sz="1600" kern="1200" dirty="0"/>
            <a:t>: Capturing or obtaining images from various sources</a:t>
          </a:r>
        </a:p>
      </dsp:txBody>
      <dsp:txXfrm>
        <a:off x="5134" y="1690910"/>
        <a:ext cx="1575799" cy="1650440"/>
      </dsp:txXfrm>
    </dsp:sp>
    <dsp:sp modelId="{C3EED68D-3CB1-4921-BC59-17FF557AA12D}">
      <dsp:nvSpPr>
        <dsp:cNvPr id="0" name=""/>
        <dsp:cNvSpPr/>
      </dsp:nvSpPr>
      <dsp:spPr>
        <a:xfrm>
          <a:off x="1756023" y="872701"/>
          <a:ext cx="15757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7249FB-7280-48CE-A739-B1C5882EAEED}">
      <dsp:nvSpPr>
        <dsp:cNvPr id="0" name=""/>
        <dsp:cNvSpPr/>
      </dsp:nvSpPr>
      <dsp:spPr>
        <a:xfrm>
          <a:off x="3373843" y="813907"/>
          <a:ext cx="80540"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CC789-AB69-4BCE-BC8B-787FB67DECC1}">
      <dsp:nvSpPr>
        <dsp:cNvPr id="0" name=""/>
        <dsp:cNvSpPr/>
      </dsp:nvSpPr>
      <dsp:spPr>
        <a:xfrm>
          <a:off x="2206509" y="535324"/>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77950">
            <a:lnSpc>
              <a:spcPct val="90000"/>
            </a:lnSpc>
            <a:spcBef>
              <a:spcPct val="0"/>
            </a:spcBef>
            <a:spcAft>
              <a:spcPct val="35000"/>
            </a:spcAft>
            <a:buNone/>
          </a:pPr>
          <a:r>
            <a:rPr lang="en-IN" sz="3100" kern="1200"/>
            <a:t>2</a:t>
          </a:r>
        </a:p>
      </dsp:txBody>
      <dsp:txXfrm>
        <a:off x="2305335" y="634150"/>
        <a:ext cx="477174" cy="477174"/>
      </dsp:txXfrm>
    </dsp:sp>
    <dsp:sp modelId="{CBE5971F-6A6C-444B-BB4B-1E02DAC5F655}">
      <dsp:nvSpPr>
        <dsp:cNvPr id="0" name=""/>
        <dsp:cNvSpPr/>
      </dsp:nvSpPr>
      <dsp:spPr>
        <a:xfrm>
          <a:off x="1756023" y="1375750"/>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ctr" defTabSz="711200">
            <a:lnSpc>
              <a:spcPct val="90000"/>
            </a:lnSpc>
            <a:spcBef>
              <a:spcPct val="0"/>
            </a:spcBef>
            <a:spcAft>
              <a:spcPct val="35000"/>
            </a:spcAft>
            <a:buNone/>
          </a:pPr>
          <a:r>
            <a:rPr lang="en-US" sz="1600" u="sng" kern="1200" dirty="0"/>
            <a:t>Pre-processing</a:t>
          </a:r>
          <a:r>
            <a:rPr lang="en-US" sz="1600" u="none" kern="1200" dirty="0"/>
            <a:t>: </a:t>
          </a:r>
          <a:r>
            <a:rPr lang="en-US" sz="1600" u="sng" kern="1200" dirty="0"/>
            <a:t>   </a:t>
          </a:r>
          <a:r>
            <a:rPr lang="en-US" sz="1600" kern="1200" dirty="0"/>
            <a:t>Grayscale Image          Blur Image         Threshold Image       Erode Image                   Dilate Image</a:t>
          </a:r>
        </a:p>
      </dsp:txBody>
      <dsp:txXfrm>
        <a:off x="1756023" y="1690910"/>
        <a:ext cx="1575799" cy="1650440"/>
      </dsp:txXfrm>
    </dsp:sp>
    <dsp:sp modelId="{69403660-B91F-4F31-9188-E4F56CDF83C4}">
      <dsp:nvSpPr>
        <dsp:cNvPr id="0" name=""/>
        <dsp:cNvSpPr/>
      </dsp:nvSpPr>
      <dsp:spPr>
        <a:xfrm>
          <a:off x="3506911" y="872701"/>
          <a:ext cx="15757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C13A9-1FDD-4FC4-A337-CF907FF0D233}">
      <dsp:nvSpPr>
        <dsp:cNvPr id="0" name=""/>
        <dsp:cNvSpPr/>
      </dsp:nvSpPr>
      <dsp:spPr>
        <a:xfrm>
          <a:off x="5124732" y="813907"/>
          <a:ext cx="80540"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F8023-7BBB-4718-BC8F-AC65EE454DC6}">
      <dsp:nvSpPr>
        <dsp:cNvPr id="0" name=""/>
        <dsp:cNvSpPr/>
      </dsp:nvSpPr>
      <dsp:spPr>
        <a:xfrm>
          <a:off x="3957398" y="535324"/>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77950">
            <a:lnSpc>
              <a:spcPct val="90000"/>
            </a:lnSpc>
            <a:spcBef>
              <a:spcPct val="0"/>
            </a:spcBef>
            <a:spcAft>
              <a:spcPct val="35000"/>
            </a:spcAft>
            <a:buNone/>
          </a:pPr>
          <a:r>
            <a:rPr lang="en-US" sz="3100" kern="1200"/>
            <a:t>3</a:t>
          </a:r>
          <a:endParaRPr lang="en-US" sz="3100" kern="1200" dirty="0"/>
        </a:p>
      </dsp:txBody>
      <dsp:txXfrm>
        <a:off x="4056224" y="634150"/>
        <a:ext cx="477174" cy="477174"/>
      </dsp:txXfrm>
    </dsp:sp>
    <dsp:sp modelId="{C988C04E-40E3-4D68-BF18-66EFFEEF4EB2}">
      <dsp:nvSpPr>
        <dsp:cNvPr id="0" name=""/>
        <dsp:cNvSpPr/>
      </dsp:nvSpPr>
      <dsp:spPr>
        <a:xfrm>
          <a:off x="3506911" y="1375750"/>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ctr" defTabSz="711200">
            <a:lnSpc>
              <a:spcPct val="90000"/>
            </a:lnSpc>
            <a:spcBef>
              <a:spcPct val="0"/>
            </a:spcBef>
            <a:spcAft>
              <a:spcPct val="35000"/>
            </a:spcAft>
            <a:buNone/>
          </a:pPr>
          <a:r>
            <a:rPr lang="en-US" sz="1600" kern="1200" dirty="0"/>
            <a:t>                                                             </a:t>
          </a:r>
          <a:r>
            <a:rPr lang="en-US" sz="1600" u="sng" kern="1200" dirty="0"/>
            <a:t>Find the Hough lines</a:t>
          </a:r>
          <a:r>
            <a:rPr lang="en-US" sz="1600" u="none" kern="1200" dirty="0"/>
            <a:t>:</a:t>
          </a:r>
          <a:r>
            <a:rPr lang="en-US" sz="1600" u="sng" kern="1200" dirty="0"/>
            <a:t>  </a:t>
          </a:r>
          <a:r>
            <a:rPr lang="en-US" sz="1600" kern="1200" dirty="0"/>
            <a:t>Using the Probabilistic Hough line transform</a:t>
          </a:r>
        </a:p>
      </dsp:txBody>
      <dsp:txXfrm>
        <a:off x="3506911" y="1690910"/>
        <a:ext cx="1575799" cy="1650440"/>
      </dsp:txXfrm>
    </dsp:sp>
    <dsp:sp modelId="{E6547311-AF0E-4FCF-BDD0-47989B866E24}">
      <dsp:nvSpPr>
        <dsp:cNvPr id="0" name=""/>
        <dsp:cNvSpPr/>
      </dsp:nvSpPr>
      <dsp:spPr>
        <a:xfrm>
          <a:off x="5257800" y="872701"/>
          <a:ext cx="15757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DFE2B-B7F2-4F30-B659-B552E321FADD}">
      <dsp:nvSpPr>
        <dsp:cNvPr id="0" name=""/>
        <dsp:cNvSpPr/>
      </dsp:nvSpPr>
      <dsp:spPr>
        <a:xfrm>
          <a:off x="6875620" y="813907"/>
          <a:ext cx="80540"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45C8DA-1E76-407A-B430-701BCCF29F00}">
      <dsp:nvSpPr>
        <dsp:cNvPr id="0" name=""/>
        <dsp:cNvSpPr/>
      </dsp:nvSpPr>
      <dsp:spPr>
        <a:xfrm>
          <a:off x="5708286" y="535324"/>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77950">
            <a:lnSpc>
              <a:spcPct val="90000"/>
            </a:lnSpc>
            <a:spcBef>
              <a:spcPct val="0"/>
            </a:spcBef>
            <a:spcAft>
              <a:spcPct val="35000"/>
            </a:spcAft>
            <a:buNone/>
          </a:pPr>
          <a:r>
            <a:rPr lang="en-US" sz="3100" kern="1200"/>
            <a:t>4</a:t>
          </a:r>
          <a:endParaRPr lang="en-US" sz="3100" kern="1200" dirty="0"/>
        </a:p>
      </dsp:txBody>
      <dsp:txXfrm>
        <a:off x="5807112" y="634150"/>
        <a:ext cx="477174" cy="477174"/>
      </dsp:txXfrm>
    </dsp:sp>
    <dsp:sp modelId="{D997FB1E-CF8D-4F5C-9E93-059F85035C01}">
      <dsp:nvSpPr>
        <dsp:cNvPr id="0" name=""/>
        <dsp:cNvSpPr/>
      </dsp:nvSpPr>
      <dsp:spPr>
        <a:xfrm>
          <a:off x="5257800" y="1375750"/>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ctr" defTabSz="711200">
            <a:lnSpc>
              <a:spcPct val="90000"/>
            </a:lnSpc>
            <a:spcBef>
              <a:spcPct val="0"/>
            </a:spcBef>
            <a:spcAft>
              <a:spcPct val="35000"/>
            </a:spcAft>
            <a:buNone/>
          </a:pPr>
          <a:r>
            <a:rPr lang="en-US" sz="1600" kern="1200" dirty="0"/>
            <a:t>                                   </a:t>
          </a:r>
          <a:r>
            <a:rPr lang="en-US" sz="1600" u="sng" kern="1200" dirty="0"/>
            <a:t>Process the Hough Lines</a:t>
          </a:r>
          <a:r>
            <a:rPr lang="en-US" sz="1600" u="none" kern="1200" dirty="0"/>
            <a:t>:</a:t>
          </a:r>
        </a:p>
        <a:p>
          <a:pPr marL="0" lvl="0" indent="0" algn="ctr" defTabSz="711200">
            <a:lnSpc>
              <a:spcPct val="90000"/>
            </a:lnSpc>
            <a:spcBef>
              <a:spcPct val="0"/>
            </a:spcBef>
            <a:spcAft>
              <a:spcPct val="35000"/>
            </a:spcAft>
            <a:buNone/>
          </a:pPr>
          <a:r>
            <a:rPr lang="en-US" sz="1600" u="none" kern="1200" dirty="0"/>
            <a:t>Finding the rotation angles</a:t>
          </a:r>
        </a:p>
        <a:p>
          <a:pPr marL="0" lvl="0" indent="0" algn="ctr" defTabSz="711200">
            <a:lnSpc>
              <a:spcPct val="90000"/>
            </a:lnSpc>
            <a:spcBef>
              <a:spcPct val="0"/>
            </a:spcBef>
            <a:spcAft>
              <a:spcPct val="35000"/>
            </a:spcAft>
            <a:buNone/>
          </a:pPr>
          <a:endParaRPr lang="en-US" sz="1600" u="none" kern="1200" dirty="0"/>
        </a:p>
      </dsp:txBody>
      <dsp:txXfrm>
        <a:off x="5257800" y="1690910"/>
        <a:ext cx="1575799" cy="1650440"/>
      </dsp:txXfrm>
    </dsp:sp>
    <dsp:sp modelId="{B301E9C0-66A8-4889-AB14-A827A90B7730}">
      <dsp:nvSpPr>
        <dsp:cNvPr id="0" name=""/>
        <dsp:cNvSpPr/>
      </dsp:nvSpPr>
      <dsp:spPr>
        <a:xfrm>
          <a:off x="7008688" y="872701"/>
          <a:ext cx="15757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20B667-F0A6-4456-B459-83C4807E6047}">
      <dsp:nvSpPr>
        <dsp:cNvPr id="0" name=""/>
        <dsp:cNvSpPr/>
      </dsp:nvSpPr>
      <dsp:spPr>
        <a:xfrm>
          <a:off x="8626509" y="813907"/>
          <a:ext cx="80540"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D1CCE4-82A5-468F-8BC5-15D0185DBB4E}">
      <dsp:nvSpPr>
        <dsp:cNvPr id="0" name=""/>
        <dsp:cNvSpPr/>
      </dsp:nvSpPr>
      <dsp:spPr>
        <a:xfrm>
          <a:off x="7459175" y="535324"/>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77950">
            <a:lnSpc>
              <a:spcPct val="90000"/>
            </a:lnSpc>
            <a:spcBef>
              <a:spcPct val="0"/>
            </a:spcBef>
            <a:spcAft>
              <a:spcPct val="35000"/>
            </a:spcAft>
            <a:buNone/>
          </a:pPr>
          <a:r>
            <a:rPr lang="en-US" sz="3100" kern="1200"/>
            <a:t>5</a:t>
          </a:r>
          <a:endParaRPr lang="en-US" sz="3100" kern="1200" dirty="0"/>
        </a:p>
      </dsp:txBody>
      <dsp:txXfrm>
        <a:off x="7558001" y="634150"/>
        <a:ext cx="477174" cy="477174"/>
      </dsp:txXfrm>
    </dsp:sp>
    <dsp:sp modelId="{12E9BEA5-B7F5-4B40-9B17-6A733AF73901}">
      <dsp:nvSpPr>
        <dsp:cNvPr id="0" name=""/>
        <dsp:cNvSpPr/>
      </dsp:nvSpPr>
      <dsp:spPr>
        <a:xfrm>
          <a:off x="7008688" y="1375750"/>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ctr" defTabSz="711200">
            <a:lnSpc>
              <a:spcPct val="90000"/>
            </a:lnSpc>
            <a:spcBef>
              <a:spcPct val="0"/>
            </a:spcBef>
            <a:spcAft>
              <a:spcPct val="35000"/>
            </a:spcAft>
            <a:buNone/>
          </a:pPr>
          <a:endParaRPr lang="en-US" sz="1600" u="sng" kern="1200" dirty="0"/>
        </a:p>
        <a:p>
          <a:pPr marL="0" lvl="0" indent="0" algn="ctr" defTabSz="711200">
            <a:lnSpc>
              <a:spcPct val="90000"/>
            </a:lnSpc>
            <a:spcBef>
              <a:spcPct val="0"/>
            </a:spcBef>
            <a:spcAft>
              <a:spcPct val="35000"/>
            </a:spcAft>
            <a:buNone/>
          </a:pPr>
          <a:r>
            <a:rPr lang="en-US" sz="1600" u="sng" kern="1200" dirty="0"/>
            <a:t>Find</a:t>
          </a:r>
          <a:r>
            <a:rPr lang="en-US" sz="1600" u="sng" kern="1200" baseline="0" dirty="0"/>
            <a:t> the Rotation Matrix</a:t>
          </a:r>
        </a:p>
      </dsp:txBody>
      <dsp:txXfrm>
        <a:off x="7008688" y="1690910"/>
        <a:ext cx="1575799" cy="1650440"/>
      </dsp:txXfrm>
    </dsp:sp>
    <dsp:sp modelId="{98FC13F5-E633-4E1D-AC5F-6F956633F8CC}">
      <dsp:nvSpPr>
        <dsp:cNvPr id="0" name=""/>
        <dsp:cNvSpPr/>
      </dsp:nvSpPr>
      <dsp:spPr>
        <a:xfrm>
          <a:off x="8759576" y="872701"/>
          <a:ext cx="7878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0815D7-3BD6-44D4-A32A-A6FD819154DF}">
      <dsp:nvSpPr>
        <dsp:cNvPr id="0" name=""/>
        <dsp:cNvSpPr/>
      </dsp:nvSpPr>
      <dsp:spPr>
        <a:xfrm>
          <a:off x="9210063" y="535324"/>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77950">
            <a:lnSpc>
              <a:spcPct val="90000"/>
            </a:lnSpc>
            <a:spcBef>
              <a:spcPct val="0"/>
            </a:spcBef>
            <a:spcAft>
              <a:spcPct val="35000"/>
            </a:spcAft>
            <a:buNone/>
          </a:pPr>
          <a:r>
            <a:rPr lang="en-US" sz="3100" kern="1200"/>
            <a:t>6</a:t>
          </a:r>
          <a:endParaRPr lang="en-US" sz="3100" kern="1200" dirty="0"/>
        </a:p>
      </dsp:txBody>
      <dsp:txXfrm>
        <a:off x="9308889" y="634150"/>
        <a:ext cx="477174" cy="477174"/>
      </dsp:txXfrm>
    </dsp:sp>
    <dsp:sp modelId="{B116FA97-1FAE-40A9-8C85-DB8F4C91EF7C}">
      <dsp:nvSpPr>
        <dsp:cNvPr id="0" name=""/>
        <dsp:cNvSpPr/>
      </dsp:nvSpPr>
      <dsp:spPr>
        <a:xfrm>
          <a:off x="8759576" y="1375750"/>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711200">
            <a:lnSpc>
              <a:spcPct val="90000"/>
            </a:lnSpc>
            <a:spcBef>
              <a:spcPct val="0"/>
            </a:spcBef>
            <a:spcAft>
              <a:spcPct val="35000"/>
            </a:spcAft>
            <a:buNone/>
          </a:pPr>
          <a:endParaRPr lang="en-US" sz="1600" b="0" i="0" u="sng" kern="1200" dirty="0"/>
        </a:p>
        <a:p>
          <a:pPr marL="0" lvl="0" indent="0" algn="l" defTabSz="711200">
            <a:lnSpc>
              <a:spcPct val="90000"/>
            </a:lnSpc>
            <a:spcBef>
              <a:spcPct val="0"/>
            </a:spcBef>
            <a:spcAft>
              <a:spcPct val="35000"/>
            </a:spcAft>
            <a:buNone/>
          </a:pPr>
          <a:r>
            <a:rPr lang="en-US" sz="1600" b="0" i="0" u="sng" kern="1200" dirty="0"/>
            <a:t>Apply the Affine Transform</a:t>
          </a:r>
          <a:endParaRPr lang="en-US" sz="1600" u="sng" kern="1200" dirty="0"/>
        </a:p>
      </dsp:txBody>
      <dsp:txXfrm>
        <a:off x="8759576" y="1690910"/>
        <a:ext cx="1575799" cy="165044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1">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0BCCEA4B-F3EB-4171-AE59-457154E02EEE}">
          <dgm:prSet phldrT="1"/>
          <dgm:t>
            <a:bodyPr/>
            <a:lstStyle/>
            <a:p>
              <a:r>
                <a:t>1</a:t>
              </a:r>
            </a:p>
          </dgm:t>
        </dgm:pt>
        <dgm:pt modelId="201" type="sibTrans" cxnId="{6E793552-5898-4293-8C7D-49823170C6CF}">
          <dgm:prSet phldrT="2"/>
          <dgm:t>
            <a:bodyPr/>
            <a:lstStyle/>
            <a:p>
              <a:r>
                <a:t>2</a:t>
              </a:r>
            </a:p>
          </dgm:t>
        </dgm:pt>
        <dgm:pt modelId="301" type="sibTrans" cxnId="{E37CDDB0-D246-4BF3-A6BB-E15F509C93D9}">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11/6/2024</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05:28:32.07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05:31:04.74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05:46:24.2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file:///D:\College_Assignments\S5\Image_Processing\houghlinetransform.ipynb"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dirty="0"/>
              <a:t>Skew correction</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a:lstStyle/>
          <a:p>
            <a:r>
              <a:rPr lang="en-US" sz="3200" b="1" dirty="0">
                <a:solidFill>
                  <a:schemeClr val="bg1"/>
                </a:solidFill>
              </a:rPr>
              <a:t>Image Processing Course Project</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098FF-0B0C-2C48-0D55-6BD946101433}"/>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a:t>Converting Image to Grayscale </a:t>
            </a:r>
          </a:p>
        </p:txBody>
      </p:sp>
      <p:sp>
        <p:nvSpPr>
          <p:cNvPr id="205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09707"/>
          </a:solidFill>
          <a:ln w="38100" cap="rnd">
            <a:solidFill>
              <a:srgbClr val="F0970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F08372-9966-01CD-8B38-062D209D3106}"/>
              </a:ext>
            </a:extLst>
          </p:cNvPr>
          <p:cNvSpPr>
            <a:spLocks noGrp="1"/>
          </p:cNvSpPr>
          <p:nvPr>
            <p:ph idx="1"/>
          </p:nvPr>
        </p:nvSpPr>
        <p:spPr>
          <a:xfrm>
            <a:off x="630936" y="2660904"/>
            <a:ext cx="4818888" cy="3547872"/>
          </a:xfrm>
        </p:spPr>
        <p:txBody>
          <a:bodyPr anchor="t">
            <a:normAutofit/>
          </a:bodyPr>
          <a:lstStyle/>
          <a:p>
            <a:pPr marL="457200" lvl="1" indent="0">
              <a:lnSpc>
                <a:spcPct val="100000"/>
              </a:lnSpc>
              <a:buNone/>
            </a:pPr>
            <a:r>
              <a:rPr lang="en-US" u="sng" dirty="0"/>
              <a:t>Purpose</a:t>
            </a:r>
            <a:r>
              <a:rPr lang="en-US" dirty="0"/>
              <a:t>: Simplifies the image by reducing it to shades of gray, which eliminates the complexity of color information. </a:t>
            </a:r>
          </a:p>
          <a:p>
            <a:pPr marL="457200" lvl="1" indent="0">
              <a:lnSpc>
                <a:spcPct val="100000"/>
              </a:lnSpc>
              <a:buNone/>
            </a:pPr>
            <a:r>
              <a:rPr lang="en-US" u="sng" dirty="0"/>
              <a:t>Reason</a:t>
            </a:r>
            <a:r>
              <a:rPr lang="en-US" dirty="0"/>
              <a:t>: In the context of the Hough Line Transform, we are interested in the structural elements of the image (i.e., edges and lines) rather than color. Converting to grayscale is a crucial step because it reduces computational complexity and ensures that subsequent edge detection algorithms operate effectively. </a:t>
            </a:r>
          </a:p>
        </p:txBody>
      </p:sp>
      <p:sp>
        <p:nvSpPr>
          <p:cNvPr id="6" name="Slide Number Placeholder 5">
            <a:extLst>
              <a:ext uri="{FF2B5EF4-FFF2-40B4-BE49-F238E27FC236}">
                <a16:creationId xmlns:a16="http://schemas.microsoft.com/office/drawing/2014/main" id="{425C46EA-1CF0-154A-045D-C9EFAE03C914}"/>
              </a:ext>
            </a:extLst>
          </p:cNvPr>
          <p:cNvSpPr>
            <a:spLocks noGrp="1"/>
          </p:cNvSpPr>
          <p:nvPr>
            <p:ph type="sldNum" sz="quarter" idx="12"/>
          </p:nvPr>
        </p:nvSpPr>
        <p:spPr>
          <a:xfrm>
            <a:off x="9729216" y="6356350"/>
            <a:ext cx="1828800" cy="365125"/>
          </a:xfrm>
        </p:spPr>
        <p:txBody>
          <a:bodyPr>
            <a:normAutofit/>
          </a:bodyPr>
          <a:lstStyle/>
          <a:p>
            <a:pPr>
              <a:spcAft>
                <a:spcPts val="600"/>
              </a:spcAft>
            </a:pPr>
            <a:fld id="{2C18C1E5-FB55-42F5-BD6D-9CC153FCDBE6}" type="slidenum">
              <a:rPr lang="en-US" smtClean="0"/>
              <a:pPr>
                <a:spcAft>
                  <a:spcPts val="600"/>
                </a:spcAft>
              </a:pPr>
              <a:t>10</a:t>
            </a:fld>
            <a:endParaRPr lang="en-US"/>
          </a:p>
        </p:txBody>
      </p:sp>
      <mc:AlternateContent xmlns:mc="http://schemas.openxmlformats.org/markup-compatibility/2006" xmlns:p14="http://schemas.microsoft.com/office/powerpoint/2010/main">
        <mc:Choice Requires="p14">
          <p:contentPart p14:bwMode="auto" r:id="rId2">
            <p14:nvContentPartPr>
              <p14:cNvPr id="2059" name="Ink 205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059" name="Ink 205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2050" name="Picture 2" descr="Free Grayscale Image Converter Online | Fotor">
            <a:extLst>
              <a:ext uri="{FF2B5EF4-FFF2-40B4-BE49-F238E27FC236}">
                <a16:creationId xmlns:a16="http://schemas.microsoft.com/office/drawing/2014/main" id="{BDA43E08-6B0F-4323-34FF-B1743B03AE1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9048" y="1723072"/>
            <a:ext cx="5458968" cy="3411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244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C254AA-C521-7215-2498-0618D6126B0A}"/>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D9059-8A0E-B7CF-5983-CDD1F0CDB4CD}"/>
              </a:ext>
            </a:extLst>
          </p:cNvPr>
          <p:cNvSpPr>
            <a:spLocks noGrp="1"/>
          </p:cNvSpPr>
          <p:nvPr>
            <p:ph type="title"/>
          </p:nvPr>
        </p:nvSpPr>
        <p:spPr>
          <a:xfrm>
            <a:off x="643128" y="951704"/>
            <a:ext cx="3419856" cy="1463040"/>
          </a:xfrm>
        </p:spPr>
        <p:txBody>
          <a:bodyPr anchor="ctr">
            <a:normAutofit/>
          </a:bodyPr>
          <a:lstStyle/>
          <a:p>
            <a:pPr>
              <a:lnSpc>
                <a:spcPct val="90000"/>
              </a:lnSpc>
            </a:pPr>
            <a:r>
              <a:rPr lang="en-US" sz="4800" dirty="0"/>
              <a:t>Blur Image</a:t>
            </a:r>
            <a:br>
              <a:rPr lang="en-US" sz="4800" dirty="0"/>
            </a:br>
            <a:endParaRPr lang="en-US" sz="4800" dirty="0"/>
          </a:p>
        </p:txBody>
      </p:sp>
      <p:sp>
        <p:nvSpPr>
          <p:cNvPr id="3" name="Content Placeholder 2">
            <a:extLst>
              <a:ext uri="{FF2B5EF4-FFF2-40B4-BE49-F238E27FC236}">
                <a16:creationId xmlns:a16="http://schemas.microsoft.com/office/drawing/2014/main" id="{2DF00DAF-AEEB-4F2D-81DE-65629552922F}"/>
              </a:ext>
            </a:extLst>
          </p:cNvPr>
          <p:cNvSpPr>
            <a:spLocks noGrp="1"/>
          </p:cNvSpPr>
          <p:nvPr>
            <p:ph idx="1"/>
          </p:nvPr>
        </p:nvSpPr>
        <p:spPr>
          <a:xfrm>
            <a:off x="4654295" y="630936"/>
            <a:ext cx="6894576" cy="1463040"/>
          </a:xfrm>
        </p:spPr>
        <p:txBody>
          <a:bodyPr anchor="ctr">
            <a:normAutofit/>
          </a:bodyPr>
          <a:lstStyle/>
          <a:p>
            <a:pPr marL="457200" lvl="1" indent="0">
              <a:lnSpc>
                <a:spcPct val="100000"/>
              </a:lnSpc>
              <a:buNone/>
            </a:pPr>
            <a:r>
              <a:rPr lang="en-US" sz="2000" u="sng" dirty="0"/>
              <a:t>Purpose</a:t>
            </a:r>
            <a:r>
              <a:rPr lang="en-US" sz="2000" dirty="0"/>
              <a:t>: Smooths the image by averaging pixel values, which helps in reducing noise and detail. </a:t>
            </a:r>
          </a:p>
          <a:p>
            <a:pPr marL="457200" lvl="1" indent="0">
              <a:lnSpc>
                <a:spcPct val="100000"/>
              </a:lnSpc>
              <a:buNone/>
            </a:pPr>
            <a:r>
              <a:rPr lang="en-US" sz="2000" u="sng" dirty="0"/>
              <a:t>Reason</a:t>
            </a:r>
            <a:r>
              <a:rPr lang="en-US" sz="2000" dirty="0"/>
              <a:t>: Blurring is essential in preprocessing to minimize the effect of noise, which can lead to false edges in edge detection. By applying a blur filter, we can ensure that the edges detected are more accurate and represent significant structural features, rather than random noise. </a:t>
            </a:r>
          </a:p>
        </p:txBody>
      </p:sp>
      <p:sp>
        <p:nvSpPr>
          <p:cNvPr id="6" name="Slide Number Placeholder 5">
            <a:extLst>
              <a:ext uri="{FF2B5EF4-FFF2-40B4-BE49-F238E27FC236}">
                <a16:creationId xmlns:a16="http://schemas.microsoft.com/office/drawing/2014/main" id="{3BB73A0D-C70B-B621-2363-A9366245F42C}"/>
              </a:ext>
            </a:extLst>
          </p:cNvPr>
          <p:cNvSpPr>
            <a:spLocks noGrp="1"/>
          </p:cNvSpPr>
          <p:nvPr>
            <p:ph type="sldNum" sz="quarter" idx="12"/>
          </p:nvPr>
        </p:nvSpPr>
        <p:spPr>
          <a:xfrm>
            <a:off x="9896136" y="6356350"/>
            <a:ext cx="1652735" cy="365125"/>
          </a:xfrm>
        </p:spPr>
        <p:txBody>
          <a:bodyPr>
            <a:normAutofit/>
          </a:bodyPr>
          <a:lstStyle/>
          <a:p>
            <a:pPr>
              <a:spcAft>
                <a:spcPts val="600"/>
              </a:spcAft>
            </a:pPr>
            <a:fld id="{2C18C1E5-FB55-42F5-BD6D-9CC153FCDBE6}" type="slidenum">
              <a:rPr lang="en-US" smtClean="0"/>
              <a:pPr>
                <a:spcAft>
                  <a:spcPts val="600"/>
                </a:spcAft>
              </a:pPr>
              <a:t>11</a:t>
            </a:fld>
            <a:endParaRPr lang="en-US"/>
          </a:p>
        </p:txBody>
      </p:sp>
      <mc:AlternateContent xmlns:mc="http://schemas.openxmlformats.org/markup-compatibility/2006" xmlns:p14="http://schemas.microsoft.com/office/powerpoint/2010/main">
        <mc:Choice Requires="p14">
          <p:contentPart p14:bwMode="auto" r:id="rId2">
            <p14:nvContentPartPr>
              <p14:cNvPr id="4105" name="Ink 410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105" name="Ink 410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107" name="Rectangle 4106">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2D00"/>
          </a:solidFill>
          <a:ln w="34925">
            <a:solidFill>
              <a:srgbClr val="FF2D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processing - Gaussian Blur - Standard Deviation, Radius and ...">
            <a:extLst>
              <a:ext uri="{FF2B5EF4-FFF2-40B4-BE49-F238E27FC236}">
                <a16:creationId xmlns:a16="http://schemas.microsoft.com/office/drawing/2014/main" id="{421A32C8-A2BC-00EB-3FA5-0AC2059076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936" y="2306750"/>
            <a:ext cx="10917936" cy="392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53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593530-46FB-FD7C-1AB7-A4ED7C9683FD}"/>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35A38-9AC3-8133-F24F-6AE117CF28BF}"/>
              </a:ext>
            </a:extLst>
          </p:cNvPr>
          <p:cNvSpPr>
            <a:spLocks noGrp="1"/>
          </p:cNvSpPr>
          <p:nvPr>
            <p:ph type="title"/>
          </p:nvPr>
        </p:nvSpPr>
        <p:spPr>
          <a:xfrm>
            <a:off x="576072" y="238539"/>
            <a:ext cx="11018520" cy="1434415"/>
          </a:xfrm>
        </p:spPr>
        <p:txBody>
          <a:bodyPr anchor="b">
            <a:normAutofit/>
          </a:bodyPr>
          <a:lstStyle/>
          <a:p>
            <a:r>
              <a:rPr lang="en-US"/>
              <a:t>Threshold Image</a:t>
            </a:r>
          </a:p>
        </p:txBody>
      </p:sp>
      <p:sp>
        <p:nvSpPr>
          <p:cNvPr id="308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DACC81-DD0D-2403-6A98-B468277363D6}"/>
              </a:ext>
            </a:extLst>
          </p:cNvPr>
          <p:cNvSpPr>
            <a:spLocks noGrp="1"/>
          </p:cNvSpPr>
          <p:nvPr>
            <p:ph idx="1"/>
          </p:nvPr>
        </p:nvSpPr>
        <p:spPr>
          <a:xfrm>
            <a:off x="572493" y="2071316"/>
            <a:ext cx="6713552" cy="4119172"/>
          </a:xfrm>
        </p:spPr>
        <p:txBody>
          <a:bodyPr anchor="t">
            <a:normAutofit/>
          </a:bodyPr>
          <a:lstStyle/>
          <a:p>
            <a:pPr marL="457200" lvl="1" indent="0">
              <a:buNone/>
            </a:pPr>
            <a:r>
              <a:rPr lang="en-US" sz="2800" u="sng" dirty="0"/>
              <a:t>Purpose</a:t>
            </a:r>
            <a:r>
              <a:rPr lang="en-US" sz="2800" dirty="0"/>
              <a:t>: Converts the image to a binary format, distinguishing objects from the background. </a:t>
            </a:r>
          </a:p>
          <a:p>
            <a:pPr marL="457200" lvl="1" indent="0">
              <a:buNone/>
            </a:pPr>
            <a:r>
              <a:rPr lang="en-US" sz="2800" u="sng" dirty="0"/>
              <a:t>Reason</a:t>
            </a:r>
            <a:r>
              <a:rPr lang="en-US" sz="2800" dirty="0"/>
              <a:t>: Thresholding helps in isolating the regions of interest (potential line segments) from the rest of the image. By converting to binary, we enhance the contrast between the objects and the background, making it easier for the Hough Line Transform to identify and focus on the prominent lines in the image. </a:t>
            </a:r>
            <a:endParaRPr lang="en-US" sz="2800" b="1" dirty="0"/>
          </a:p>
        </p:txBody>
      </p:sp>
      <p:pic>
        <p:nvPicPr>
          <p:cNvPr id="3074" name="Picture 2" descr="Stages of image processing: a) initial image; b) threshold segmentation ...">
            <a:extLst>
              <a:ext uri="{FF2B5EF4-FFF2-40B4-BE49-F238E27FC236}">
                <a16:creationId xmlns:a16="http://schemas.microsoft.com/office/drawing/2014/main" id="{002CA376-01D0-AD15-E59D-7FF289CA6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494" r="5518"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4AF1765-A085-7C15-AD37-069B1F7CDB35}"/>
              </a:ext>
            </a:extLst>
          </p:cNvPr>
          <p:cNvSpPr>
            <a:spLocks noGrp="1"/>
          </p:cNvSpPr>
          <p:nvPr>
            <p:ph type="sldNum" sz="quarter" idx="12"/>
          </p:nvPr>
        </p:nvSpPr>
        <p:spPr>
          <a:xfrm>
            <a:off x="9790706" y="6356350"/>
            <a:ext cx="1828800" cy="365125"/>
          </a:xfrm>
        </p:spPr>
        <p:txBody>
          <a:bodyPr>
            <a:normAutofit/>
          </a:bodyPr>
          <a:lstStyle/>
          <a:p>
            <a:pPr>
              <a:spcAft>
                <a:spcPts val="600"/>
              </a:spcAft>
            </a:pPr>
            <a:fld id="{2C18C1E5-FB55-42F5-BD6D-9CC153FCDBE6}" type="slidenum">
              <a:rPr lang="en-US" smtClean="0"/>
              <a:pPr>
                <a:spcAft>
                  <a:spcPts val="600"/>
                </a:spcAft>
              </a:pPr>
              <a:t>12</a:t>
            </a:fld>
            <a:endParaRPr lang="en-US"/>
          </a:p>
        </p:txBody>
      </p:sp>
    </p:spTree>
    <p:extLst>
      <p:ext uri="{BB962C8B-B14F-4D97-AF65-F5344CB8AC3E}">
        <p14:creationId xmlns:p14="http://schemas.microsoft.com/office/powerpoint/2010/main" val="27168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363C5-ABF4-2D40-1991-D5C32BA0C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DFB4A-DD44-9491-3936-B0F935E1815B}"/>
              </a:ext>
            </a:extLst>
          </p:cNvPr>
          <p:cNvSpPr>
            <a:spLocks noGrp="1"/>
          </p:cNvSpPr>
          <p:nvPr>
            <p:ph type="title"/>
          </p:nvPr>
        </p:nvSpPr>
        <p:spPr>
          <a:xfrm>
            <a:off x="576072" y="238539"/>
            <a:ext cx="11018520" cy="1434415"/>
          </a:xfrm>
        </p:spPr>
        <p:txBody>
          <a:bodyPr anchor="b">
            <a:normAutofit/>
          </a:bodyPr>
          <a:lstStyle/>
          <a:p>
            <a:r>
              <a:rPr lang="en-US" dirty="0"/>
              <a:t>Erode Image</a:t>
            </a:r>
          </a:p>
        </p:txBody>
      </p:sp>
      <p:sp>
        <p:nvSpPr>
          <p:cNvPr id="3" name="Content Placeholder 2">
            <a:extLst>
              <a:ext uri="{FF2B5EF4-FFF2-40B4-BE49-F238E27FC236}">
                <a16:creationId xmlns:a16="http://schemas.microsoft.com/office/drawing/2014/main" id="{CB7F2E2C-0475-A7FC-2A9A-0C56DD212286}"/>
              </a:ext>
            </a:extLst>
          </p:cNvPr>
          <p:cNvSpPr>
            <a:spLocks noGrp="1"/>
          </p:cNvSpPr>
          <p:nvPr>
            <p:ph idx="1"/>
          </p:nvPr>
        </p:nvSpPr>
        <p:spPr>
          <a:xfrm>
            <a:off x="572493" y="2071316"/>
            <a:ext cx="6713552" cy="4119172"/>
          </a:xfrm>
        </p:spPr>
        <p:txBody>
          <a:bodyPr anchor="t">
            <a:normAutofit/>
          </a:bodyPr>
          <a:lstStyle/>
          <a:p>
            <a:pPr marL="457200" lvl="1" indent="0">
              <a:buNone/>
            </a:pPr>
            <a:endParaRPr lang="en-US" sz="2800" u="sng" dirty="0"/>
          </a:p>
          <a:p>
            <a:pPr marL="457200" lvl="1" indent="0">
              <a:buNone/>
            </a:pPr>
            <a:r>
              <a:rPr lang="en-US" sz="2800" u="sng" dirty="0"/>
              <a:t>Purpose</a:t>
            </a:r>
            <a:r>
              <a:rPr lang="en-US" sz="2800" dirty="0"/>
              <a:t>: Removes small noise by shrinking the white regions in a binary image. </a:t>
            </a:r>
          </a:p>
          <a:p>
            <a:pPr marL="457200" lvl="1" indent="0">
              <a:buNone/>
            </a:pPr>
            <a:r>
              <a:rPr lang="en-US" sz="2800" u="sng" dirty="0"/>
              <a:t>Reason</a:t>
            </a:r>
            <a:r>
              <a:rPr lang="en-US" sz="2800" dirty="0"/>
              <a:t>: Erosion is used to eliminate tiny, irrelevant details that might have been captured during the thresholding process. This step refines the edges by stripping away small noise elements, ensuring that what remains are the most significant structural components needed for line detection.</a:t>
            </a:r>
            <a:endParaRPr lang="en-US" sz="2800" b="1" dirty="0"/>
          </a:p>
        </p:txBody>
      </p:sp>
      <p:sp>
        <p:nvSpPr>
          <p:cNvPr id="6" name="Slide Number Placeholder 5">
            <a:extLst>
              <a:ext uri="{FF2B5EF4-FFF2-40B4-BE49-F238E27FC236}">
                <a16:creationId xmlns:a16="http://schemas.microsoft.com/office/drawing/2014/main" id="{79F30D44-2F93-2BB9-090D-A8D105F226BF}"/>
              </a:ext>
            </a:extLst>
          </p:cNvPr>
          <p:cNvSpPr>
            <a:spLocks noGrp="1"/>
          </p:cNvSpPr>
          <p:nvPr>
            <p:ph type="sldNum" sz="quarter" idx="12"/>
          </p:nvPr>
        </p:nvSpPr>
        <p:spPr>
          <a:xfrm>
            <a:off x="9790706" y="6356350"/>
            <a:ext cx="1828800" cy="365125"/>
          </a:xfrm>
        </p:spPr>
        <p:txBody>
          <a:bodyPr>
            <a:normAutofit/>
          </a:bodyPr>
          <a:lstStyle/>
          <a:p>
            <a:pPr>
              <a:spcAft>
                <a:spcPts val="600"/>
              </a:spcAft>
            </a:pPr>
            <a:fld id="{2C18C1E5-FB55-42F5-BD6D-9CC153FCDBE6}" type="slidenum">
              <a:rPr lang="en-US" smtClean="0"/>
              <a:pPr>
                <a:spcAft>
                  <a:spcPts val="600"/>
                </a:spcAft>
              </a:pPr>
              <a:t>13</a:t>
            </a:fld>
            <a:endParaRPr lang="en-US"/>
          </a:p>
        </p:txBody>
      </p:sp>
      <p:pic>
        <p:nvPicPr>
          <p:cNvPr id="5122" name="Picture 2">
            <a:extLst>
              <a:ext uri="{FF2B5EF4-FFF2-40B4-BE49-F238E27FC236}">
                <a16:creationId xmlns:a16="http://schemas.microsoft.com/office/drawing/2014/main" id="{BB0534F4-FC5E-D092-EBB6-92AB9AA70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416527"/>
            <a:ext cx="10668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B2DB31B-7E54-6082-CB9D-8ECB5A7B4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0720" y="3413218"/>
            <a:ext cx="106680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9B18A2-77B7-8239-49AC-2999B82470CC}"/>
              </a:ext>
            </a:extLst>
          </p:cNvPr>
          <p:cNvSpPr txBox="1"/>
          <p:nvPr/>
        </p:nvSpPr>
        <p:spPr>
          <a:xfrm>
            <a:off x="7924800" y="5011139"/>
            <a:ext cx="1083951" cy="461665"/>
          </a:xfrm>
          <a:prstGeom prst="rect">
            <a:avLst/>
          </a:prstGeom>
          <a:noFill/>
        </p:spPr>
        <p:txBody>
          <a:bodyPr wrap="none" rtlCol="0">
            <a:spAutoFit/>
          </a:bodyPr>
          <a:lstStyle/>
          <a:p>
            <a:r>
              <a:rPr lang="en-IN" sz="2400" dirty="0"/>
              <a:t>Initial Image</a:t>
            </a:r>
          </a:p>
        </p:txBody>
      </p:sp>
      <p:sp>
        <p:nvSpPr>
          <p:cNvPr id="8" name="TextBox 7">
            <a:extLst>
              <a:ext uri="{FF2B5EF4-FFF2-40B4-BE49-F238E27FC236}">
                <a16:creationId xmlns:a16="http://schemas.microsoft.com/office/drawing/2014/main" id="{5AA4E974-869C-F691-5DA0-8C56E876B19A}"/>
              </a:ext>
            </a:extLst>
          </p:cNvPr>
          <p:cNvSpPr txBox="1"/>
          <p:nvPr/>
        </p:nvSpPr>
        <p:spPr>
          <a:xfrm>
            <a:off x="9884055" y="5011139"/>
            <a:ext cx="1180131" cy="461665"/>
          </a:xfrm>
          <a:prstGeom prst="rect">
            <a:avLst/>
          </a:prstGeom>
          <a:noFill/>
        </p:spPr>
        <p:txBody>
          <a:bodyPr wrap="none" rtlCol="0">
            <a:spAutoFit/>
          </a:bodyPr>
          <a:lstStyle/>
          <a:p>
            <a:r>
              <a:rPr lang="en-IN" sz="2400" dirty="0"/>
              <a:t>Eroded Image</a:t>
            </a:r>
          </a:p>
        </p:txBody>
      </p:sp>
    </p:spTree>
    <p:extLst>
      <p:ext uri="{BB962C8B-B14F-4D97-AF65-F5344CB8AC3E}">
        <p14:creationId xmlns:p14="http://schemas.microsoft.com/office/powerpoint/2010/main" val="310470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F8D85-45CD-891D-5E3E-0AA0CB754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4D6B89-2BE1-4CAE-AE24-409BC41E15DE}"/>
              </a:ext>
            </a:extLst>
          </p:cNvPr>
          <p:cNvSpPr>
            <a:spLocks noGrp="1"/>
          </p:cNvSpPr>
          <p:nvPr>
            <p:ph type="title"/>
          </p:nvPr>
        </p:nvSpPr>
        <p:spPr>
          <a:xfrm>
            <a:off x="576072" y="238539"/>
            <a:ext cx="11018520" cy="1434415"/>
          </a:xfrm>
        </p:spPr>
        <p:txBody>
          <a:bodyPr anchor="b">
            <a:normAutofit/>
          </a:bodyPr>
          <a:lstStyle/>
          <a:p>
            <a:r>
              <a:rPr lang="en-US" dirty="0" err="1"/>
              <a:t>Dialate</a:t>
            </a:r>
            <a:r>
              <a:rPr lang="en-US" dirty="0"/>
              <a:t> Image</a:t>
            </a:r>
          </a:p>
        </p:txBody>
      </p:sp>
      <p:sp>
        <p:nvSpPr>
          <p:cNvPr id="3" name="Content Placeholder 2">
            <a:extLst>
              <a:ext uri="{FF2B5EF4-FFF2-40B4-BE49-F238E27FC236}">
                <a16:creationId xmlns:a16="http://schemas.microsoft.com/office/drawing/2014/main" id="{03D99C4C-458F-2504-7877-31147395D897}"/>
              </a:ext>
            </a:extLst>
          </p:cNvPr>
          <p:cNvSpPr>
            <a:spLocks noGrp="1"/>
          </p:cNvSpPr>
          <p:nvPr>
            <p:ph idx="1"/>
          </p:nvPr>
        </p:nvSpPr>
        <p:spPr>
          <a:xfrm>
            <a:off x="572493" y="2071316"/>
            <a:ext cx="6713552" cy="4119172"/>
          </a:xfrm>
        </p:spPr>
        <p:txBody>
          <a:bodyPr anchor="t">
            <a:normAutofit/>
          </a:bodyPr>
          <a:lstStyle/>
          <a:p>
            <a:pPr marL="457200" lvl="1" indent="0">
              <a:buNone/>
            </a:pPr>
            <a:endParaRPr lang="en-US" sz="2800" u="sng" dirty="0"/>
          </a:p>
          <a:p>
            <a:pPr marL="457200" lvl="1" indent="0">
              <a:buNone/>
            </a:pPr>
            <a:r>
              <a:rPr lang="en-US" sz="2800" u="sng" dirty="0"/>
              <a:t>Purpose</a:t>
            </a:r>
            <a:r>
              <a:rPr lang="en-US" sz="2800" dirty="0"/>
              <a:t>: Expands the white regions in a binary image, filling in small holes and gaps. </a:t>
            </a:r>
          </a:p>
          <a:p>
            <a:pPr marL="457200" lvl="1" indent="0">
              <a:buNone/>
            </a:pPr>
            <a:r>
              <a:rPr lang="en-US" sz="2800" u="sng" dirty="0"/>
              <a:t>Reason</a:t>
            </a:r>
            <a:r>
              <a:rPr lang="en-US" sz="2800" dirty="0"/>
              <a:t>: Dilation is often used after erosion to restore the size of objects that might have been slightly reduced during erosion. It helps in connecting broken lines and filling small gaps, making the lines more continuous and easier to detect using the Hough Line Transform. </a:t>
            </a:r>
            <a:endParaRPr lang="en-US" sz="3600" b="1" dirty="0"/>
          </a:p>
        </p:txBody>
      </p:sp>
      <p:sp>
        <p:nvSpPr>
          <p:cNvPr id="6" name="Slide Number Placeholder 5">
            <a:extLst>
              <a:ext uri="{FF2B5EF4-FFF2-40B4-BE49-F238E27FC236}">
                <a16:creationId xmlns:a16="http://schemas.microsoft.com/office/drawing/2014/main" id="{EF602572-947C-7002-FFC8-C562024DB0E0}"/>
              </a:ext>
            </a:extLst>
          </p:cNvPr>
          <p:cNvSpPr>
            <a:spLocks noGrp="1"/>
          </p:cNvSpPr>
          <p:nvPr>
            <p:ph type="sldNum" sz="quarter" idx="12"/>
          </p:nvPr>
        </p:nvSpPr>
        <p:spPr>
          <a:xfrm>
            <a:off x="9790706" y="6356350"/>
            <a:ext cx="1828800" cy="365125"/>
          </a:xfrm>
        </p:spPr>
        <p:txBody>
          <a:bodyPr>
            <a:normAutofit/>
          </a:bodyPr>
          <a:lstStyle/>
          <a:p>
            <a:pPr>
              <a:spcAft>
                <a:spcPts val="600"/>
              </a:spcAft>
            </a:pPr>
            <a:fld id="{2C18C1E5-FB55-42F5-BD6D-9CC153FCDBE6}" type="slidenum">
              <a:rPr lang="en-US" smtClean="0"/>
              <a:pPr>
                <a:spcAft>
                  <a:spcPts val="600"/>
                </a:spcAft>
              </a:pPr>
              <a:t>14</a:t>
            </a:fld>
            <a:endParaRPr lang="en-US"/>
          </a:p>
        </p:txBody>
      </p:sp>
      <p:pic>
        <p:nvPicPr>
          <p:cNvPr id="5122" name="Picture 2">
            <a:extLst>
              <a:ext uri="{FF2B5EF4-FFF2-40B4-BE49-F238E27FC236}">
                <a16:creationId xmlns:a16="http://schemas.microsoft.com/office/drawing/2014/main" id="{064EC62A-2C9B-CAD9-16E0-79BE17076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416527"/>
            <a:ext cx="106680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7E00AE-5D34-B50E-E813-F96DAD0A737F}"/>
              </a:ext>
            </a:extLst>
          </p:cNvPr>
          <p:cNvSpPr txBox="1"/>
          <p:nvPr/>
        </p:nvSpPr>
        <p:spPr>
          <a:xfrm>
            <a:off x="7924800" y="5011139"/>
            <a:ext cx="1083951" cy="461665"/>
          </a:xfrm>
          <a:prstGeom prst="rect">
            <a:avLst/>
          </a:prstGeom>
          <a:noFill/>
        </p:spPr>
        <p:txBody>
          <a:bodyPr wrap="none" rtlCol="0">
            <a:spAutoFit/>
          </a:bodyPr>
          <a:lstStyle/>
          <a:p>
            <a:r>
              <a:rPr lang="en-IN" sz="2400" dirty="0"/>
              <a:t>Initial Image</a:t>
            </a:r>
          </a:p>
        </p:txBody>
      </p:sp>
      <p:sp>
        <p:nvSpPr>
          <p:cNvPr id="8" name="TextBox 7">
            <a:extLst>
              <a:ext uri="{FF2B5EF4-FFF2-40B4-BE49-F238E27FC236}">
                <a16:creationId xmlns:a16="http://schemas.microsoft.com/office/drawing/2014/main" id="{5336D6C9-961A-34F5-E23A-11CF4D021DC7}"/>
              </a:ext>
            </a:extLst>
          </p:cNvPr>
          <p:cNvSpPr txBox="1"/>
          <p:nvPr/>
        </p:nvSpPr>
        <p:spPr>
          <a:xfrm>
            <a:off x="9997386" y="5011139"/>
            <a:ext cx="1175322" cy="461665"/>
          </a:xfrm>
          <a:prstGeom prst="rect">
            <a:avLst/>
          </a:prstGeom>
          <a:noFill/>
        </p:spPr>
        <p:txBody>
          <a:bodyPr wrap="none" rtlCol="0">
            <a:spAutoFit/>
          </a:bodyPr>
          <a:lstStyle/>
          <a:p>
            <a:r>
              <a:rPr lang="en-IN" sz="2400" dirty="0"/>
              <a:t>Dilated Image</a:t>
            </a:r>
          </a:p>
        </p:txBody>
      </p:sp>
      <p:pic>
        <p:nvPicPr>
          <p:cNvPr id="6146" name="Picture 2">
            <a:extLst>
              <a:ext uri="{FF2B5EF4-FFF2-40B4-BE49-F238E27FC236}">
                <a16:creationId xmlns:a16="http://schemas.microsoft.com/office/drawing/2014/main" id="{18CFCF55-A6E3-F63B-04AC-2F4518D45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7386" y="3413218"/>
            <a:ext cx="10668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35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72945E-2214-2CF7-313A-1ACA707A229E}"/>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chemeClr val="accent1"/>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DE61F73-9158-E0C4-547A-D60459E02CB6}"/>
              </a:ext>
            </a:extLst>
          </p:cNvPr>
          <p:cNvSpPr>
            <a:spLocks noGrp="1"/>
          </p:cNvSpPr>
          <p:nvPr>
            <p:ph type="title"/>
          </p:nvPr>
        </p:nvSpPr>
        <p:spPr>
          <a:xfrm>
            <a:off x="1039163" y="1762169"/>
            <a:ext cx="4073110" cy="3122092"/>
          </a:xfrm>
        </p:spPr>
        <p:txBody>
          <a:bodyPr anchor="ctr">
            <a:normAutofit/>
          </a:bodyPr>
          <a:lstStyle/>
          <a:p>
            <a:r>
              <a:rPr lang="en-US" sz="6000">
                <a:solidFill>
                  <a:srgbClr val="FFFFFF"/>
                </a:solidFill>
              </a:rPr>
              <a:t>Rotation Matrix</a:t>
            </a:r>
          </a:p>
        </p:txBody>
      </p:sp>
      <mc:AlternateContent xmlns:mc="http://schemas.openxmlformats.org/markup-compatibility/2006" xmlns:p14="http://schemas.microsoft.com/office/powerpoint/2010/main">
        <mc:Choice Requires="p14">
          <p:contentPart p14:bwMode="auto" r:id="rId2">
            <p14:nvContentPartPr>
              <p14:cNvPr id="7179" name="Ink 717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7179" name="Ink 717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5C5320A3-9959-6600-E3D0-D1253B172A56}"/>
              </a:ext>
            </a:extLst>
          </p:cNvPr>
          <p:cNvSpPr>
            <a:spLocks noGrp="1"/>
          </p:cNvSpPr>
          <p:nvPr>
            <p:ph idx="1"/>
          </p:nvPr>
        </p:nvSpPr>
        <p:spPr>
          <a:xfrm>
            <a:off x="6095999" y="4572001"/>
            <a:ext cx="5452872" cy="1655064"/>
          </a:xfrm>
        </p:spPr>
        <p:txBody>
          <a:bodyPr anchor="t">
            <a:normAutofit/>
          </a:bodyPr>
          <a:lstStyle/>
          <a:p>
            <a:pPr marL="0" indent="0" algn="ctr">
              <a:buNone/>
            </a:pPr>
            <a:r>
              <a:rPr lang="en-US" sz="3600" dirty="0"/>
              <a:t>A rotation matrix is a mathematical tool used to perform rotations in Euclidean space.</a:t>
            </a:r>
          </a:p>
          <a:p>
            <a:pPr marL="0" indent="0" algn="ctr">
              <a:buNone/>
            </a:pPr>
            <a:endParaRPr lang="en-US" sz="3600" dirty="0"/>
          </a:p>
        </p:txBody>
      </p:sp>
      <p:sp>
        <p:nvSpPr>
          <p:cNvPr id="6" name="Slide Number Placeholder 5">
            <a:extLst>
              <a:ext uri="{FF2B5EF4-FFF2-40B4-BE49-F238E27FC236}">
                <a16:creationId xmlns:a16="http://schemas.microsoft.com/office/drawing/2014/main" id="{E81C8D6F-8A97-F1E4-C9C9-DFD4AA6419E2}"/>
              </a:ext>
            </a:extLst>
          </p:cNvPr>
          <p:cNvSpPr>
            <a:spLocks noGrp="1"/>
          </p:cNvSpPr>
          <p:nvPr>
            <p:ph type="sldNum" sz="quarter" idx="12"/>
          </p:nvPr>
        </p:nvSpPr>
        <p:spPr>
          <a:xfrm>
            <a:off x="9892913" y="6356350"/>
            <a:ext cx="1828800" cy="365125"/>
          </a:xfrm>
        </p:spPr>
        <p:txBody>
          <a:bodyPr>
            <a:normAutofit/>
          </a:bodyPr>
          <a:lstStyle/>
          <a:p>
            <a:pPr>
              <a:spcAft>
                <a:spcPts val="600"/>
              </a:spcAft>
            </a:pPr>
            <a:fld id="{2C18C1E5-FB55-42F5-BD6D-9CC153FCDBE6}" type="slidenum">
              <a:rPr lang="en-US" smtClean="0"/>
              <a:pPr>
                <a:spcAft>
                  <a:spcPts val="600"/>
                </a:spcAft>
              </a:pPr>
              <a:t>15</a:t>
            </a:fld>
            <a:endParaRPr lang="en-US"/>
          </a:p>
        </p:txBody>
      </p:sp>
      <p:pic>
        <p:nvPicPr>
          <p:cNvPr id="7170" name="Picture 2" descr="Rotating a Vector with the Rotation Matrix | Maths formula book ...">
            <a:extLst>
              <a:ext uri="{FF2B5EF4-FFF2-40B4-BE49-F238E27FC236}">
                <a16:creationId xmlns:a16="http://schemas.microsoft.com/office/drawing/2014/main" id="{217133A2-59AE-68E6-E446-4F33B0B3FA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741"/>
          <a:stretch/>
        </p:blipFill>
        <p:spPr bwMode="auto">
          <a:xfrm>
            <a:off x="6095999" y="1479792"/>
            <a:ext cx="5452873" cy="249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0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7E183-9F6D-E615-43BA-CD8EBB45B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8E593E-3113-D9EF-A1D6-DE6A14B8472A}"/>
              </a:ext>
            </a:extLst>
          </p:cNvPr>
          <p:cNvSpPr>
            <a:spLocks noGrp="1"/>
          </p:cNvSpPr>
          <p:nvPr>
            <p:ph type="title"/>
          </p:nvPr>
        </p:nvSpPr>
        <p:spPr>
          <a:xfrm>
            <a:off x="1039163" y="1762169"/>
            <a:ext cx="4073110" cy="3122092"/>
          </a:xfrm>
        </p:spPr>
        <p:txBody>
          <a:bodyPr anchor="ctr">
            <a:normAutofit/>
          </a:bodyPr>
          <a:lstStyle/>
          <a:p>
            <a:r>
              <a:rPr lang="en-US" sz="6000">
                <a:solidFill>
                  <a:srgbClr val="FFFFFF"/>
                </a:solidFill>
              </a:rPr>
              <a:t>Rotation Matrix</a:t>
            </a:r>
          </a:p>
        </p:txBody>
      </p:sp>
      <p:sp>
        <p:nvSpPr>
          <p:cNvPr id="3" name="Content Placeholder 2">
            <a:extLst>
              <a:ext uri="{FF2B5EF4-FFF2-40B4-BE49-F238E27FC236}">
                <a16:creationId xmlns:a16="http://schemas.microsoft.com/office/drawing/2014/main" id="{1A1A7CC5-20E6-C54B-34C4-62F2876B961E}"/>
              </a:ext>
            </a:extLst>
          </p:cNvPr>
          <p:cNvSpPr>
            <a:spLocks noGrp="1"/>
          </p:cNvSpPr>
          <p:nvPr>
            <p:ph idx="1"/>
          </p:nvPr>
        </p:nvSpPr>
        <p:spPr>
          <a:xfrm>
            <a:off x="3369563" y="2402552"/>
            <a:ext cx="5452872" cy="1655064"/>
          </a:xfrm>
        </p:spPr>
        <p:txBody>
          <a:bodyPr anchor="t">
            <a:normAutofit/>
          </a:bodyPr>
          <a:lstStyle/>
          <a:p>
            <a:pPr marL="0" indent="0" algn="ctr">
              <a:buNone/>
            </a:pPr>
            <a:r>
              <a:rPr lang="en-US" sz="2000" dirty="0"/>
              <a:t>An affine transform is a type of linear mapping method that preserves points, straight lines, and planes. In computer graphics and image processing, affine transformations are used to perform operations such as rotation, translation, scaling, and shearing. The transformation can be represented as a combination of these basic operations.</a:t>
            </a:r>
          </a:p>
        </p:txBody>
      </p:sp>
      <p:sp>
        <p:nvSpPr>
          <p:cNvPr id="6" name="Slide Number Placeholder 5">
            <a:extLst>
              <a:ext uri="{FF2B5EF4-FFF2-40B4-BE49-F238E27FC236}">
                <a16:creationId xmlns:a16="http://schemas.microsoft.com/office/drawing/2014/main" id="{16583A62-5C64-8088-FB29-76BE8E0F97BA}"/>
              </a:ext>
            </a:extLst>
          </p:cNvPr>
          <p:cNvSpPr>
            <a:spLocks noGrp="1"/>
          </p:cNvSpPr>
          <p:nvPr>
            <p:ph type="sldNum" sz="quarter" idx="12"/>
          </p:nvPr>
        </p:nvSpPr>
        <p:spPr>
          <a:xfrm>
            <a:off x="9892913" y="6356350"/>
            <a:ext cx="1828800" cy="365125"/>
          </a:xfrm>
        </p:spPr>
        <p:txBody>
          <a:bodyPr>
            <a:normAutofit/>
          </a:bodyPr>
          <a:lstStyle/>
          <a:p>
            <a:pPr>
              <a:spcAft>
                <a:spcPts val="600"/>
              </a:spcAft>
            </a:pPr>
            <a:fld id="{2C18C1E5-FB55-42F5-BD6D-9CC153FCDBE6}" type="slidenum">
              <a:rPr lang="en-US" smtClean="0"/>
              <a:pPr>
                <a:spcAft>
                  <a:spcPts val="600"/>
                </a:spcAft>
              </a:pPr>
              <a:t>16</a:t>
            </a:fld>
            <a:endParaRPr lang="en-US"/>
          </a:p>
        </p:txBody>
      </p:sp>
      <p:sp>
        <p:nvSpPr>
          <p:cNvPr id="7" name="Title 1">
            <a:extLst>
              <a:ext uri="{FF2B5EF4-FFF2-40B4-BE49-F238E27FC236}">
                <a16:creationId xmlns:a16="http://schemas.microsoft.com/office/drawing/2014/main" id="{48337501-55D8-94F4-EC8F-ED335DCEDB43}"/>
              </a:ext>
            </a:extLst>
          </p:cNvPr>
          <p:cNvSpPr txBox="1">
            <a:spLocks/>
          </p:cNvSpPr>
          <p:nvPr/>
        </p:nvSpPr>
        <p:spPr>
          <a:xfrm>
            <a:off x="576072" y="238539"/>
            <a:ext cx="11018520" cy="1434415"/>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7200" kern="1200">
                <a:solidFill>
                  <a:schemeClr val="tx1"/>
                </a:solidFill>
                <a:latin typeface="+mj-lt"/>
                <a:ea typeface="+mj-ea"/>
                <a:cs typeface="+mj-cs"/>
              </a:defRPr>
            </a:lvl1pPr>
          </a:lstStyle>
          <a:p>
            <a:r>
              <a:rPr lang="en-US" dirty="0"/>
              <a:t>Affine Transformation</a:t>
            </a:r>
          </a:p>
        </p:txBody>
      </p:sp>
      <p:pic>
        <p:nvPicPr>
          <p:cNvPr id="8194" name="Picture 2" descr="Affine Transformation - YouTube">
            <a:extLst>
              <a:ext uri="{FF2B5EF4-FFF2-40B4-BE49-F238E27FC236}">
                <a16:creationId xmlns:a16="http://schemas.microsoft.com/office/drawing/2014/main" id="{0458E224-2E38-108C-9044-020A62452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2" t="25494" r="2012" b="6190"/>
          <a:stretch/>
        </p:blipFill>
        <p:spPr bwMode="auto">
          <a:xfrm>
            <a:off x="3597103" y="3966128"/>
            <a:ext cx="4997791" cy="201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9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A paper with text and red text&#10;&#10;Description automatically generated">
            <a:extLst>
              <a:ext uri="{FF2B5EF4-FFF2-40B4-BE49-F238E27FC236}">
                <a16:creationId xmlns:a16="http://schemas.microsoft.com/office/drawing/2014/main" id="{EDA3D8AE-732E-E1BC-0886-25608F5D5E55}"/>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t="12951" b="12049"/>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5B080A-8B47-5F04-537F-89EE9C017634}"/>
              </a:ext>
            </a:extLst>
          </p:cNvPr>
          <p:cNvSpPr>
            <a:spLocks noGrp="1"/>
          </p:cNvSpPr>
          <p:nvPr>
            <p:ph type="title"/>
          </p:nvPr>
        </p:nvSpPr>
        <p:spPr>
          <a:xfrm>
            <a:off x="640080" y="853673"/>
            <a:ext cx="4023360" cy="5004794"/>
          </a:xfrm>
        </p:spPr>
        <p:txBody>
          <a:bodyPr>
            <a:normAutofit/>
          </a:bodyPr>
          <a:lstStyle/>
          <a:p>
            <a:r>
              <a:rPr lang="en-IN" sz="7200"/>
              <a:t>Probabilistic Hough Line Transform (PHT)</a:t>
            </a:r>
          </a:p>
        </p:txBody>
      </p:sp>
      <p:sp>
        <p:nvSpPr>
          <p:cNvPr id="3" name="Content Placeholder 2">
            <a:extLst>
              <a:ext uri="{FF2B5EF4-FFF2-40B4-BE49-F238E27FC236}">
                <a16:creationId xmlns:a16="http://schemas.microsoft.com/office/drawing/2014/main" id="{56B0B112-E55E-8891-0EBB-82C30582BDBE}"/>
              </a:ext>
            </a:extLst>
          </p:cNvPr>
          <p:cNvSpPr>
            <a:spLocks noGrp="1"/>
          </p:cNvSpPr>
          <p:nvPr>
            <p:ph idx="1"/>
          </p:nvPr>
        </p:nvSpPr>
        <p:spPr>
          <a:xfrm>
            <a:off x="5599083" y="853673"/>
            <a:ext cx="5715000" cy="5004794"/>
          </a:xfrm>
        </p:spPr>
        <p:txBody>
          <a:bodyPr anchor="ctr">
            <a:normAutofit/>
          </a:bodyPr>
          <a:lstStyle/>
          <a:p>
            <a:pPr marL="0" indent="0">
              <a:buNone/>
            </a:pPr>
            <a:r>
              <a:rPr lang="en-US" dirty="0"/>
              <a:t>The Probabilistic Hough Line Transform (PHT) is an optimized version of the standard Hough Line Transform used to detect lines in an image. Unlike the standard method, which considers all edge points, PHT randomly selects a subset of edge points to reduce computational complexity. This makes it more efficient, especially for large images or real-time applications.</a:t>
            </a:r>
            <a:endParaRPr lang="en-IN" dirty="0"/>
          </a:p>
        </p:txBody>
      </p:sp>
      <p:sp>
        <p:nvSpPr>
          <p:cNvPr id="9227"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EB88F72-3ADC-AE97-72EB-69074E7E6381}"/>
              </a:ext>
            </a:extLst>
          </p:cNvPr>
          <p:cNvSpPr>
            <a:spLocks noGrp="1"/>
          </p:cNvSpPr>
          <p:nvPr>
            <p:ph type="sldNum" sz="quarter" idx="12"/>
          </p:nvPr>
        </p:nvSpPr>
        <p:spPr>
          <a:xfrm>
            <a:off x="10039466" y="6356350"/>
            <a:ext cx="1274617" cy="365125"/>
          </a:xfrm>
        </p:spPr>
        <p:txBody>
          <a:bodyPr>
            <a:normAutofit/>
          </a:bodyPr>
          <a:lstStyle/>
          <a:p>
            <a:pPr>
              <a:spcAft>
                <a:spcPts val="600"/>
              </a:spcAft>
            </a:pPr>
            <a:fld id="{2C18C1E5-FB55-42F5-BD6D-9CC153FCDBE6}" type="slidenum">
              <a:rPr lang="en-US" smtClean="0"/>
              <a:pPr>
                <a:spcAft>
                  <a:spcPts val="600"/>
                </a:spcAft>
              </a:pPr>
              <a:t>17</a:t>
            </a:fld>
            <a:endParaRPr lang="en-US"/>
          </a:p>
        </p:txBody>
      </p:sp>
    </p:spTree>
    <p:extLst>
      <p:ext uri="{BB962C8B-B14F-4D97-AF65-F5344CB8AC3E}">
        <p14:creationId xmlns:p14="http://schemas.microsoft.com/office/powerpoint/2010/main" val="76123428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68D8-99C3-C7B5-C129-E02A9C9634DC}"/>
              </a:ext>
            </a:extLst>
          </p:cNvPr>
          <p:cNvSpPr>
            <a:spLocks noGrp="1"/>
          </p:cNvSpPr>
          <p:nvPr>
            <p:ph type="title"/>
          </p:nvPr>
        </p:nvSpPr>
        <p:spPr/>
        <p:txBody>
          <a:bodyPr/>
          <a:lstStyle/>
          <a:p>
            <a:r>
              <a:rPr lang="en-IN" dirty="0"/>
              <a:t>Demo</a:t>
            </a:r>
          </a:p>
        </p:txBody>
      </p:sp>
      <p:sp>
        <p:nvSpPr>
          <p:cNvPr id="3" name="Text Placeholder 2">
            <a:extLst>
              <a:ext uri="{FF2B5EF4-FFF2-40B4-BE49-F238E27FC236}">
                <a16:creationId xmlns:a16="http://schemas.microsoft.com/office/drawing/2014/main" id="{429D81BD-A3B3-5EB7-FA83-965B2445518C}"/>
              </a:ext>
            </a:extLst>
          </p:cNvPr>
          <p:cNvSpPr>
            <a:spLocks noGrp="1"/>
          </p:cNvSpPr>
          <p:nvPr>
            <p:ph type="body" sz="quarter" idx="13"/>
          </p:nvPr>
        </p:nvSpPr>
        <p:spPr/>
        <p:txBody>
          <a:bodyPr/>
          <a:lstStyle/>
          <a:p>
            <a:r>
              <a:rPr lang="en-IN" dirty="0">
                <a:hlinkClick r:id="rId2" action="ppaction://hlinkfile"/>
              </a:rPr>
              <a:t>link</a:t>
            </a:r>
            <a:endParaRPr lang="en-IN" dirty="0"/>
          </a:p>
        </p:txBody>
      </p:sp>
    </p:spTree>
    <p:extLst>
      <p:ext uri="{BB962C8B-B14F-4D97-AF65-F5344CB8AC3E}">
        <p14:creationId xmlns:p14="http://schemas.microsoft.com/office/powerpoint/2010/main" val="290109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8E89F-0A95-7F90-3140-972BDCFCF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F18BD-3EC3-7ED7-C092-AB8F4DCD6D52}"/>
              </a:ext>
            </a:extLst>
          </p:cNvPr>
          <p:cNvSpPr>
            <a:spLocks noGrp="1"/>
          </p:cNvSpPr>
          <p:nvPr>
            <p:ph type="title"/>
          </p:nvPr>
        </p:nvSpPr>
        <p:spPr/>
        <p:txBody>
          <a:bodyPr/>
          <a:lstStyle/>
          <a:p>
            <a:r>
              <a:rPr lang="en-US" dirty="0"/>
              <a:t>Why do we do it?</a:t>
            </a:r>
          </a:p>
        </p:txBody>
      </p:sp>
      <p:sp>
        <p:nvSpPr>
          <p:cNvPr id="3" name="Text Placeholder 2">
            <a:extLst>
              <a:ext uri="{FF2B5EF4-FFF2-40B4-BE49-F238E27FC236}">
                <a16:creationId xmlns:a16="http://schemas.microsoft.com/office/drawing/2014/main" id="{31261463-6926-C0C0-357A-FAB170ED0426}"/>
              </a:ext>
            </a:extLst>
          </p:cNvPr>
          <p:cNvSpPr>
            <a:spLocks noGrp="1"/>
          </p:cNvSpPr>
          <p:nvPr>
            <p:ph type="body" sz="quarter" idx="13"/>
          </p:nvPr>
        </p:nvSpPr>
        <p:spPr/>
        <p:txBody>
          <a:bodyPr/>
          <a:lstStyle/>
          <a:p>
            <a:r>
              <a:rPr lang="en-US" sz="3200" dirty="0">
                <a:solidFill>
                  <a:schemeClr val="bg1"/>
                </a:solidFill>
              </a:rPr>
              <a:t>Why </a:t>
            </a:r>
            <a:r>
              <a:rPr lang="en-US" sz="3200" dirty="0" err="1">
                <a:solidFill>
                  <a:schemeClr val="bg1"/>
                </a:solidFill>
              </a:rPr>
              <a:t>Houghline</a:t>
            </a:r>
            <a:r>
              <a:rPr lang="en-US" sz="3200" dirty="0">
                <a:solidFill>
                  <a:schemeClr val="bg1"/>
                </a:solidFill>
              </a:rPr>
              <a:t> Transform?</a:t>
            </a:r>
          </a:p>
          <a:p>
            <a:endParaRPr lang="en-US" dirty="0"/>
          </a:p>
        </p:txBody>
      </p:sp>
    </p:spTree>
    <p:extLst>
      <p:ext uri="{BB962C8B-B14F-4D97-AF65-F5344CB8AC3E}">
        <p14:creationId xmlns:p14="http://schemas.microsoft.com/office/powerpoint/2010/main" val="46473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lstStyle/>
          <a:p>
            <a:pPr lvl="0"/>
            <a:r>
              <a:rPr lang="en-US" dirty="0"/>
              <a:t>What is it?</a:t>
            </a:r>
          </a:p>
          <a:p>
            <a:pPr lvl="0"/>
            <a:r>
              <a:rPr lang="en-US" dirty="0"/>
              <a:t>Where do we use it?</a:t>
            </a:r>
          </a:p>
          <a:p>
            <a:pPr lvl="0"/>
            <a:r>
              <a:rPr lang="en-US" dirty="0"/>
              <a:t>How do we do it?</a:t>
            </a:r>
          </a:p>
          <a:p>
            <a:pPr lvl="0"/>
            <a:r>
              <a:rPr lang="en-US" dirty="0"/>
              <a:t>Why do we use it?</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dirty="0"/>
              <a:t>alternatives</a:t>
            </a:r>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p:txBody>
          <a:bodyPr/>
          <a:lstStyle/>
          <a:p>
            <a:r>
              <a:rPr lang="en-US" dirty="0"/>
              <a:t>Radon Transform</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p:txBody>
          <a:bodyPr/>
          <a:lstStyle/>
          <a:p>
            <a:pPr lvl="0"/>
            <a:r>
              <a:rPr lang="en-US" u="sng" dirty="0"/>
              <a:t>More Complex and Computationally Intensive</a:t>
            </a:r>
            <a:r>
              <a:rPr lang="en-US" dirty="0"/>
              <a:t>: Radon Transform is powerful but can be overkill for simple document skew correction, making it less efficient for this specific task. </a:t>
            </a:r>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p:txBody>
          <a:bodyPr/>
          <a:lstStyle/>
          <a:p>
            <a:r>
              <a:rPr lang="en-IN" dirty="0"/>
              <a:t>Projection Profile Analysis</a:t>
            </a:r>
            <a:endParaRPr lang="en-US" dirty="0"/>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p:txBody>
          <a:bodyPr/>
          <a:lstStyle/>
          <a:p>
            <a:pPr lvl="0"/>
            <a:r>
              <a:rPr lang="en-US" b="1" u="sng" dirty="0"/>
              <a:t>Quick and too Simple</a:t>
            </a:r>
            <a:r>
              <a:rPr lang="en-US" b="1" dirty="0"/>
              <a:t>: </a:t>
            </a:r>
            <a:r>
              <a:rPr lang="en-US" dirty="0"/>
              <a:t>Projection Profile Analysis is efficient but might struggle with documents that don’t have evenly spaced, well-defined text lines, reducing accuracy in more complex or noisy images. </a:t>
            </a:r>
          </a:p>
        </p:txBody>
      </p:sp>
      <p:sp>
        <p:nvSpPr>
          <p:cNvPr id="7" name="Date Placeholder 6">
            <a:extLst>
              <a:ext uri="{FF2B5EF4-FFF2-40B4-BE49-F238E27FC236}">
                <a16:creationId xmlns:a16="http://schemas.microsoft.com/office/drawing/2014/main" id="{5106234C-6B47-4BED-963B-6EC9C25B552A}"/>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61A905F0-41FB-4528-82FB-9C213C0947D5}"/>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20</a:t>
            </a:fld>
            <a:endParaRPr lang="en-US" dirty="0"/>
          </a:p>
        </p:txBody>
      </p:sp>
    </p:spTree>
    <p:extLst>
      <p:ext uri="{BB962C8B-B14F-4D97-AF65-F5344CB8AC3E}">
        <p14:creationId xmlns:p14="http://schemas.microsoft.com/office/powerpoint/2010/main" val="382836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a:extLst>
              <a:ext uri="{FF2B5EF4-FFF2-40B4-BE49-F238E27FC236}">
                <a16:creationId xmlns:a16="http://schemas.microsoft.com/office/drawing/2014/main" id="{35C908B9-6B8B-DF83-4E2D-9C3854C93A92}"/>
              </a:ext>
            </a:extLst>
          </p:cNvPr>
          <p:cNvPicPr>
            <a:picLocks noGrp="1" noChangeAspect="1"/>
          </p:cNvPicPr>
          <p:nvPr>
            <p:ph type="pic" sz="quarter" idx="14"/>
          </p:nvPr>
        </p:nvPicPr>
        <p:blipFill>
          <a:blip r:embed="rId2">
            <a:alphaModFix amt="90000"/>
            <a:extLst>
              <a:ext uri="{BEBA8EAE-BF5A-486C-A8C5-ECC9F3942E4B}">
                <a14:imgProps xmlns:a14="http://schemas.microsoft.com/office/drawing/2010/main">
                  <a14:imgLayer r:embed="rId3">
                    <a14:imgEffect>
                      <a14:saturation sat="0"/>
                    </a14:imgEffect>
                  </a14:imgLayer>
                </a14:imgProps>
              </a:ext>
            </a:extLst>
          </a:blip>
          <a:srcRect t="10692" r="-1" b="-1"/>
          <a:stretch/>
        </p:blipFill>
        <p:spPr>
          <a:xfrm>
            <a:off x="20" y="10"/>
            <a:ext cx="12188932" cy="6857990"/>
          </a:xfrm>
          <a:prstGeom prst="rect">
            <a:avLst/>
          </a:prstGeom>
        </p:spPr>
      </p:pic>
      <p:sp>
        <p:nvSpPr>
          <p:cNvPr id="27" name="Freeform: Shape 26">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CD054"/>
          </a:solidFill>
          <a:ln w="12700"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CBCDF373-B5D6-4F86-8E13-9DB2240140AA}"/>
              </a:ext>
            </a:extLst>
          </p:cNvPr>
          <p:cNvSpPr>
            <a:spLocks noGrp="1"/>
          </p:cNvSpPr>
          <p:nvPr>
            <p:ph type="title"/>
          </p:nvPr>
        </p:nvSpPr>
        <p:spPr>
          <a:xfrm>
            <a:off x="6196262" y="1407694"/>
            <a:ext cx="4511843" cy="1564106"/>
          </a:xfrm>
        </p:spPr>
        <p:txBody>
          <a:bodyPr vert="horz" lIns="91440" tIns="45720" rIns="91440" bIns="45720" rtlCol="0" anchor="b">
            <a:normAutofit/>
          </a:bodyPr>
          <a:lstStyle/>
          <a:p>
            <a:r>
              <a:rPr lang="en-US" sz="6000" dirty="0"/>
              <a:t>Summary</a:t>
            </a:r>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CD054"/>
          </a:solidFill>
          <a:ln w="38100" cap="rnd">
            <a:solidFill>
              <a:srgbClr val="CCD05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22901A9-2FA2-4FF9-8C8C-B9DE9921F62D}"/>
              </a:ext>
            </a:extLst>
          </p:cNvPr>
          <p:cNvSpPr>
            <a:spLocks noGrp="1"/>
          </p:cNvSpPr>
          <p:nvPr>
            <p:ph idx="1"/>
          </p:nvPr>
        </p:nvSpPr>
        <p:spPr>
          <a:xfrm>
            <a:off x="6196262" y="3123151"/>
            <a:ext cx="4748143" cy="2141621"/>
          </a:xfrm>
        </p:spPr>
        <p:txBody>
          <a:bodyPr vert="horz" lIns="91440" tIns="45720" rIns="91440" bIns="45720" rtlCol="0">
            <a:normAutofit/>
          </a:bodyPr>
          <a:lstStyle/>
          <a:p>
            <a:r>
              <a:rPr lang="en-US" u="sng" dirty="0"/>
              <a:t>The Hough Line Transform offers a sweet spot</a:t>
            </a:r>
            <a:r>
              <a:rPr lang="en-US" dirty="0"/>
              <a:t>: It’s more robust and accurate for a variety of document types compared to Projection Profile Analysis, and less complex than Radon Transform, making it our preferred approach for skew correction of document images. </a:t>
            </a:r>
          </a:p>
        </p:txBody>
      </p:sp>
    </p:spTree>
    <p:extLst>
      <p:ext uri="{BB962C8B-B14F-4D97-AF65-F5344CB8AC3E}">
        <p14:creationId xmlns:p14="http://schemas.microsoft.com/office/powerpoint/2010/main" val="306516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3CD-059C-4A3C-8337-1053A06658D2}"/>
              </a:ext>
            </a:extLst>
          </p:cNvPr>
          <p:cNvSpPr>
            <a:spLocks noGrp="1"/>
          </p:cNvSpPr>
          <p:nvPr>
            <p:ph type="title"/>
          </p:nvPr>
        </p:nvSpPr>
        <p:spPr/>
        <p:txBody>
          <a:bodyPr/>
          <a:lstStyle/>
          <a:p>
            <a:r>
              <a:rPr lang="en-US" sz="6000" dirty="0">
                <a:solidFill>
                  <a:schemeClr val="bg1"/>
                </a:solidFill>
              </a:rPr>
              <a:t>Thank YOU</a:t>
            </a:r>
            <a:endParaRPr lang="en-US" dirty="0"/>
          </a:p>
        </p:txBody>
      </p:sp>
      <p:sp>
        <p:nvSpPr>
          <p:cNvPr id="5" name="Slide Number Placeholder 4">
            <a:extLst>
              <a:ext uri="{FF2B5EF4-FFF2-40B4-BE49-F238E27FC236}">
                <a16:creationId xmlns:a16="http://schemas.microsoft.com/office/drawing/2014/main" id="{7B03B7BE-39F6-40AC-AB8F-9F8D5C70A057}"/>
              </a:ext>
            </a:extLst>
          </p:cNvPr>
          <p:cNvSpPr>
            <a:spLocks noGrp="1"/>
          </p:cNvSpPr>
          <p:nvPr>
            <p:ph type="sldNum" sz="quarter" idx="12"/>
          </p:nvPr>
        </p:nvSpPr>
        <p:spPr/>
        <p:txBody>
          <a:bodyPr/>
          <a:lstStyle/>
          <a:p>
            <a:fld id="{2C18C1E5-FB55-42F5-BD6D-9CC153FCDBE6}" type="slidenum">
              <a:rPr lang="en-US" smtClean="0"/>
              <a:pPr/>
              <a:t>22</a:t>
            </a:fld>
            <a:endParaRPr lang="en-US" dirty="0"/>
          </a:p>
        </p:txBody>
      </p:sp>
      <p:sp>
        <p:nvSpPr>
          <p:cNvPr id="6" name="Text Placeholder 5">
            <a:extLst>
              <a:ext uri="{FF2B5EF4-FFF2-40B4-BE49-F238E27FC236}">
                <a16:creationId xmlns:a16="http://schemas.microsoft.com/office/drawing/2014/main" id="{C60A5F81-EE45-46FC-B164-639C4AA8693B}"/>
              </a:ext>
            </a:extLst>
          </p:cNvPr>
          <p:cNvSpPr>
            <a:spLocks noGrp="1"/>
          </p:cNvSpPr>
          <p:nvPr>
            <p:ph type="body" sz="quarter" idx="13"/>
          </p:nvPr>
        </p:nvSpPr>
        <p:spPr>
          <a:xfrm>
            <a:off x="1527048" y="3882639"/>
            <a:ext cx="9144000" cy="1627632"/>
          </a:xfrm>
        </p:spPr>
        <p:txBody>
          <a:bodyPr>
            <a:normAutofit fontScale="92500" lnSpcReduction="20000"/>
          </a:bodyPr>
          <a:lstStyle/>
          <a:p>
            <a:r>
              <a:rPr lang="en-US" sz="3200" dirty="0">
                <a:solidFill>
                  <a:schemeClr val="bg1"/>
                </a:solidFill>
              </a:rPr>
              <a:t>Praval Pattam – CS04 – B220057CS</a:t>
            </a:r>
          </a:p>
          <a:p>
            <a:r>
              <a:rPr lang="en-US" dirty="0"/>
              <a:t>Pranav Sai </a:t>
            </a:r>
            <a:r>
              <a:rPr lang="en-US" dirty="0" err="1"/>
              <a:t>Sarvepalli</a:t>
            </a:r>
            <a:r>
              <a:rPr lang="en-US" dirty="0"/>
              <a:t> -</a:t>
            </a:r>
            <a:r>
              <a:rPr lang="en-US" sz="3200" dirty="0">
                <a:solidFill>
                  <a:schemeClr val="bg1"/>
                </a:solidFill>
              </a:rPr>
              <a:t> CS04</a:t>
            </a:r>
            <a:r>
              <a:rPr lang="en-US" dirty="0"/>
              <a:t> – B220055CS</a:t>
            </a:r>
          </a:p>
          <a:p>
            <a:r>
              <a:rPr lang="en-US" sz="3200" dirty="0">
                <a:solidFill>
                  <a:schemeClr val="bg1"/>
                </a:solidFill>
              </a:rPr>
              <a:t>Potluri </a:t>
            </a:r>
            <a:r>
              <a:rPr lang="en-US" sz="3200" dirty="0" err="1">
                <a:solidFill>
                  <a:schemeClr val="bg1"/>
                </a:solidFill>
              </a:rPr>
              <a:t>Theenesh</a:t>
            </a:r>
            <a:r>
              <a:rPr lang="en-US" sz="3200" dirty="0">
                <a:solidFill>
                  <a:schemeClr val="bg1"/>
                </a:solidFill>
              </a:rPr>
              <a:t> - CS04 – B221121CS</a:t>
            </a:r>
          </a:p>
        </p:txBody>
      </p:sp>
    </p:spTree>
    <p:extLst>
      <p:ext uri="{BB962C8B-B14F-4D97-AF65-F5344CB8AC3E}">
        <p14:creationId xmlns:p14="http://schemas.microsoft.com/office/powerpoint/2010/main" val="233790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dirty="0"/>
              <a:t>What is it?</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p:txBody>
          <a:bodyPr/>
          <a:lstStyle/>
          <a:p>
            <a:r>
              <a:rPr lang="en-US" sz="3200" dirty="0">
                <a:solidFill>
                  <a:schemeClr val="bg1"/>
                </a:solidFill>
              </a:rPr>
              <a:t>Defining Skewedness</a:t>
            </a:r>
          </a:p>
          <a:p>
            <a:endParaRPr lang="en-US" dirty="0"/>
          </a:p>
        </p:txBody>
      </p:sp>
    </p:spTree>
    <p:extLst>
      <p:ext uri="{BB962C8B-B14F-4D97-AF65-F5344CB8AC3E}">
        <p14:creationId xmlns:p14="http://schemas.microsoft.com/office/powerpoint/2010/main" val="220143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p:txBody>
          <a:bodyPr/>
          <a:lstStyle/>
          <a:p>
            <a:r>
              <a:rPr lang="en-US" dirty="0"/>
              <a:t>Skewed Documents</a:t>
            </a:r>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p:txBody>
          <a:bodyPr>
            <a:normAutofit/>
          </a:bodyPr>
          <a:lstStyle/>
          <a:p>
            <a:r>
              <a:rPr lang="en-US" sz="3200" dirty="0"/>
              <a:t>While working with the document data in CV, the performance of any machine learning system is always impacted by the skewness of the documents. If the document skewness is not properly corrected before feeding the document to the model, then accurate predictions cannot be expected from the model. </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4</a:t>
            </a:fld>
            <a:endParaRPr lang="en-US" dirty="0"/>
          </a:p>
        </p:txBody>
      </p:sp>
      <p:sp>
        <p:nvSpPr>
          <p:cNvPr id="2" name="AutoShape 2" descr="(a) Handwritten skewed document; (b) Skew corrected image (skew angle ...">
            <a:extLst>
              <a:ext uri="{FF2B5EF4-FFF2-40B4-BE49-F238E27FC236}">
                <a16:creationId xmlns:a16="http://schemas.microsoft.com/office/drawing/2014/main" id="{BC9B7924-07CC-A430-5A5F-012111E66F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Placeholder 15" descr="A close-up of a message&#10;&#10;Description automatically generated">
            <a:extLst>
              <a:ext uri="{FF2B5EF4-FFF2-40B4-BE49-F238E27FC236}">
                <a16:creationId xmlns:a16="http://schemas.microsoft.com/office/drawing/2014/main" id="{AF281036-0671-E636-665D-10927DBDF83B}"/>
              </a:ext>
            </a:extLst>
          </p:cNvPr>
          <p:cNvPicPr>
            <a:picLocks noGrp="1" noChangeAspect="1"/>
          </p:cNvPicPr>
          <p:nvPr>
            <p:ph type="pic" sz="quarter" idx="14"/>
          </p:nvPr>
        </p:nvPicPr>
        <p:blipFill>
          <a:blip r:embed="rId2"/>
          <a:srcRect l="6155" t="1967" r="6155" b="5470"/>
          <a:stretch/>
        </p:blipFill>
        <p:spPr>
          <a:xfrm>
            <a:off x="0" y="4411066"/>
            <a:ext cx="4038599" cy="2310409"/>
          </a:xfrm>
        </p:spPr>
      </p:pic>
      <p:pic>
        <p:nvPicPr>
          <p:cNvPr id="20" name="Picture Placeholder 19" descr="A close-up of a newspaper&#10;&#10;Description automatically generated">
            <a:extLst>
              <a:ext uri="{FF2B5EF4-FFF2-40B4-BE49-F238E27FC236}">
                <a16:creationId xmlns:a16="http://schemas.microsoft.com/office/drawing/2014/main" id="{981EA9AC-3870-F8AB-E2D7-D75D860A4E1D}"/>
              </a:ext>
            </a:extLst>
          </p:cNvPr>
          <p:cNvPicPr>
            <a:picLocks noGrp="1" noChangeAspect="1"/>
          </p:cNvPicPr>
          <p:nvPr>
            <p:ph type="pic" sz="quarter" idx="13"/>
          </p:nvPr>
        </p:nvPicPr>
        <p:blipFill>
          <a:blip r:embed="rId3"/>
          <a:srcRect l="27708" r="27708"/>
          <a:stretch>
            <a:fillRect/>
          </a:stretch>
        </p:blipFill>
        <p:spPr/>
      </p:pic>
    </p:spTree>
    <p:extLst>
      <p:ext uri="{BB962C8B-B14F-4D97-AF65-F5344CB8AC3E}">
        <p14:creationId xmlns:p14="http://schemas.microsoft.com/office/powerpoint/2010/main" val="179537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46C3-6117-891E-B08E-79CE4804D02D}"/>
              </a:ext>
            </a:extLst>
          </p:cNvPr>
          <p:cNvSpPr>
            <a:spLocks noGrp="1"/>
          </p:cNvSpPr>
          <p:nvPr>
            <p:ph type="title"/>
          </p:nvPr>
        </p:nvSpPr>
        <p:spPr/>
        <p:txBody>
          <a:bodyPr/>
          <a:lstStyle/>
          <a:p>
            <a:r>
              <a:rPr lang="en-IN" dirty="0"/>
              <a:t>Hough Line transform </a:t>
            </a:r>
          </a:p>
        </p:txBody>
      </p:sp>
      <p:sp>
        <p:nvSpPr>
          <p:cNvPr id="3" name="Content Placeholder 2">
            <a:extLst>
              <a:ext uri="{FF2B5EF4-FFF2-40B4-BE49-F238E27FC236}">
                <a16:creationId xmlns:a16="http://schemas.microsoft.com/office/drawing/2014/main" id="{49914C97-4099-5A30-10B1-6699DF99BB9E}"/>
              </a:ext>
            </a:extLst>
          </p:cNvPr>
          <p:cNvSpPr>
            <a:spLocks noGrp="1"/>
          </p:cNvSpPr>
          <p:nvPr>
            <p:ph idx="1"/>
          </p:nvPr>
        </p:nvSpPr>
        <p:spPr/>
        <p:txBody>
          <a:bodyPr/>
          <a:lstStyle/>
          <a:p>
            <a:r>
              <a:rPr lang="en-US" dirty="0"/>
              <a:t>The Hough Line Transform is a fundamental technique in image processing and computer vision, primarily used for detecting straight lines in images. Introduced by Paul Hough in 1962, this method has undergone various enhancements and adaptations to improve its efficiency and accuracy. </a:t>
            </a:r>
          </a:p>
          <a:p>
            <a:r>
              <a:rPr lang="en-US" dirty="0"/>
              <a:t>The Hough Line Transform works by transforming points in the image space into a parameter space, where each point in the image space corresponds to a line in the parameter space. The most common parameterization is the polar coordinate system, where a line is represented by the parameters (ρ, θ). Here, (ρ) is the perpendicular distance from the origin to the line, and (θ) is the angle between the x-axis and the line’s normal. </a:t>
            </a:r>
            <a:endParaRPr lang="en-IN" dirty="0"/>
          </a:p>
        </p:txBody>
      </p:sp>
      <p:sp>
        <p:nvSpPr>
          <p:cNvPr id="6" name="Slide Number Placeholder 5">
            <a:extLst>
              <a:ext uri="{FF2B5EF4-FFF2-40B4-BE49-F238E27FC236}">
                <a16:creationId xmlns:a16="http://schemas.microsoft.com/office/drawing/2014/main" id="{C71EC6D5-F77C-BF96-598D-5C81E2E1A341}"/>
              </a:ext>
            </a:extLst>
          </p:cNvPr>
          <p:cNvSpPr>
            <a:spLocks noGrp="1"/>
          </p:cNvSpPr>
          <p:nvPr>
            <p:ph type="sldNum" sz="quarter" idx="12"/>
          </p:nvPr>
        </p:nvSpPr>
        <p:spPr/>
        <p:txBody>
          <a:bodyPr/>
          <a:lstStyle/>
          <a:p>
            <a:fld id="{2C18C1E5-FB55-42F5-BD6D-9CC153FCDBE6}" type="slidenum">
              <a:rPr lang="en-US" smtClean="0"/>
              <a:t>5</a:t>
            </a:fld>
            <a:endParaRPr lang="en-US" dirty="0"/>
          </a:p>
        </p:txBody>
      </p:sp>
    </p:spTree>
    <p:extLst>
      <p:ext uri="{BB962C8B-B14F-4D97-AF65-F5344CB8AC3E}">
        <p14:creationId xmlns:p14="http://schemas.microsoft.com/office/powerpoint/2010/main" val="416826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4298B-2787-5078-E11B-27EC07C01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11D57-F082-9FF7-E499-B88F05AA1960}"/>
              </a:ext>
            </a:extLst>
          </p:cNvPr>
          <p:cNvSpPr>
            <a:spLocks noGrp="1"/>
          </p:cNvSpPr>
          <p:nvPr>
            <p:ph type="title"/>
          </p:nvPr>
        </p:nvSpPr>
        <p:spPr/>
        <p:txBody>
          <a:bodyPr/>
          <a:lstStyle/>
          <a:p>
            <a:r>
              <a:rPr lang="en-US" dirty="0"/>
              <a:t>WHERE DO we use it?</a:t>
            </a:r>
          </a:p>
        </p:txBody>
      </p:sp>
      <p:sp>
        <p:nvSpPr>
          <p:cNvPr id="3" name="Text Placeholder 2">
            <a:extLst>
              <a:ext uri="{FF2B5EF4-FFF2-40B4-BE49-F238E27FC236}">
                <a16:creationId xmlns:a16="http://schemas.microsoft.com/office/drawing/2014/main" id="{BE7D2A3F-5A62-D325-742C-7D1457047A84}"/>
              </a:ext>
            </a:extLst>
          </p:cNvPr>
          <p:cNvSpPr>
            <a:spLocks noGrp="1"/>
          </p:cNvSpPr>
          <p:nvPr>
            <p:ph type="body" sz="quarter" idx="13"/>
          </p:nvPr>
        </p:nvSpPr>
        <p:spPr/>
        <p:txBody>
          <a:bodyPr/>
          <a:lstStyle/>
          <a:p>
            <a:r>
              <a:rPr lang="en-US" dirty="0"/>
              <a:t>Optical character recognition</a:t>
            </a:r>
            <a:endParaRPr lang="en-US" sz="3200" dirty="0">
              <a:solidFill>
                <a:schemeClr val="bg1"/>
              </a:solidFill>
            </a:endParaRPr>
          </a:p>
          <a:p>
            <a:endParaRPr lang="en-US" dirty="0"/>
          </a:p>
        </p:txBody>
      </p:sp>
    </p:spTree>
    <p:extLst>
      <p:ext uri="{BB962C8B-B14F-4D97-AF65-F5344CB8AC3E}">
        <p14:creationId xmlns:p14="http://schemas.microsoft.com/office/powerpoint/2010/main" val="82704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96F86-563C-1508-4708-B198B1626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A800-8A8B-235D-2F6D-0F289740D17A}"/>
              </a:ext>
            </a:extLst>
          </p:cNvPr>
          <p:cNvSpPr>
            <a:spLocks noGrp="1"/>
          </p:cNvSpPr>
          <p:nvPr>
            <p:ph type="title"/>
          </p:nvPr>
        </p:nvSpPr>
        <p:spPr/>
        <p:txBody>
          <a:bodyPr/>
          <a:lstStyle/>
          <a:p>
            <a:r>
              <a:rPr lang="en-US" dirty="0"/>
              <a:t>Skew Correction in Text Images for OCR </a:t>
            </a:r>
            <a:endParaRPr lang="en-IN" dirty="0"/>
          </a:p>
        </p:txBody>
      </p:sp>
      <p:sp>
        <p:nvSpPr>
          <p:cNvPr id="3" name="Content Placeholder 2">
            <a:extLst>
              <a:ext uri="{FF2B5EF4-FFF2-40B4-BE49-F238E27FC236}">
                <a16:creationId xmlns:a16="http://schemas.microsoft.com/office/drawing/2014/main" id="{B808F205-F104-C8A7-2ECE-BB0F97F3BFFA}"/>
              </a:ext>
            </a:extLst>
          </p:cNvPr>
          <p:cNvSpPr>
            <a:spLocks noGrp="1"/>
          </p:cNvSpPr>
          <p:nvPr>
            <p:ph idx="1"/>
          </p:nvPr>
        </p:nvSpPr>
        <p:spPr/>
        <p:txBody>
          <a:bodyPr>
            <a:normAutofit lnSpcReduction="10000"/>
          </a:bodyPr>
          <a:lstStyle/>
          <a:p>
            <a:r>
              <a:rPr lang="en-US" dirty="0"/>
              <a:t>Skew correction is a critical preprocessing step in Optical Character Recognition (OCR) systems. It involves detecting and correcting the angular deviation of text lines in scanned or photographed document images. This process ensures that the text lines are horizontally aligned, which significantly improves the accuracy of subsequent OCR processes. </a:t>
            </a:r>
          </a:p>
          <a:p>
            <a:pPr marL="0" indent="0">
              <a:buNone/>
            </a:pPr>
            <a:r>
              <a:rPr lang="en-US" b="1" u="sng" dirty="0"/>
              <a:t>Importance in OCR Improved Accuracy</a:t>
            </a:r>
            <a:r>
              <a:rPr lang="en-US" b="1" dirty="0"/>
              <a:t>:</a:t>
            </a:r>
          </a:p>
          <a:p>
            <a:r>
              <a:rPr lang="en-US" dirty="0"/>
              <a:t> Skewed text lines can lead to misinterpretation of characters by OCR algorithms, resulting in errors. Correcting skew enhances the readability and accuracy of text recognition. </a:t>
            </a:r>
          </a:p>
          <a:p>
            <a:r>
              <a:rPr lang="en-US" u="sng" dirty="0"/>
              <a:t>Preprocessing Necessity</a:t>
            </a:r>
            <a:r>
              <a:rPr lang="en-US" dirty="0"/>
              <a:t>: Skew correction is often a prerequisite for other preprocessing steps like binarization, noise removal, and segmentation, which are essential for effective OCR. </a:t>
            </a:r>
            <a:endParaRPr lang="en-IN" dirty="0"/>
          </a:p>
        </p:txBody>
      </p:sp>
      <p:sp>
        <p:nvSpPr>
          <p:cNvPr id="6" name="Slide Number Placeholder 5">
            <a:extLst>
              <a:ext uri="{FF2B5EF4-FFF2-40B4-BE49-F238E27FC236}">
                <a16:creationId xmlns:a16="http://schemas.microsoft.com/office/drawing/2014/main" id="{5A7BF6A1-A5AB-31B6-0B63-C427E4F8A2E4}"/>
              </a:ext>
            </a:extLst>
          </p:cNvPr>
          <p:cNvSpPr>
            <a:spLocks noGrp="1"/>
          </p:cNvSpPr>
          <p:nvPr>
            <p:ph type="sldNum" sz="quarter" idx="12"/>
          </p:nvPr>
        </p:nvSpPr>
        <p:spPr/>
        <p:txBody>
          <a:bodyPr/>
          <a:lstStyle/>
          <a:p>
            <a:fld id="{2C18C1E5-FB55-42F5-BD6D-9CC153FCDBE6}" type="slidenum">
              <a:rPr lang="en-US" smtClean="0"/>
              <a:t>7</a:t>
            </a:fld>
            <a:endParaRPr lang="en-US" dirty="0"/>
          </a:p>
        </p:txBody>
      </p:sp>
    </p:spTree>
    <p:extLst>
      <p:ext uri="{BB962C8B-B14F-4D97-AF65-F5344CB8AC3E}">
        <p14:creationId xmlns:p14="http://schemas.microsoft.com/office/powerpoint/2010/main" val="373567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996D-FFB6-6924-2741-9D3147165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1E828-D646-F059-6A89-424C8CB01593}"/>
              </a:ext>
            </a:extLst>
          </p:cNvPr>
          <p:cNvSpPr>
            <a:spLocks noGrp="1"/>
          </p:cNvSpPr>
          <p:nvPr>
            <p:ph type="title"/>
          </p:nvPr>
        </p:nvSpPr>
        <p:spPr/>
        <p:txBody>
          <a:bodyPr/>
          <a:lstStyle/>
          <a:p>
            <a:r>
              <a:rPr lang="en-US" dirty="0"/>
              <a:t>How do we do it?</a:t>
            </a:r>
          </a:p>
        </p:txBody>
      </p:sp>
      <p:sp>
        <p:nvSpPr>
          <p:cNvPr id="3" name="Text Placeholder 2">
            <a:extLst>
              <a:ext uri="{FF2B5EF4-FFF2-40B4-BE49-F238E27FC236}">
                <a16:creationId xmlns:a16="http://schemas.microsoft.com/office/drawing/2014/main" id="{BDBD19CB-95FE-EF7E-3609-5F00BCA21345}"/>
              </a:ext>
            </a:extLst>
          </p:cNvPr>
          <p:cNvSpPr>
            <a:spLocks noGrp="1"/>
          </p:cNvSpPr>
          <p:nvPr>
            <p:ph type="body" sz="quarter" idx="13"/>
          </p:nvPr>
        </p:nvSpPr>
        <p:spPr/>
        <p:txBody>
          <a:bodyPr/>
          <a:lstStyle/>
          <a:p>
            <a:r>
              <a:rPr lang="en-US" dirty="0"/>
              <a:t>Detecting and correcting skewedness</a:t>
            </a:r>
            <a:endParaRPr lang="en-US" sz="3200" dirty="0">
              <a:solidFill>
                <a:schemeClr val="bg1"/>
              </a:solidFill>
            </a:endParaRPr>
          </a:p>
          <a:p>
            <a:endParaRPr lang="en-US" dirty="0"/>
          </a:p>
        </p:txBody>
      </p:sp>
    </p:spTree>
    <p:extLst>
      <p:ext uri="{BB962C8B-B14F-4D97-AF65-F5344CB8AC3E}">
        <p14:creationId xmlns:p14="http://schemas.microsoft.com/office/powerpoint/2010/main" val="138846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2D9CA0-1791-40C7-A419-1A0FC27F1453}"/>
              </a:ext>
            </a:extLst>
          </p:cNvPr>
          <p:cNvSpPr>
            <a:spLocks noGrp="1"/>
          </p:cNvSpPr>
          <p:nvPr>
            <p:ph type="title"/>
          </p:nvPr>
        </p:nvSpPr>
        <p:spPr/>
        <p:txBody>
          <a:bodyPr/>
          <a:lstStyle/>
          <a:p>
            <a:r>
              <a:rPr lang="en-US" dirty="0"/>
              <a:t>methodology</a:t>
            </a:r>
          </a:p>
        </p:txBody>
      </p:sp>
      <p:sp>
        <p:nvSpPr>
          <p:cNvPr id="6" name="Slide Number Placeholder 5">
            <a:extLst>
              <a:ext uri="{FF2B5EF4-FFF2-40B4-BE49-F238E27FC236}">
                <a16:creationId xmlns:a16="http://schemas.microsoft.com/office/drawing/2014/main" id="{1271BFD0-E989-4A8A-BFF6-3E2CFC5F4CD0}"/>
              </a:ext>
            </a:extLst>
          </p:cNvPr>
          <p:cNvSpPr>
            <a:spLocks noGrp="1"/>
          </p:cNvSpPr>
          <p:nvPr>
            <p:ph type="sldNum" sz="quarter" idx="12"/>
          </p:nvPr>
        </p:nvSpPr>
        <p:spPr/>
        <p:txBody>
          <a:bodyPr/>
          <a:lstStyle/>
          <a:p>
            <a:fld id="{2C18C1E5-FB55-42F5-BD6D-9CC153FCDBE6}" type="slidenum">
              <a:rPr lang="en-US" smtClean="0"/>
              <a:pPr/>
              <a:t>9</a:t>
            </a:fld>
            <a:endParaRPr lang="en-US" dirty="0"/>
          </a:p>
        </p:txBody>
      </p:sp>
      <p:graphicFrame>
        <p:nvGraphicFramePr>
          <p:cNvPr id="9" name="Content Placeholder 4" descr="timeline SmartArt graphic">
            <a:extLst>
              <a:ext uri="{FF2B5EF4-FFF2-40B4-BE49-F238E27FC236}">
                <a16:creationId xmlns:a16="http://schemas.microsoft.com/office/drawing/2014/main" id="{F1FE7965-FFF1-4D76-8410-67C3D7905909}"/>
              </a:ext>
            </a:extLst>
          </p:cNvPr>
          <p:cNvGraphicFramePr>
            <a:graphicFrameLocks noGrp="1"/>
          </p:cNvGraphicFramePr>
          <p:nvPr>
            <p:ph idx="1"/>
            <p:extLst>
              <p:ext uri="{D42A27DB-BD31-4B8C-83A1-F6EECF244321}">
                <p14:modId xmlns:p14="http://schemas.microsoft.com/office/powerpoint/2010/main" val="2518014424"/>
              </p:ext>
            </p:extLst>
          </p:nvPr>
        </p:nvGraphicFramePr>
        <p:xfrm>
          <a:off x="841375" y="2305050"/>
          <a:ext cx="10515600" cy="387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0352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3.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Sketch presentation</Template>
  <TotalTime>122</TotalTime>
  <Words>1116</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The Hand Black</vt:lpstr>
      <vt:lpstr>The Serif Hand Black</vt:lpstr>
      <vt:lpstr>SketchyVTI</vt:lpstr>
      <vt:lpstr>Skew correction</vt:lpstr>
      <vt:lpstr>Agenda</vt:lpstr>
      <vt:lpstr>What is it?</vt:lpstr>
      <vt:lpstr>Skewed Documents</vt:lpstr>
      <vt:lpstr>Hough Line transform </vt:lpstr>
      <vt:lpstr>WHERE DO we use it?</vt:lpstr>
      <vt:lpstr>Skew Correction in Text Images for OCR </vt:lpstr>
      <vt:lpstr>How do we do it?</vt:lpstr>
      <vt:lpstr>methodology</vt:lpstr>
      <vt:lpstr>Converting Image to Grayscale </vt:lpstr>
      <vt:lpstr>Blur Image </vt:lpstr>
      <vt:lpstr>Threshold Image</vt:lpstr>
      <vt:lpstr>Erode Image</vt:lpstr>
      <vt:lpstr>Dialate Image</vt:lpstr>
      <vt:lpstr>Rotation Matrix</vt:lpstr>
      <vt:lpstr>Rotation Matrix</vt:lpstr>
      <vt:lpstr>Probabilistic Hough Line Transform (PHT)</vt:lpstr>
      <vt:lpstr>Demo</vt:lpstr>
      <vt:lpstr>Why do we do it?</vt:lpstr>
      <vt:lpstr>alternatives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Praval Pattam</dc:creator>
  <cp:lastModifiedBy>Praval Pattam</cp:lastModifiedBy>
  <cp:revision>3</cp:revision>
  <dcterms:created xsi:type="dcterms:W3CDTF">2024-11-06T04:17:17Z</dcterms:created>
  <dcterms:modified xsi:type="dcterms:W3CDTF">2024-11-06T10:19:49Z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