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88402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8895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5972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06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5858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3202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937107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58838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41694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8746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221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01963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1579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60492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66079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14414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350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629187-8438-4D28-95E7-29CBF497218C}" type="datetimeFigureOut">
              <a:rPr lang="en-US" smtClean="0"/>
              <a:t>4/17/2024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1794816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CIFAR – 10 dataset and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Sai Teja </a:t>
            </a:r>
            <a:r>
              <a:rPr lang="en-US" dirty="0" err="1">
                <a:latin typeface="Times New Roman" panose="02020603050405020304" pitchFamily="18" charset="0"/>
                <a:cs typeface="Times New Roman" panose="02020603050405020304" pitchFamily="18" charset="0"/>
              </a:rPr>
              <a:t>Panasa</a:t>
            </a:r>
            <a:r>
              <a:rPr lang="en-US" dirty="0">
                <a:latin typeface="Times New Roman" panose="02020603050405020304" pitchFamily="18" charset="0"/>
                <a:cs typeface="Times New Roman" panose="02020603050405020304" pitchFamily="18" charset="0"/>
              </a:rPr>
              <a:t> - 700745668</a:t>
            </a:r>
          </a:p>
          <a:p>
            <a:r>
              <a:rPr lang="en-US" dirty="0">
                <a:latin typeface="Times New Roman" panose="02020603050405020304" pitchFamily="18" charset="0"/>
                <a:cs typeface="Times New Roman" panose="02020603050405020304" pitchFamily="18" charset="0"/>
              </a:rPr>
              <a:t>2.) Pravalika Medasani - 700744503</a:t>
            </a:r>
          </a:p>
          <a:p>
            <a:r>
              <a:rPr lang="en-US" dirty="0">
                <a:latin typeface="Times New Roman" panose="02020603050405020304" pitchFamily="18" charset="0"/>
                <a:cs typeface="Times New Roman" panose="02020603050405020304" pitchFamily="18" charset="0"/>
              </a:rPr>
              <a:t>3.) Sai </a:t>
            </a:r>
            <a:r>
              <a:rPr lang="en-US" dirty="0" err="1">
                <a:latin typeface="Times New Roman" panose="02020603050405020304" pitchFamily="18" charset="0"/>
                <a:cs typeface="Times New Roman" panose="02020603050405020304" pitchFamily="18" charset="0"/>
              </a:rPr>
              <a:t>Yashwanth</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Kontham</a:t>
            </a:r>
            <a:r>
              <a:rPr lang="en-US" dirty="0">
                <a:latin typeface="Times New Roman" panose="02020603050405020304" pitchFamily="18" charset="0"/>
                <a:cs typeface="Times New Roman" panose="02020603050405020304" pitchFamily="18" charset="0"/>
              </a:rPr>
              <a:t> - 700744498</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Kyossh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Kanna</a:t>
            </a:r>
            <a:r>
              <a:rPr lang="en-US" dirty="0">
                <a:latin typeface="Times New Roman" panose="02020603050405020304" pitchFamily="18" charset="0"/>
                <a:cs typeface="Times New Roman" panose="02020603050405020304" pitchFamily="18" charset="0"/>
              </a:rPr>
              <a:t> Kannan - 700760191</a:t>
            </a: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Sai Teja </a:t>
            </a:r>
            <a:r>
              <a:rPr lang="en-US" dirty="0" err="1">
                <a:latin typeface="Times New Roman" panose="02020603050405020304" pitchFamily="18" charset="0"/>
                <a:cs typeface="Times New Roman" panose="02020603050405020304" pitchFamily="18" charset="0"/>
              </a:rPr>
              <a:t>Panasa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Pravalika Medasani:</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Sai </a:t>
            </a:r>
            <a:r>
              <a:rPr lang="en-US" dirty="0" err="1">
                <a:latin typeface="Times New Roman" panose="02020603050405020304" pitchFamily="18" charset="0"/>
                <a:cs typeface="Times New Roman" panose="02020603050405020304" pitchFamily="18" charset="0"/>
              </a:rPr>
              <a:t>Yashwanth</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Kontham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Kyossh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Kanna</a:t>
            </a:r>
            <a:r>
              <a:rPr lang="en-US" dirty="0">
                <a:latin typeface="Times New Roman" panose="02020603050405020304" pitchFamily="18" charset="0"/>
                <a:cs typeface="Times New Roman" panose="02020603050405020304" pitchFamily="18" charset="0"/>
              </a:rPr>
              <a:t> Kannan:</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1943</TotalTime>
  <Words>2372</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Maven Pro</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Taknev Marias</dc:creator>
  <cp:lastModifiedBy>Pravalika Medasani</cp:lastModifiedBy>
  <cp:revision>7</cp:revision>
  <dcterms:created xsi:type="dcterms:W3CDTF">2023-11-28T21:36:57Z</dcterms:created>
  <dcterms:modified xsi:type="dcterms:W3CDTF">2024-04-17T19:24:55Z</dcterms:modified>
</cp:coreProperties>
</file>