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4"/>
            <a:srcRect/>
            <a:stretch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537920"/>
            <a:ext cx="12191400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Eppali Pravallika  - 2010030046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Tahseen Begum    - 2010030168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Rushitha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       - 2010030362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K.Kavya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- 2010030550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just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Chiranjeevi</a:t>
            </a: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 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-1"/>
            <a:ext cx="12191400" cy="19314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 Light"/>
              </a:rPr>
              <a:t>Review-1 </a:t>
            </a:r>
            <a:br>
              <a:rPr sz="4000" dirty="0"/>
            </a:br>
            <a:r>
              <a:rPr lang="en-US" sz="3200" b="0" i="0" dirty="0">
                <a:solidFill>
                  <a:srgbClr val="0F0F0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LSTM Neural Network and </a:t>
            </a:r>
            <a:r>
              <a:rPr lang="en-US" sz="4000" b="0" i="0" dirty="0">
                <a:solidFill>
                  <a:srgbClr val="0F0F0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Media</a:t>
            </a:r>
            <a:r>
              <a:rPr lang="en-US" sz="3200" b="0" i="0" dirty="0">
                <a:solidFill>
                  <a:srgbClr val="0F0F0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Pipe for Sign Language Recognition</a:t>
            </a:r>
            <a:endParaRPr lang="en-IN" sz="32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Algorithm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46500" y="1343314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LSTM (Long Short-Term Memory) neural networks with Media Pipe technology presents a powerful solution for Sign Language Recognition (SLR). 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networks excel at capturing temporal dependencies in sequential data, making them ideal for interpreting the dynamic nature of sign language gestures. </a:t>
            </a:r>
          </a:p>
          <a:p>
            <a:pPr algn="just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Pipe, on the other hand, provides a robust framework for real-time hand tracking and landmark detection, crucial for extracting meaningful features from sign language movements. </a:t>
            </a:r>
          </a:p>
          <a:p>
            <a:pPr algn="just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these technologies, the system can accurately recognize and interpret sign language gestures, offering a promising avenue for more inclusive and accessible communication interfaces.</a:t>
            </a:r>
          </a:p>
          <a:p>
            <a:pPr algn="just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LSTM Neural Network with </a:t>
            </a:r>
            <a:r>
              <a:rPr lang="en-US" sz="20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Sign Language Recognition.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Literature 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6690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33264" y="1759385"/>
            <a:ext cx="11518329" cy="27980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Sign Language Recognition system using a Long Short-Term Memory (LSTM) neural network and integrating it with Media Pipe for real-time hand gesture tracking and analysis. The goal is to create a robust solution that accurately interprets sign language gestures captured through a camera, enabling effective communication for individuals with hearing impairments. This involves training the LSTM network on a diverse dataset of sign language gestures and leveraging the hand-tracking capabilities of Media Pipe to preprocess and feed real-time hand movements into the network for accurate recognition.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71855" y="1530073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using LSTM Neural Network:</a:t>
            </a:r>
          </a:p>
          <a:p>
            <a:pPr indent="0"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LSTM-based deep learning model for sign language gesture recognition. Leverage the temporal capabilities of LSTM networks to capture sequential dependencies in gestures. Training the model on a diverse dataset of sign language gestures to ensure robust recognition across a broad spectrum of signs.</a:t>
            </a:r>
          </a:p>
          <a:p>
            <a:pPr indent="0" algn="just"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Media Pipe for Real-time Recognition:</a:t>
            </a:r>
          </a:p>
          <a:p>
            <a:pPr indent="0"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an LSTM neural network with Media Pipe, leveraging its real-time hand tracking and gesture recognition capabilities. This fusion aims to create a user-friendly application for real-time sign language recognition, enhancing communication for individuals with hearing impairments.</a:t>
            </a: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Proposed Algorithm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65063" y="147481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buNone/>
            </a:pPr>
            <a:r>
              <a:rPr lang="en-US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Long Short-Term Memory (LSTM) Networks</a:t>
            </a:r>
          </a:p>
          <a:p>
            <a:pPr marL="0" indent="0" algn="just">
              <a:buNone/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is a type of recurrent neural network (RNN) architecture designed for sequential data processing. It incorporates feedback connections, enabling it to retain and utilize information over extended sequences.</a:t>
            </a:r>
          </a:p>
          <a:p>
            <a:pPr marL="0" indent="0" algn="just">
              <a:buNone/>
            </a:pPr>
            <a:endParaRPr lang="en-US" sz="2000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Architecture</a:t>
            </a:r>
          </a:p>
          <a:p>
            <a:pPr marL="0" indent="0" algn="just">
              <a:buNone/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neural network, specifically utilizing LSTM layers. The architecture is recurrent, allowing for the processing of entire sequences of data instead of individual data points.</a:t>
            </a:r>
          </a:p>
          <a:p>
            <a:pPr algn="just"/>
            <a:endParaRPr lang="en-US" sz="20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Library/Framework: Keras (Python)</a:t>
            </a:r>
          </a:p>
          <a:p>
            <a:pPr marL="0" indent="0" algn="just">
              <a:buNone/>
            </a:pP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model can be implemented in Python using the Keras library. Keras provides a high-level neural networks API, making it easier to build and experiment with deep learning models.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360" y="365040"/>
            <a:ext cx="1099296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522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inter-regular</vt:lpstr>
      <vt:lpstr>Symbol</vt:lpstr>
      <vt:lpstr>Times New Roman</vt:lpstr>
      <vt:lpstr>Wingdings</vt:lpstr>
      <vt:lpstr>Office Theme</vt:lpstr>
      <vt:lpstr>Review-1  LSTM Neural Network and Media Pipe for Sign Language Recognition</vt:lpstr>
      <vt:lpstr>Overview</vt:lpstr>
      <vt:lpstr>Introduction</vt:lpstr>
      <vt:lpstr>Literature Review</vt:lpstr>
      <vt:lpstr>Literature Review</vt:lpstr>
      <vt:lpstr>Problem Statement</vt:lpstr>
      <vt:lpstr>Objectives of the Project</vt:lpstr>
      <vt:lpstr>Proposed Algorithm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subject/>
  <dc:creator>Chiranjeevi Lect</dc:creator>
  <dc:description/>
  <cp:lastModifiedBy>Eppali Pravallika</cp:lastModifiedBy>
  <cp:revision>13</cp:revision>
  <dcterms:created xsi:type="dcterms:W3CDTF">2023-08-05T05:18:30Z</dcterms:created>
  <dcterms:modified xsi:type="dcterms:W3CDTF">2024-01-08T14:29:24Z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