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0" r:id="rId5"/>
    <p:sldId id="265" r:id="rId6"/>
    <p:sldId id="261" r:id="rId7"/>
    <p:sldId id="267" r:id="rId8"/>
    <p:sldId id="269" r:id="rId9"/>
    <p:sldId id="263" r:id="rId10"/>
    <p:sldId id="264" r:id="rId11"/>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F6DE0ACA-03BC-46D6-9D4D-3FE672280FD2}" type="slidenum">
              <a:t>‹#›</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8"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9"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02D5E523-FFA3-4105-8C15-30B5DC71F893}"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3"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4"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35DD45FD-2B75-46F3-8500-1CA3B0C5D658}" type="slidenum">
              <a:t>‹#›</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6"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7"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8"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9"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0"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1"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32FD64C0-15F1-471C-9E50-9DE70748CF53}" type="slidenum">
              <a:t>‹#›</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7"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6B932CF5-990D-4109-834E-B5F479C67FEC}" type="slidenum">
              <a:t>‹#›</a:t>
            </a:fld>
            <a:endParaRPr/>
          </a:p>
        </p:txBody>
      </p:sp>
      <p:sp>
        <p:nvSpPr>
          <p:cNvPr id="2" name="PlaceHolder 5"/>
          <p:cNvSpPr>
            <a:spLocks noGrp="1"/>
          </p:cNvSpPr>
          <p:nvPr>
            <p:ph type="dt" idx="3"/>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9"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20111CD9-D0AF-457D-9A4F-98FC04BC9A31}"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2"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6F803718-B8BF-497F-A984-712BA1ED5D22}"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4C4CC7DF-1A0F-4CAC-8445-C88DCF9CF90E}"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DFF3E4A3-4C94-4785-A0E6-29AA5BBC5DE4}"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7"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8"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21731DF4-7314-4F43-ADF2-78EF8CAAEF2D}"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2"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E1AC3676-484E-4704-B7A7-7DB709AE2100}"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6"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CECAE218-CAC7-47E3-A7FE-2C38C494088F}"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Rounded Corners 6"/>
          <p:cNvSpPr/>
          <p:nvPr/>
        </p:nvSpPr>
        <p:spPr>
          <a:xfrm>
            <a:off x="9867960" y="365040"/>
            <a:ext cx="2323440" cy="729360"/>
          </a:xfrm>
          <a:prstGeom prst="roundRect">
            <a:avLst>
              <a:gd name="adj" fmla="val 16667"/>
            </a:avLst>
          </a:prstGeom>
          <a:blipFill rotWithShape="0">
            <a:blip r:embed="rId14"/>
            <a:srcRect/>
            <a:stretch/>
          </a:blipFill>
          <a:ln>
            <a:no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IN" sz="1800" b="0" strike="noStrike" spc="-1">
              <a:solidFill>
                <a:schemeClr val="lt1"/>
              </a:solidFill>
              <a:latin typeface="Calibri"/>
              <a:ea typeface="DejaVu Sans"/>
            </a:endParaRPr>
          </a:p>
        </p:txBody>
      </p:sp>
      <p:sp>
        <p:nvSpPr>
          <p:cNvPr id="7" name="PlaceHolder 1"/>
          <p:cNvSpPr>
            <a:spLocks noGrp="1"/>
          </p:cNvSpPr>
          <p:nvPr>
            <p:ph type="ftr" idx="1"/>
          </p:nvPr>
        </p:nvSpPr>
        <p:spPr>
          <a:xfrm>
            <a:off x="4038480" y="6356520"/>
            <a:ext cx="4114080" cy="364320"/>
          </a:xfrm>
          <a:prstGeom prst="rect">
            <a:avLst/>
          </a:prstGeom>
          <a:noFill/>
          <a:ln w="0">
            <a:noFill/>
          </a:ln>
        </p:spPr>
        <p:txBody>
          <a:bodyPr lIns="90000" tIns="45000" rIns="90000" bIns="45000" anchor="ctr">
            <a:noAutofit/>
          </a:bodyPr>
          <a:lstStyle>
            <a:lvl1pPr indent="0" algn="ctr">
              <a:lnSpc>
                <a:spcPct val="100000"/>
              </a:lnSpc>
              <a:buNone/>
              <a:tabLst>
                <a:tab pos="0" algn="l"/>
              </a:tabLst>
              <a:defRPr lang="en-IN" sz="1400" b="0" strike="noStrike" spc="-1">
                <a:solidFill>
                  <a:srgbClr val="000000"/>
                </a:solidFill>
                <a:latin typeface="Times New Roman"/>
              </a:defRPr>
            </a:lvl1pPr>
          </a:lstStyle>
          <a:p>
            <a:pPr indent="0" algn="ctr">
              <a:lnSpc>
                <a:spcPct val="100000"/>
              </a:lnSpc>
              <a:buNone/>
              <a:tabLst>
                <a:tab pos="0" algn="l"/>
              </a:tabLst>
            </a:pPr>
            <a:r>
              <a:rPr lang="en-IN" sz="1400" b="0" strike="noStrike" spc="-1">
                <a:solidFill>
                  <a:srgbClr val="000000"/>
                </a:solidFill>
                <a:latin typeface="Times New Roman"/>
              </a:rPr>
              <a:t> </a:t>
            </a:r>
          </a:p>
        </p:txBody>
      </p:sp>
      <p:sp>
        <p:nvSpPr>
          <p:cNvPr id="2" name="PlaceHolder 2"/>
          <p:cNvSpPr>
            <a:spLocks noGrp="1"/>
          </p:cNvSpPr>
          <p:nvPr>
            <p:ph type="sldNum" idx="2"/>
          </p:nvPr>
        </p:nvSpPr>
        <p:spPr>
          <a:xfrm>
            <a:off x="8610480" y="6356520"/>
            <a:ext cx="2742480" cy="36432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IN" sz="1200" b="0" strike="noStrike" spc="-1">
                <a:solidFill>
                  <a:srgbClr val="8B8B8B"/>
                </a:solidFill>
                <a:latin typeface="Calibri"/>
              </a:defRPr>
            </a:lvl1pPr>
          </a:lstStyle>
          <a:p>
            <a:pPr indent="0" algn="r">
              <a:lnSpc>
                <a:spcPct val="100000"/>
              </a:lnSpc>
              <a:buNone/>
              <a:tabLst>
                <a:tab pos="0" algn="l"/>
              </a:tabLst>
            </a:pPr>
            <a:fld id="{46E93278-1DF5-4FAB-BCA3-32B4116A7B24}" type="slidenum">
              <a:rPr lang="en-IN" sz="1200" b="0" strike="noStrike" spc="-1">
                <a:solidFill>
                  <a:srgbClr val="8B8B8B"/>
                </a:solidFill>
                <a:latin typeface="Calibri"/>
              </a:rPr>
              <a:t>‹#›</a:t>
            </a:fld>
            <a:endParaRPr lang="en-IN" sz="1200" b="0" strike="noStrike" spc="-1">
              <a:solidFill>
                <a:srgbClr val="000000"/>
              </a:solidFill>
              <a:latin typeface="Times New Roman"/>
            </a:endParaRPr>
          </a:p>
        </p:txBody>
      </p:sp>
      <p:sp>
        <p:nvSpPr>
          <p:cNvPr id="3" name="PlaceHolder 3"/>
          <p:cNvSpPr>
            <a:spLocks noGrp="1"/>
          </p:cNvSpPr>
          <p:nvPr>
            <p:ph type="dt" idx="3"/>
          </p:nvPr>
        </p:nvSpPr>
        <p:spPr>
          <a:xfrm>
            <a:off x="838080" y="6356520"/>
            <a:ext cx="2742480" cy="364320"/>
          </a:xfrm>
          <a:prstGeom prst="rect">
            <a:avLst/>
          </a:prstGeom>
          <a:noFill/>
          <a:ln w="0">
            <a:noFill/>
          </a:ln>
        </p:spPr>
        <p:txBody>
          <a:bodyPr lIns="90000" tIns="45000" rIns="90000" bIns="45000" anchor="ctr">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 </a:t>
            </a:r>
          </a:p>
        </p:txBody>
      </p:sp>
      <p:sp>
        <p:nvSpPr>
          <p:cNvPr id="4"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IN" sz="4400" b="0" strike="noStrike" spc="-1">
                <a:solidFill>
                  <a:srgbClr val="000000"/>
                </a:solidFill>
                <a:latin typeface="Arial"/>
              </a:rPr>
              <a:t>Click to edit the title text format</a:t>
            </a:r>
          </a:p>
        </p:txBody>
      </p:sp>
      <p:sp>
        <p:nvSpPr>
          <p:cNvPr id="5"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hyperlink" Target="https://www.ncbi.nlm.nih.gov/pmc/articles/PMC8976610/" TargetMode="External"/><Relationship Id="rId2" Type="http://schemas.openxmlformats.org/officeDocument/2006/relationships/hyperlink" Target="https://www.researchgate.net/publication/320437730_Hand_Gesture_Recognition_for_Human_Computer_Interaction" TargetMode="External"/><Relationship Id="rId1" Type="http://schemas.openxmlformats.org/officeDocument/2006/relationships/slideLayout" Target="../slideLayouts/slideLayout1.xml"/><Relationship Id="rId6" Type="http://schemas.openxmlformats.org/officeDocument/2006/relationships/hyperlink" Target="https://www.mdpi.com/2076-3417/11/9/4164" TargetMode="External"/><Relationship Id="rId5" Type="http://schemas.openxmlformats.org/officeDocument/2006/relationships/hyperlink" Target="https://www.hindawi.com/journals/jece/2019/4167890/" TargetMode="External"/><Relationship Id="rId4" Type="http://schemas.openxmlformats.org/officeDocument/2006/relationships/hyperlink" Target="https://www.warse.org/IJATCSE/static/pdf/file/ijatcse118922020.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PlaceHolder 1"/>
          <p:cNvSpPr>
            <a:spLocks noGrp="1"/>
          </p:cNvSpPr>
          <p:nvPr>
            <p:ph/>
          </p:nvPr>
        </p:nvSpPr>
        <p:spPr>
          <a:xfrm>
            <a:off x="0" y="1800808"/>
            <a:ext cx="12191400" cy="5056472"/>
          </a:xfrm>
          <a:prstGeom prst="rect">
            <a:avLst/>
          </a:prstGeom>
          <a:noFill/>
          <a:ln w="0">
            <a:noFill/>
          </a:ln>
        </p:spPr>
        <p:txBody>
          <a:bodyPr lIns="90000" tIns="45000" rIns="90000" bIns="45000" anchor="t">
            <a:normAutofit fontScale="92500" lnSpcReduction="20000"/>
          </a:bodyPr>
          <a:lstStyle/>
          <a:p>
            <a:pPr marL="246960" indent="0" algn="ctr">
              <a:lnSpc>
                <a:spcPct val="200000"/>
              </a:lnSpc>
              <a:spcBef>
                <a:spcPts val="1001"/>
              </a:spcBef>
              <a:buNone/>
              <a:tabLst>
                <a:tab pos="0" algn="l"/>
              </a:tabLst>
            </a:pPr>
            <a:endParaRPr lang="en-IN" sz="1800" b="0" strike="noStrike" spc="-1" dirty="0">
              <a:solidFill>
                <a:srgbClr val="000000"/>
              </a:solidFill>
              <a:latin typeface="Arial"/>
            </a:endParaRPr>
          </a:p>
          <a:p>
            <a:pPr marL="0" indent="0" algn="ctr">
              <a:buNone/>
            </a:pPr>
            <a:r>
              <a:rPr lang="en-US" sz="1800" dirty="0">
                <a:latin typeface="Times New Roman" panose="02020603050405020304" pitchFamily="18" charset="0"/>
                <a:cs typeface="Times New Roman" panose="02020603050405020304" pitchFamily="18" charset="0"/>
              </a:rPr>
              <a:t>Eppali Pravallika  - 2010030046</a:t>
            </a:r>
          </a:p>
          <a:p>
            <a:pPr marL="0" indent="0" algn="ctr">
              <a:buNone/>
            </a:pPr>
            <a:r>
              <a:rPr lang="en-US" sz="1800" dirty="0">
                <a:latin typeface="Times New Roman" panose="02020603050405020304" pitchFamily="18" charset="0"/>
                <a:cs typeface="Times New Roman" panose="02020603050405020304" pitchFamily="18" charset="0"/>
              </a:rPr>
              <a:t>Tahseen Begum    - 2010030168</a:t>
            </a:r>
          </a:p>
          <a:p>
            <a:pPr marL="0" indent="0" algn="ctr">
              <a:buNone/>
            </a:pPr>
            <a:r>
              <a:rPr lang="en-US" sz="1800" dirty="0" err="1">
                <a:latin typeface="Times New Roman" panose="02020603050405020304" pitchFamily="18" charset="0"/>
                <a:cs typeface="Times New Roman" panose="02020603050405020304" pitchFamily="18" charset="0"/>
              </a:rPr>
              <a:t>M.Rushitha</a:t>
            </a:r>
            <a:r>
              <a:rPr lang="en-US" sz="1800" dirty="0">
                <a:latin typeface="Times New Roman" panose="02020603050405020304" pitchFamily="18" charset="0"/>
                <a:cs typeface="Times New Roman" panose="02020603050405020304" pitchFamily="18" charset="0"/>
              </a:rPr>
              <a:t> Sri     - 2010030362</a:t>
            </a:r>
          </a:p>
          <a:p>
            <a:pPr marL="0" indent="0" algn="ctr">
              <a:buNone/>
            </a:pPr>
            <a:r>
              <a:rPr lang="en-US" sz="1800" dirty="0" err="1">
                <a:latin typeface="Times New Roman" panose="02020603050405020304" pitchFamily="18" charset="0"/>
                <a:cs typeface="Times New Roman" panose="02020603050405020304" pitchFamily="18" charset="0"/>
              </a:rPr>
              <a:t>K.Kavya</a:t>
            </a:r>
            <a:r>
              <a:rPr lang="en-US" sz="1800" dirty="0">
                <a:latin typeface="Times New Roman" panose="02020603050405020304" pitchFamily="18" charset="0"/>
                <a:cs typeface="Times New Roman" panose="02020603050405020304" pitchFamily="18" charset="0"/>
              </a:rPr>
              <a:t>                - 2010030550</a:t>
            </a:r>
            <a:endParaRPr lang="en-IN" sz="1800" dirty="0">
              <a:latin typeface="Times New Roman" panose="02020603050405020304" pitchFamily="18" charset="0"/>
              <a:cs typeface="Times New Roman" panose="02020603050405020304" pitchFamily="18" charset="0"/>
            </a:endParaRPr>
          </a:p>
          <a:p>
            <a:pPr marL="246960" indent="0" algn="ctr">
              <a:lnSpc>
                <a:spcPct val="200000"/>
              </a:lnSpc>
              <a:spcBef>
                <a:spcPts val="1001"/>
              </a:spcBef>
              <a:buNone/>
              <a:tabLst>
                <a:tab pos="0" algn="l"/>
              </a:tabLst>
            </a:pPr>
            <a:r>
              <a:rPr lang="en-US" sz="1800" b="0" strike="noStrike" spc="-1" dirty="0">
                <a:solidFill>
                  <a:srgbClr val="333333"/>
                </a:solidFill>
                <a:latin typeface="Times New Roman"/>
              </a:rPr>
              <a:t> </a:t>
            </a:r>
            <a:endParaRPr lang="en-IN" sz="1800" b="0" strike="noStrike" spc="-1" dirty="0">
              <a:solidFill>
                <a:srgbClr val="000000"/>
              </a:solidFill>
              <a:latin typeface="Arial"/>
            </a:endParaRPr>
          </a:p>
          <a:p>
            <a:pPr marL="246960" indent="0" algn="just">
              <a:lnSpc>
                <a:spcPct val="200000"/>
              </a:lnSpc>
              <a:spcBef>
                <a:spcPts val="1001"/>
              </a:spcBef>
              <a:buNone/>
              <a:tabLst>
                <a:tab pos="0" algn="l"/>
              </a:tabLst>
            </a:pPr>
            <a:endParaRPr lang="en-IN" sz="1800" b="0" strike="noStrike" spc="-1" dirty="0">
              <a:solidFill>
                <a:srgbClr val="000000"/>
              </a:solidFill>
              <a:latin typeface="Arial"/>
            </a:endParaRPr>
          </a:p>
          <a:p>
            <a:pPr marL="246960" indent="0" algn="ctr">
              <a:lnSpc>
                <a:spcPct val="100000"/>
              </a:lnSpc>
              <a:spcBef>
                <a:spcPts val="1001"/>
              </a:spcBef>
              <a:buNone/>
              <a:tabLst>
                <a:tab pos="0" algn="l"/>
              </a:tabLst>
            </a:pPr>
            <a:r>
              <a:rPr lang="en-US" sz="1800" b="0" strike="noStrike" spc="-1" dirty="0">
                <a:solidFill>
                  <a:srgbClr val="333333"/>
                </a:solidFill>
                <a:latin typeface="Times New Roman"/>
              </a:rPr>
              <a:t>Under the Guidance of</a:t>
            </a:r>
            <a:endParaRPr lang="en-IN" sz="1800" b="0" strike="noStrike" spc="-1" dirty="0">
              <a:solidFill>
                <a:srgbClr val="000000"/>
              </a:solidFill>
              <a:latin typeface="Arial"/>
            </a:endParaRPr>
          </a:p>
          <a:p>
            <a:pPr marL="246960" indent="0" algn="ctr">
              <a:lnSpc>
                <a:spcPct val="100000"/>
              </a:lnSpc>
              <a:spcBef>
                <a:spcPts val="1001"/>
              </a:spcBef>
              <a:buNone/>
              <a:tabLst>
                <a:tab pos="0" algn="l"/>
              </a:tabLst>
            </a:pPr>
            <a:r>
              <a:rPr lang="en-IN" sz="1800" dirty="0" err="1">
                <a:latin typeface="Times New Roman" panose="02020603050405020304" pitchFamily="18" charset="0"/>
                <a:cs typeface="Times New Roman" panose="02020603050405020304" pitchFamily="18" charset="0"/>
              </a:rPr>
              <a:t>Dr.</a:t>
            </a:r>
            <a:r>
              <a:rPr lang="en-IN" sz="1800" dirty="0">
                <a:latin typeface="Times New Roman" panose="02020603050405020304" pitchFamily="18" charset="0"/>
                <a:cs typeface="Times New Roman" panose="02020603050405020304" pitchFamily="18" charset="0"/>
              </a:rPr>
              <a:t> N. Chiranjeevi</a:t>
            </a:r>
          </a:p>
          <a:p>
            <a:pPr marL="246960" indent="0" algn="ctr">
              <a:lnSpc>
                <a:spcPct val="100000"/>
              </a:lnSpc>
              <a:spcBef>
                <a:spcPts val="1001"/>
              </a:spcBef>
              <a:buNone/>
              <a:tabLst>
                <a:tab pos="0" algn="l"/>
              </a:tabLst>
            </a:pPr>
            <a:r>
              <a:rPr lang="en-IN" sz="1800" dirty="0">
                <a:latin typeface="Times New Roman" panose="02020603050405020304" pitchFamily="18" charset="0"/>
                <a:cs typeface="Times New Roman" panose="02020603050405020304" pitchFamily="18" charset="0"/>
              </a:rPr>
              <a:t>Professor</a:t>
            </a:r>
            <a:endParaRPr lang="en-IN" sz="1800" b="0" strike="noStrike" spc="-1" dirty="0">
              <a:solidFill>
                <a:srgbClr val="000000"/>
              </a:solidFill>
              <a:latin typeface="Times New Roman" panose="02020603050405020304" pitchFamily="18" charset="0"/>
              <a:cs typeface="Times New Roman" panose="02020603050405020304" pitchFamily="18" charset="0"/>
            </a:endParaRPr>
          </a:p>
          <a:p>
            <a:pPr marL="246960" indent="0" algn="ctr">
              <a:lnSpc>
                <a:spcPct val="90000"/>
              </a:lnSpc>
              <a:spcBef>
                <a:spcPts val="1001"/>
              </a:spcBef>
              <a:buNone/>
              <a:tabLst>
                <a:tab pos="0" algn="l"/>
              </a:tabLst>
            </a:pPr>
            <a:r>
              <a:rPr lang="en-US" sz="2800" b="0" strike="noStrike" spc="-1" dirty="0">
                <a:solidFill>
                  <a:srgbClr val="333333"/>
                </a:solidFill>
                <a:latin typeface="inter-regular"/>
              </a:rPr>
              <a:t>Computer Science and Engineering Department </a:t>
            </a:r>
            <a:endParaRPr lang="en-IN" sz="2800" b="0" strike="noStrike" spc="-1" dirty="0">
              <a:solidFill>
                <a:srgbClr val="000000"/>
              </a:solidFill>
              <a:latin typeface="Arial"/>
            </a:endParaRPr>
          </a:p>
          <a:p>
            <a:pPr marL="246960" indent="0" algn="ctr">
              <a:lnSpc>
                <a:spcPct val="90000"/>
              </a:lnSpc>
              <a:spcBef>
                <a:spcPts val="1001"/>
              </a:spcBef>
              <a:buNone/>
              <a:tabLst>
                <a:tab pos="0" algn="l"/>
              </a:tabLst>
            </a:pPr>
            <a:r>
              <a:rPr lang="en-US" sz="2800" b="0" strike="noStrike" spc="-1" dirty="0">
                <a:solidFill>
                  <a:srgbClr val="333333"/>
                </a:solidFill>
                <a:latin typeface="inter-regular"/>
              </a:rPr>
              <a:t>KL Hyderabad Off Campus, Aziz Nagar, Hyderabad</a:t>
            </a:r>
            <a:endParaRPr lang="en-IN" sz="2800" b="0" strike="noStrike" spc="-1" dirty="0">
              <a:solidFill>
                <a:srgbClr val="000000"/>
              </a:solidFill>
              <a:latin typeface="Arial"/>
            </a:endParaRPr>
          </a:p>
          <a:p>
            <a:pPr marL="246960" indent="0">
              <a:lnSpc>
                <a:spcPct val="90000"/>
              </a:lnSpc>
              <a:spcBef>
                <a:spcPts val="1001"/>
              </a:spcBef>
              <a:buNone/>
              <a:tabLst>
                <a:tab pos="0" algn="l"/>
              </a:tabLst>
            </a:pPr>
            <a:endParaRPr lang="en-IN" sz="2800" b="0" strike="noStrike" spc="-1" dirty="0">
              <a:solidFill>
                <a:srgbClr val="000000"/>
              </a:solidFill>
              <a:latin typeface="Arial"/>
            </a:endParaRPr>
          </a:p>
        </p:txBody>
      </p:sp>
      <p:sp>
        <p:nvSpPr>
          <p:cNvPr id="43" name="PlaceHolder 2"/>
          <p:cNvSpPr>
            <a:spLocks noGrp="1"/>
          </p:cNvSpPr>
          <p:nvPr>
            <p:ph type="title"/>
          </p:nvPr>
        </p:nvSpPr>
        <p:spPr>
          <a:xfrm>
            <a:off x="326572" y="110968"/>
            <a:ext cx="9899780" cy="1689840"/>
          </a:xfrm>
          <a:prstGeom prst="rect">
            <a:avLst/>
          </a:prstGeom>
          <a:noFill/>
          <a:ln w="0">
            <a:noFill/>
          </a:ln>
        </p:spPr>
        <p:txBody>
          <a:bodyPr lIns="90000" tIns="45000" rIns="90000" bIns="45000" anchor="ctr">
            <a:normAutofit/>
          </a:bodyPr>
          <a:lstStyle/>
          <a:p>
            <a:pPr indent="0" algn="ctr">
              <a:lnSpc>
                <a:spcPct val="90000"/>
              </a:lnSpc>
              <a:buNone/>
              <a:tabLst>
                <a:tab pos="0" algn="l"/>
              </a:tabLst>
            </a:pPr>
            <a:r>
              <a:rPr lang="en-US" sz="4000" b="0" strike="noStrike" spc="-1" dirty="0">
                <a:solidFill>
                  <a:srgbClr val="000000"/>
                </a:solidFill>
                <a:latin typeface="Calibri Light"/>
              </a:rPr>
              <a:t>Review-3</a:t>
            </a:r>
            <a:br>
              <a:rPr sz="4000" dirty="0"/>
            </a:br>
            <a:r>
              <a:rPr lang="en-US" sz="4000" dirty="0">
                <a:latin typeface="Calibri Light" panose="020F0302020204030204" pitchFamily="34" charset="0"/>
                <a:cs typeface="Calibri Light" panose="020F0302020204030204" pitchFamily="34" charset="0"/>
              </a:rPr>
              <a:t>Hand Gesture Recognition</a:t>
            </a:r>
            <a:endParaRPr lang="en-IN" sz="4000" b="0" strike="noStrike" spc="-1" dirty="0">
              <a:solidFill>
                <a:srgbClr val="000000"/>
              </a:solidFill>
              <a:latin typeface="Calibri Light" panose="020F0302020204030204" pitchFamily="34" charset="0"/>
              <a:cs typeface="Calibri Light" panose="020F0302020204030204" pitchFamily="34" charset="0"/>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2">
                                            <p:txEl>
                                              <p:pRg st="7" end="7"/>
                                            </p:txEl>
                                          </p:spTgt>
                                        </p:tgtEl>
                                        <p:attrNameLst>
                                          <p:attrName>style.visibility</p:attrName>
                                        </p:attrNameLst>
                                      </p:cBhvr>
                                      <p:to>
                                        <p:strVal val="visible"/>
                                      </p:to>
                                    </p:set>
                                    <p:anim calcmode="lin" valueType="num">
                                      <p:cBhvr additive="repl">
                                        <p:cTn id="7" dur="500" fill="hold"/>
                                        <p:tgtEl>
                                          <p:spTgt spid="42">
                                            <p:txEl>
                                              <p:pRg st="7" end="7"/>
                                            </p:txEl>
                                          </p:spTgt>
                                        </p:tgtEl>
                                        <p:attrNameLst>
                                          <p:attrName>ppt_x</p:attrName>
                                        </p:attrNameLst>
                                      </p:cBhvr>
                                      <p:tavLst>
                                        <p:tav tm="0">
                                          <p:val>
                                            <p:strVal val="#ppt_x"/>
                                          </p:val>
                                        </p:tav>
                                        <p:tav tm="100000">
                                          <p:val>
                                            <p:strVal val="#ppt_x"/>
                                          </p:val>
                                        </p:tav>
                                      </p:tavLst>
                                    </p:anim>
                                    <p:anim calcmode="lin" valueType="num">
                                      <p:cBhvr additive="repl">
                                        <p:cTn id="8" dur="500" fill="hold"/>
                                        <p:tgtEl>
                                          <p:spTgt spid="4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2">
                                            <p:txEl>
                                              <p:pRg st="8" end="8"/>
                                            </p:txEl>
                                          </p:spTgt>
                                        </p:tgtEl>
                                        <p:attrNameLst>
                                          <p:attrName>style.visibility</p:attrName>
                                        </p:attrNameLst>
                                      </p:cBhvr>
                                      <p:to>
                                        <p:strVal val="visible"/>
                                      </p:to>
                                    </p:set>
                                    <p:anim calcmode="lin" valueType="num">
                                      <p:cBhvr additive="repl">
                                        <p:cTn id="13" dur="500" fill="hold"/>
                                        <p:tgtEl>
                                          <p:spTgt spid="42">
                                            <p:txEl>
                                              <p:pRg st="8" end="8"/>
                                            </p:txEl>
                                          </p:spTgt>
                                        </p:tgtEl>
                                        <p:attrNameLst>
                                          <p:attrName>ppt_x</p:attrName>
                                        </p:attrNameLst>
                                      </p:cBhvr>
                                      <p:tavLst>
                                        <p:tav tm="0">
                                          <p:val>
                                            <p:strVal val="#ppt_x"/>
                                          </p:val>
                                        </p:tav>
                                        <p:tav tm="100000">
                                          <p:val>
                                            <p:strVal val="#ppt_x"/>
                                          </p:val>
                                        </p:tav>
                                      </p:tavLst>
                                    </p:anim>
                                    <p:anim calcmode="lin" valueType="num">
                                      <p:cBhvr additive="repl">
                                        <p:cTn id="14" dur="500" fill="hold"/>
                                        <p:tgtEl>
                                          <p:spTgt spid="4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2">
                                            <p:txEl>
                                              <p:pRg st="9" end="9"/>
                                            </p:txEl>
                                          </p:spTgt>
                                        </p:tgtEl>
                                        <p:attrNameLst>
                                          <p:attrName>style.visibility</p:attrName>
                                        </p:attrNameLst>
                                      </p:cBhvr>
                                      <p:to>
                                        <p:strVal val="visible"/>
                                      </p:to>
                                    </p:set>
                                    <p:anim calcmode="lin" valueType="num">
                                      <p:cBhvr additive="repl">
                                        <p:cTn id="19" dur="500" fill="hold"/>
                                        <p:tgtEl>
                                          <p:spTgt spid="42">
                                            <p:txEl>
                                              <p:pRg st="9" end="9"/>
                                            </p:txEl>
                                          </p:spTgt>
                                        </p:tgtEl>
                                        <p:attrNameLst>
                                          <p:attrName>ppt_x</p:attrName>
                                        </p:attrNameLst>
                                      </p:cBhvr>
                                      <p:tavLst>
                                        <p:tav tm="0">
                                          <p:val>
                                            <p:strVal val="#ppt_x"/>
                                          </p:val>
                                        </p:tav>
                                        <p:tav tm="100000">
                                          <p:val>
                                            <p:strVal val="#ppt_x"/>
                                          </p:val>
                                        </p:tav>
                                      </p:tavLst>
                                    </p:anim>
                                    <p:anim calcmode="lin" valueType="num">
                                      <p:cBhvr additive="repl">
                                        <p:cTn id="20" dur="500" fill="hold"/>
                                        <p:tgtEl>
                                          <p:spTgt spid="42">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PlaceHolder 1"/>
          <p:cNvSpPr>
            <a:spLocks noGrp="1"/>
          </p:cNvSpPr>
          <p:nvPr>
            <p:ph/>
          </p:nvPr>
        </p:nvSpPr>
        <p:spPr>
          <a:xfrm>
            <a:off x="838080" y="817560"/>
            <a:ext cx="10514880" cy="5358960"/>
          </a:xfrm>
          <a:prstGeom prst="rect">
            <a:avLst/>
          </a:prstGeom>
          <a:noFill/>
          <a:ln w="0">
            <a:noFill/>
          </a:ln>
        </p:spPr>
        <p:txBody>
          <a:bodyPr lIns="90000" tIns="45000" rIns="90000" bIns="45000" anchor="t">
            <a:normAutofit/>
          </a:bodyPr>
          <a:lstStyle/>
          <a:p>
            <a:pPr indent="0" algn="ctr">
              <a:lnSpc>
                <a:spcPct val="90000"/>
              </a:lnSpc>
              <a:spcBef>
                <a:spcPts val="1001"/>
              </a:spcBef>
              <a:buNone/>
              <a:tabLst>
                <a:tab pos="0" algn="l"/>
              </a:tabLst>
            </a:pPr>
            <a:endParaRPr lang="en-IN" sz="6000" b="0" strike="noStrike" spc="-1" dirty="0">
              <a:solidFill>
                <a:srgbClr val="000000"/>
              </a:solidFill>
              <a:latin typeface="Arial"/>
            </a:endParaRPr>
          </a:p>
          <a:p>
            <a:pPr indent="0" algn="ctr">
              <a:lnSpc>
                <a:spcPct val="90000"/>
              </a:lnSpc>
              <a:spcBef>
                <a:spcPts val="1001"/>
              </a:spcBef>
              <a:buNone/>
              <a:tabLst>
                <a:tab pos="0" algn="l"/>
              </a:tabLst>
            </a:pPr>
            <a:endParaRPr lang="en-IN" sz="6000" b="0" strike="noStrike" spc="-1" dirty="0">
              <a:solidFill>
                <a:srgbClr val="000000"/>
              </a:solidFill>
              <a:latin typeface="Arial"/>
            </a:endParaRPr>
          </a:p>
          <a:p>
            <a:pPr indent="0" algn="ctr">
              <a:lnSpc>
                <a:spcPct val="90000"/>
              </a:lnSpc>
              <a:spcBef>
                <a:spcPts val="1001"/>
              </a:spcBef>
              <a:buNone/>
              <a:tabLst>
                <a:tab pos="0" algn="l"/>
              </a:tabLst>
            </a:pPr>
            <a:r>
              <a:rPr lang="en-US" sz="6000" b="0" strike="noStrike" spc="-1" dirty="0">
                <a:solidFill>
                  <a:srgbClr val="000000"/>
                </a:solidFill>
                <a:latin typeface="Times New Roman"/>
              </a:rPr>
              <a:t>Thank you</a:t>
            </a:r>
            <a:endParaRPr lang="en-IN" sz="6000" b="0" strike="noStrike" spc="-1" dirty="0">
              <a:solidFill>
                <a:srgbClr val="000000"/>
              </a:solidFill>
              <a:latin typeface="Arial"/>
            </a:endParaRPr>
          </a:p>
        </p:txBody>
      </p:sp>
    </p:spTree>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PlaceHolder 1"/>
          <p:cNvSpPr>
            <a:spLocks noGrp="1"/>
          </p:cNvSpPr>
          <p:nvPr>
            <p:ph type="title"/>
          </p:nvPr>
        </p:nvSpPr>
        <p:spPr>
          <a:xfrm>
            <a:off x="838080" y="365040"/>
            <a:ext cx="10514880" cy="1172160"/>
          </a:xfrm>
          <a:prstGeom prst="rect">
            <a:avLst/>
          </a:prstGeom>
          <a:noFill/>
          <a:ln w="0">
            <a:noFill/>
          </a:ln>
        </p:spPr>
        <p:txBody>
          <a:bodyPr lIns="90000" tIns="45000" rIns="90000" bIns="45000" anchor="ctr">
            <a:noAutofit/>
          </a:bodyPr>
          <a:lstStyle/>
          <a:p>
            <a:pPr indent="0" algn="ctr">
              <a:lnSpc>
                <a:spcPct val="90000"/>
              </a:lnSpc>
              <a:buNone/>
              <a:tabLst>
                <a:tab pos="0" algn="l"/>
              </a:tabLst>
            </a:pPr>
            <a:r>
              <a:rPr lang="en-US" sz="4400" b="0" strike="noStrike" spc="-1">
                <a:solidFill>
                  <a:srgbClr val="000000"/>
                </a:solidFill>
                <a:latin typeface="Calibri Light"/>
              </a:rPr>
              <a:t>Overview</a:t>
            </a:r>
            <a:endParaRPr lang="en-IN" sz="4400" b="0" strike="noStrike" spc="-1">
              <a:solidFill>
                <a:srgbClr val="000000"/>
              </a:solidFill>
              <a:latin typeface="Arial"/>
            </a:endParaRPr>
          </a:p>
        </p:txBody>
      </p:sp>
      <p:sp>
        <p:nvSpPr>
          <p:cNvPr id="45" name="PlaceHolder 2"/>
          <p:cNvSpPr>
            <a:spLocks noGrp="1"/>
          </p:cNvSpPr>
          <p:nvPr>
            <p:ph/>
          </p:nvPr>
        </p:nvSpPr>
        <p:spPr>
          <a:xfrm>
            <a:off x="838080" y="1825560"/>
            <a:ext cx="10514880" cy="4350600"/>
          </a:xfrm>
          <a:prstGeom prst="rect">
            <a:avLst/>
          </a:prstGeom>
          <a:noFill/>
          <a:ln w="0">
            <a:noFill/>
          </a:ln>
        </p:spPr>
        <p:txBody>
          <a:bodyPr lIns="90000" tIns="45000" rIns="90000" bIns="45000" anchor="t">
            <a:normAutofit/>
          </a:bodyPr>
          <a:lstStyle/>
          <a:p>
            <a:pPr marL="228600" indent="-228600">
              <a:lnSpc>
                <a:spcPct val="90000"/>
              </a:lnSpc>
              <a:spcBef>
                <a:spcPts val="1001"/>
              </a:spcBef>
              <a:buClr>
                <a:srgbClr val="000000"/>
              </a:buClr>
              <a:buFont typeface="Arial"/>
              <a:buChar char="•"/>
            </a:pPr>
            <a:r>
              <a:rPr lang="en-US" sz="2400" b="0" strike="noStrike" spc="-1" dirty="0">
                <a:solidFill>
                  <a:srgbClr val="000000"/>
                </a:solidFill>
                <a:latin typeface="Times New Roman"/>
              </a:rPr>
              <a:t>Introduction</a:t>
            </a:r>
            <a:endParaRPr lang="en-IN" sz="2400" b="0" strike="noStrike" spc="-1" dirty="0">
              <a:solidFill>
                <a:srgbClr val="000000"/>
              </a:solidFill>
              <a:latin typeface="Arial"/>
            </a:endParaRPr>
          </a:p>
          <a:p>
            <a:pPr marL="228600" indent="-228600">
              <a:lnSpc>
                <a:spcPct val="90000"/>
              </a:lnSpc>
              <a:spcBef>
                <a:spcPts val="1001"/>
              </a:spcBef>
              <a:buClr>
                <a:srgbClr val="000000"/>
              </a:buClr>
              <a:buFont typeface="Arial"/>
              <a:buChar char="•"/>
            </a:pPr>
            <a:r>
              <a:rPr lang="en-US" sz="2400" b="0" strike="noStrike" spc="-1" dirty="0">
                <a:solidFill>
                  <a:srgbClr val="000000"/>
                </a:solidFill>
                <a:latin typeface="Times New Roman"/>
              </a:rPr>
              <a:t>Objectives of the Project</a:t>
            </a:r>
            <a:endParaRPr lang="en-IN" sz="2400" b="0" strike="noStrike" spc="-1" dirty="0">
              <a:solidFill>
                <a:srgbClr val="000000"/>
              </a:solidFill>
              <a:latin typeface="Arial"/>
            </a:endParaRPr>
          </a:p>
          <a:p>
            <a:pPr marL="228600" indent="-228600">
              <a:lnSpc>
                <a:spcPct val="90000"/>
              </a:lnSpc>
              <a:spcBef>
                <a:spcPts val="1001"/>
              </a:spcBef>
              <a:buClr>
                <a:srgbClr val="000000"/>
              </a:buClr>
              <a:buFont typeface="Arial"/>
              <a:buChar char="•"/>
            </a:pPr>
            <a:r>
              <a:rPr lang="en-US" sz="2400" b="0" strike="noStrike" spc="-1" dirty="0">
                <a:solidFill>
                  <a:srgbClr val="000000"/>
                </a:solidFill>
                <a:latin typeface="Times New Roman"/>
              </a:rPr>
              <a:t>Algorithm</a:t>
            </a:r>
          </a:p>
          <a:p>
            <a:pPr marL="228600" indent="-228600">
              <a:lnSpc>
                <a:spcPct val="90000"/>
              </a:lnSpc>
              <a:spcBef>
                <a:spcPts val="1001"/>
              </a:spcBef>
              <a:buClr>
                <a:srgbClr val="000000"/>
              </a:buClr>
              <a:buFont typeface="Arial"/>
              <a:buChar char="•"/>
            </a:pPr>
            <a:r>
              <a:rPr lang="en-US" sz="2400" spc="-1" dirty="0">
                <a:solidFill>
                  <a:srgbClr val="000000"/>
                </a:solidFill>
                <a:latin typeface="Times New Roman"/>
              </a:rPr>
              <a:t>Implementation Details</a:t>
            </a:r>
          </a:p>
          <a:p>
            <a:pPr marL="228600" indent="-228600">
              <a:lnSpc>
                <a:spcPct val="90000"/>
              </a:lnSpc>
              <a:spcBef>
                <a:spcPts val="1001"/>
              </a:spcBef>
              <a:buClr>
                <a:srgbClr val="000000"/>
              </a:buClr>
              <a:buFont typeface="Arial"/>
              <a:buChar char="•"/>
            </a:pPr>
            <a:r>
              <a:rPr lang="en-US" sz="2400" b="0" strike="noStrike" spc="-1" dirty="0">
                <a:solidFill>
                  <a:srgbClr val="000000"/>
                </a:solidFill>
                <a:latin typeface="Times New Roman"/>
              </a:rPr>
              <a:t>Results </a:t>
            </a:r>
            <a:endParaRPr lang="en-US" sz="2400" spc="-1" dirty="0">
              <a:solidFill>
                <a:srgbClr val="000000"/>
              </a:solidFill>
              <a:latin typeface="Times New Roman"/>
            </a:endParaRPr>
          </a:p>
          <a:p>
            <a:pPr marL="228600" indent="-228600">
              <a:lnSpc>
                <a:spcPct val="90000"/>
              </a:lnSpc>
              <a:spcBef>
                <a:spcPts val="1001"/>
              </a:spcBef>
              <a:buClr>
                <a:srgbClr val="000000"/>
              </a:buClr>
              <a:buFont typeface="Arial"/>
              <a:buChar char="•"/>
            </a:pPr>
            <a:r>
              <a:rPr lang="en-US" sz="2400" b="0" strike="noStrike" spc="-1" dirty="0">
                <a:solidFill>
                  <a:srgbClr val="000000"/>
                </a:solidFill>
                <a:latin typeface="Times New Roman"/>
              </a:rPr>
              <a:t>Final Outputs</a:t>
            </a:r>
          </a:p>
          <a:p>
            <a:pPr marL="228600" indent="-228600">
              <a:lnSpc>
                <a:spcPct val="90000"/>
              </a:lnSpc>
              <a:spcBef>
                <a:spcPts val="1001"/>
              </a:spcBef>
              <a:buClr>
                <a:srgbClr val="000000"/>
              </a:buClr>
              <a:buFont typeface="Arial"/>
              <a:buChar char="•"/>
            </a:pPr>
            <a:r>
              <a:rPr lang="en-US" sz="2400" b="0" strike="noStrike" spc="-1" dirty="0">
                <a:solidFill>
                  <a:srgbClr val="000000"/>
                </a:solidFill>
                <a:latin typeface="Times New Roman"/>
              </a:rPr>
              <a:t>References</a:t>
            </a:r>
            <a:endParaRPr lang="en-IN" sz="2400" b="0" strike="noStrike" spc="-1" dirty="0">
              <a:solidFill>
                <a:srgbClr val="000000"/>
              </a:solidFill>
              <a:latin typeface="Arial"/>
            </a:endParaRPr>
          </a:p>
          <a:p>
            <a:pPr marL="0" indent="0">
              <a:lnSpc>
                <a:spcPct val="90000"/>
              </a:lnSpc>
              <a:spcBef>
                <a:spcPts val="1001"/>
              </a:spcBef>
              <a:buClr>
                <a:srgbClr val="000000"/>
              </a:buClr>
              <a:buNone/>
            </a:pPr>
            <a:endParaRPr lang="en-IN" sz="2400" b="0" strike="noStrike" spc="-1" dirty="0">
              <a:solidFill>
                <a:srgbClr val="000000"/>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PlaceHolder 1"/>
          <p:cNvSpPr>
            <a:spLocks noGrp="1"/>
          </p:cNvSpPr>
          <p:nvPr>
            <p:ph type="title"/>
          </p:nvPr>
        </p:nvSpPr>
        <p:spPr>
          <a:xfrm>
            <a:off x="0" y="0"/>
            <a:ext cx="12191400" cy="1324800"/>
          </a:xfrm>
          <a:prstGeom prst="rect">
            <a:avLst/>
          </a:prstGeom>
          <a:noFill/>
          <a:ln w="0">
            <a:noFill/>
          </a:ln>
        </p:spPr>
        <p:txBody>
          <a:bodyPr lIns="90000" tIns="45000" rIns="90000" bIns="45000" anchor="ctr">
            <a:normAutofit/>
          </a:bodyPr>
          <a:lstStyle/>
          <a:p>
            <a:pPr indent="0" algn="ctr">
              <a:lnSpc>
                <a:spcPct val="90000"/>
              </a:lnSpc>
              <a:buNone/>
              <a:tabLst>
                <a:tab pos="0" algn="l"/>
              </a:tabLst>
            </a:pPr>
            <a:r>
              <a:rPr lang="en-US" sz="4000" b="1" strike="noStrike" spc="-1">
                <a:solidFill>
                  <a:srgbClr val="000000"/>
                </a:solidFill>
                <a:latin typeface="Times New Roman"/>
              </a:rPr>
              <a:t>Introduction</a:t>
            </a:r>
            <a:endParaRPr lang="en-IN" sz="4000" b="0" strike="noStrike" spc="-1">
              <a:solidFill>
                <a:srgbClr val="000000"/>
              </a:solidFill>
              <a:latin typeface="Arial"/>
            </a:endParaRPr>
          </a:p>
        </p:txBody>
      </p:sp>
      <p:sp>
        <p:nvSpPr>
          <p:cNvPr id="47" name="PlaceHolder 2"/>
          <p:cNvSpPr>
            <a:spLocks noGrp="1"/>
          </p:cNvSpPr>
          <p:nvPr>
            <p:ph/>
          </p:nvPr>
        </p:nvSpPr>
        <p:spPr>
          <a:xfrm>
            <a:off x="526320" y="1325520"/>
            <a:ext cx="11498400" cy="4850640"/>
          </a:xfrm>
          <a:prstGeom prst="rect">
            <a:avLst/>
          </a:prstGeom>
          <a:noFill/>
          <a:ln w="0">
            <a:noFill/>
          </a:ln>
        </p:spPr>
        <p:txBody>
          <a:bodyPr lIns="90000" tIns="45000" rIns="90000" bIns="45000" anchor="t">
            <a:normAutofit/>
          </a:bodyPr>
          <a:lstStyle/>
          <a:p>
            <a:pPr marL="228600" indent="-228600">
              <a:lnSpc>
                <a:spcPct val="150000"/>
              </a:lnSpc>
              <a:spcBef>
                <a:spcPts val="1001"/>
              </a:spcBef>
              <a:buClr>
                <a:srgbClr val="000000"/>
              </a:buClr>
              <a:buFont typeface="Arial"/>
              <a:buChar char="•"/>
            </a:pPr>
            <a:r>
              <a:rPr lang="en-US" sz="2000" b="0" i="0" dirty="0">
                <a:solidFill>
                  <a:srgbClr val="0D0D0D"/>
                </a:solidFill>
                <a:effectLst/>
                <a:latin typeface="Times New Roman" panose="02020603050405020304" pitchFamily="18" charset="0"/>
                <a:cs typeface="Times New Roman" panose="02020603050405020304" pitchFamily="18" charset="0"/>
              </a:rPr>
              <a:t>Hand gesture recognition is a field of computer vision focused on interpreting gestures made by human hands. It involves capturing and analyzing hand movements using cameras or sensors. </a:t>
            </a:r>
          </a:p>
          <a:p>
            <a:pPr marL="228600" indent="-228600">
              <a:lnSpc>
                <a:spcPct val="150000"/>
              </a:lnSpc>
              <a:spcBef>
                <a:spcPts val="1001"/>
              </a:spcBef>
              <a:buClr>
                <a:srgbClr val="000000"/>
              </a:buClr>
              <a:buFont typeface="Arial"/>
              <a:buChar char="•"/>
            </a:pPr>
            <a:r>
              <a:rPr lang="en-US" sz="2000" b="0" i="0" dirty="0">
                <a:solidFill>
                  <a:srgbClr val="0D0D0D"/>
                </a:solidFill>
                <a:effectLst/>
                <a:latin typeface="Times New Roman" panose="02020603050405020304" pitchFamily="18" charset="0"/>
                <a:cs typeface="Times New Roman" panose="02020603050405020304" pitchFamily="18" charset="0"/>
              </a:rPr>
              <a:t>These gestures can convey commands, interactions, or expressions in various applications such as sign language translation, human-computer interaction, and virtual reality.</a:t>
            </a:r>
          </a:p>
          <a:p>
            <a:pPr marL="228600" indent="-228600">
              <a:lnSpc>
                <a:spcPct val="150000"/>
              </a:lnSpc>
              <a:spcBef>
                <a:spcPts val="1001"/>
              </a:spcBef>
              <a:buClr>
                <a:srgbClr val="000000"/>
              </a:buClr>
              <a:buFont typeface="Arial"/>
              <a:buChar char="•"/>
            </a:pPr>
            <a:r>
              <a:rPr lang="en-US" sz="2000" b="0" i="0" dirty="0">
                <a:solidFill>
                  <a:srgbClr val="0D0D0D"/>
                </a:solidFill>
                <a:effectLst/>
                <a:latin typeface="Times New Roman" panose="02020603050405020304" pitchFamily="18" charset="0"/>
                <a:cs typeface="Times New Roman" panose="02020603050405020304" pitchFamily="18" charset="0"/>
              </a:rPr>
              <a:t>It involves detecting and recognizing gestures made by the hand, which can convey various commands or messages.</a:t>
            </a:r>
          </a:p>
          <a:p>
            <a:pPr marL="228600" indent="-228600">
              <a:lnSpc>
                <a:spcPct val="150000"/>
              </a:lnSpc>
              <a:spcBef>
                <a:spcPts val="1001"/>
              </a:spcBef>
              <a:buClr>
                <a:srgbClr val="000000"/>
              </a:buClr>
              <a:buFont typeface="Arial"/>
              <a:buChar char="•"/>
            </a:pPr>
            <a:r>
              <a:rPr lang="en-US" sz="2000" b="0" i="0" dirty="0">
                <a:solidFill>
                  <a:srgbClr val="0D0D0D"/>
                </a:solidFill>
                <a:effectLst/>
                <a:latin typeface="Times New Roman" panose="02020603050405020304" pitchFamily="18" charset="0"/>
                <a:cs typeface="Times New Roman" panose="02020603050405020304" pitchFamily="18" charset="0"/>
              </a:rPr>
              <a:t>This technology finds applications in sign language translation, human-computer interaction, and virtual reality, among others. </a:t>
            </a:r>
          </a:p>
          <a:p>
            <a:pPr marL="228600" indent="-228600">
              <a:lnSpc>
                <a:spcPct val="150000"/>
              </a:lnSpc>
              <a:spcBef>
                <a:spcPts val="1001"/>
              </a:spcBef>
              <a:buClr>
                <a:srgbClr val="000000"/>
              </a:buClr>
              <a:buFont typeface="Arial"/>
              <a:buChar char="•"/>
            </a:pPr>
            <a:r>
              <a:rPr lang="en-US" sz="2000" b="0" i="0" dirty="0">
                <a:solidFill>
                  <a:srgbClr val="0D0D0D"/>
                </a:solidFill>
                <a:effectLst/>
                <a:latin typeface="Times New Roman" panose="02020603050405020304" pitchFamily="18" charset="0"/>
                <a:cs typeface="Times New Roman" panose="02020603050405020304" pitchFamily="18" charset="0"/>
              </a:rPr>
              <a:t>Hand gesture recognition holds promise for intuitive and natural interaction with devices and systems.</a:t>
            </a:r>
            <a:endParaRPr lang="en-US" sz="2000" b="0" i="0" dirty="0">
              <a:effectLst/>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3400"/>
    </mc:Choice>
    <mc:Fallback xmlns:p15="http://schemas.microsoft.com/office/powerpoint/2012/main"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PlaceHolder 1"/>
          <p:cNvSpPr>
            <a:spLocks noGrp="1"/>
          </p:cNvSpPr>
          <p:nvPr>
            <p:ph type="title"/>
          </p:nvPr>
        </p:nvSpPr>
        <p:spPr>
          <a:xfrm>
            <a:off x="0" y="0"/>
            <a:ext cx="12191400" cy="1324800"/>
          </a:xfrm>
          <a:prstGeom prst="rect">
            <a:avLst/>
          </a:prstGeom>
          <a:noFill/>
          <a:ln w="0">
            <a:noFill/>
          </a:ln>
        </p:spPr>
        <p:txBody>
          <a:bodyPr lIns="90000" tIns="45000" rIns="90000" bIns="45000" anchor="ctr">
            <a:normAutofit/>
          </a:bodyPr>
          <a:lstStyle/>
          <a:p>
            <a:pPr indent="0" algn="ctr">
              <a:lnSpc>
                <a:spcPct val="90000"/>
              </a:lnSpc>
              <a:buNone/>
              <a:tabLst>
                <a:tab pos="0" algn="l"/>
              </a:tabLst>
            </a:pPr>
            <a:r>
              <a:rPr lang="en-US" sz="4000" b="1" strike="noStrike" spc="-1" dirty="0">
                <a:solidFill>
                  <a:srgbClr val="000000"/>
                </a:solidFill>
                <a:latin typeface="Times New Roman"/>
              </a:rPr>
              <a:t>Objectives of the Project</a:t>
            </a:r>
          </a:p>
        </p:txBody>
      </p:sp>
      <p:sp>
        <p:nvSpPr>
          <p:cNvPr id="51" name="PlaceHolder 2"/>
          <p:cNvSpPr>
            <a:spLocks noGrp="1"/>
          </p:cNvSpPr>
          <p:nvPr>
            <p:ph/>
          </p:nvPr>
        </p:nvSpPr>
        <p:spPr>
          <a:xfrm>
            <a:off x="346500" y="1391392"/>
            <a:ext cx="11498400" cy="4850640"/>
          </a:xfrm>
          <a:prstGeom prst="rect">
            <a:avLst/>
          </a:prstGeom>
          <a:noFill/>
          <a:ln w="0">
            <a:noFill/>
          </a:ln>
        </p:spPr>
        <p:txBody>
          <a:bodyPr lIns="90000" tIns="45000" rIns="90000" bIns="45000" anchor="t">
            <a:normAutofit fontScale="92500" lnSpcReduction="20000"/>
          </a:bodyPr>
          <a:lstStyle/>
          <a:p>
            <a:pPr indent="0">
              <a:lnSpc>
                <a:spcPct val="150000"/>
              </a:lnSpc>
              <a:spcBef>
                <a:spcPts val="1001"/>
              </a:spcBef>
              <a:buNone/>
              <a:tabLst>
                <a:tab pos="0" algn="l"/>
              </a:tabLst>
            </a:pPr>
            <a:r>
              <a:rPr lang="en-US" sz="2000" b="1" i="0" dirty="0">
                <a:effectLst/>
                <a:latin typeface="Times New Roman" panose="02020603050405020304" pitchFamily="18" charset="0"/>
                <a:cs typeface="Times New Roman" panose="02020603050405020304" pitchFamily="18" charset="0"/>
              </a:rPr>
              <a:t>Objective 1: </a:t>
            </a:r>
            <a:r>
              <a:rPr lang="en-US" sz="2000" b="1" i="0" dirty="0">
                <a:solidFill>
                  <a:srgbClr val="000000"/>
                </a:solidFill>
                <a:effectLst/>
                <a:latin typeface="Times New Roman" panose="02020603050405020304" pitchFamily="18" charset="0"/>
                <a:cs typeface="Times New Roman" panose="02020603050405020304" pitchFamily="18" charset="0"/>
              </a:rPr>
              <a:t>Alphabet's to Sign Language Converter </a:t>
            </a:r>
            <a:endParaRPr lang="en-US" sz="2000" b="1" i="0" dirty="0">
              <a:effectLst/>
              <a:latin typeface="Times New Roman" panose="02020603050405020304" pitchFamily="18" charset="0"/>
              <a:cs typeface="Times New Roman" panose="02020603050405020304" pitchFamily="18" charset="0"/>
            </a:endParaRPr>
          </a:p>
          <a:p>
            <a:pPr indent="0">
              <a:lnSpc>
                <a:spcPct val="150000"/>
              </a:lnSpc>
              <a:spcBef>
                <a:spcPts val="1001"/>
              </a:spcBef>
              <a:buNone/>
              <a:tabLst>
                <a:tab pos="0" algn="l"/>
              </a:tabLst>
            </a:pPr>
            <a:r>
              <a:rPr lang="en-US" sz="2000" b="0" i="0" dirty="0">
                <a:solidFill>
                  <a:srgbClr val="0D0D0D"/>
                </a:solidFill>
                <a:effectLst/>
                <a:latin typeface="Times New Roman" panose="02020603050405020304" pitchFamily="18" charset="0"/>
                <a:cs typeface="Times New Roman" panose="02020603050405020304" pitchFamily="18" charset="0"/>
              </a:rPr>
              <a:t>Alphabet's text to Sign Language Converter utilizes translated written text into Sign Language gestures, enhancing accessibility for the deaf and hard-of-hearing community.</a:t>
            </a:r>
            <a:endParaRPr lang="en-US" sz="2000" b="1" i="0" dirty="0">
              <a:effectLst/>
              <a:latin typeface="Times New Roman" panose="02020603050405020304" pitchFamily="18" charset="0"/>
              <a:cs typeface="Times New Roman" panose="02020603050405020304" pitchFamily="18" charset="0"/>
            </a:endParaRPr>
          </a:p>
          <a:p>
            <a:pPr indent="0">
              <a:lnSpc>
                <a:spcPct val="150000"/>
              </a:lnSpc>
              <a:spcBef>
                <a:spcPts val="1001"/>
              </a:spcBef>
              <a:buNone/>
              <a:tabLst>
                <a:tab pos="0" algn="l"/>
              </a:tabLst>
            </a:pPr>
            <a:r>
              <a:rPr lang="en-US" sz="2000" b="1" i="0" dirty="0">
                <a:effectLst/>
                <a:latin typeface="Times New Roman" panose="02020603050405020304" pitchFamily="18" charset="0"/>
                <a:cs typeface="Times New Roman" panose="02020603050405020304" pitchFamily="18" charset="0"/>
              </a:rPr>
              <a:t>Objective </a:t>
            </a:r>
            <a:r>
              <a:rPr lang="en-IN" sz="2000" b="1" i="0" dirty="0">
                <a:effectLst/>
                <a:latin typeface="Times New Roman" panose="02020603050405020304" pitchFamily="18" charset="0"/>
                <a:cs typeface="Times New Roman" panose="02020603050405020304" pitchFamily="18" charset="0"/>
              </a:rPr>
              <a:t>2: </a:t>
            </a:r>
            <a:r>
              <a:rPr lang="en-US" sz="2000" b="1" i="0" dirty="0">
                <a:solidFill>
                  <a:srgbClr val="000000"/>
                </a:solidFill>
                <a:effectLst/>
                <a:latin typeface="Times New Roman" panose="02020603050405020304" pitchFamily="18" charset="0"/>
                <a:cs typeface="Times New Roman" panose="02020603050405020304" pitchFamily="18" charset="0"/>
              </a:rPr>
              <a:t>Words to Sign Language Converter</a:t>
            </a:r>
          </a:p>
          <a:p>
            <a:pPr indent="0">
              <a:lnSpc>
                <a:spcPct val="150000"/>
              </a:lnSpc>
              <a:spcBef>
                <a:spcPts val="1001"/>
              </a:spcBef>
              <a:buNone/>
              <a:tabLst>
                <a:tab pos="0" algn="l"/>
              </a:tabLst>
            </a:pPr>
            <a:r>
              <a:rPr lang="en-US" sz="2000" b="0" i="0" dirty="0">
                <a:solidFill>
                  <a:srgbClr val="0D0D0D"/>
                </a:solidFill>
                <a:effectLst/>
                <a:latin typeface="Times New Roman" panose="02020603050405020304" pitchFamily="18" charset="0"/>
                <a:cs typeface="Times New Roman" panose="02020603050405020304" pitchFamily="18" charset="0"/>
              </a:rPr>
              <a:t>Words to Sign Language Converter translates spoken or written words into sign language gestures, aiding communication for the deaf or hard of hearing. It typically recognizes words and generates corresponding sign language representations.</a:t>
            </a:r>
            <a:endParaRPr lang="en-US" sz="2000" strike="noStrike" spc="-1" dirty="0">
              <a:latin typeface="Times New Roman" panose="02020603050405020304" pitchFamily="18" charset="0"/>
              <a:cs typeface="Times New Roman" panose="02020603050405020304" pitchFamily="18" charset="0"/>
            </a:endParaRPr>
          </a:p>
          <a:p>
            <a:pPr indent="0">
              <a:lnSpc>
                <a:spcPct val="150000"/>
              </a:lnSpc>
              <a:spcBef>
                <a:spcPts val="1001"/>
              </a:spcBef>
              <a:buNone/>
              <a:tabLst>
                <a:tab pos="0" algn="l"/>
              </a:tabLst>
            </a:pPr>
            <a:r>
              <a:rPr lang="en-US" sz="2000" b="1" i="0" dirty="0">
                <a:effectLst/>
                <a:latin typeface="Times New Roman" panose="02020603050405020304" pitchFamily="18" charset="0"/>
                <a:cs typeface="Times New Roman" panose="02020603050405020304" pitchFamily="18" charset="0"/>
              </a:rPr>
              <a:t>Objective </a:t>
            </a:r>
            <a:r>
              <a:rPr lang="en-IN" sz="2000" b="1" dirty="0">
                <a:latin typeface="Times New Roman" panose="02020603050405020304" pitchFamily="18" charset="0"/>
                <a:cs typeface="Times New Roman" panose="02020603050405020304" pitchFamily="18" charset="0"/>
              </a:rPr>
              <a:t>3</a:t>
            </a:r>
            <a:r>
              <a:rPr lang="en-IN" sz="2000" b="1" i="0" dirty="0">
                <a:effectLst/>
                <a:latin typeface="Times New Roman" panose="02020603050405020304" pitchFamily="18" charset="0"/>
                <a:cs typeface="Times New Roman" panose="02020603050405020304" pitchFamily="18" charset="0"/>
              </a:rPr>
              <a:t>: </a:t>
            </a:r>
            <a:r>
              <a:rPr lang="en-US" sz="2000" b="1" i="0" dirty="0">
                <a:solidFill>
                  <a:srgbClr val="000000"/>
                </a:solidFill>
                <a:effectLst/>
                <a:latin typeface="Times New Roman" panose="02020603050405020304" pitchFamily="18" charset="0"/>
                <a:cs typeface="Times New Roman" panose="02020603050405020304" pitchFamily="18" charset="0"/>
              </a:rPr>
              <a:t>Speech to Sign Language Converter</a:t>
            </a:r>
          </a:p>
          <a:p>
            <a:pPr indent="0">
              <a:lnSpc>
                <a:spcPct val="150000"/>
              </a:lnSpc>
              <a:spcBef>
                <a:spcPts val="1001"/>
              </a:spcBef>
              <a:buNone/>
              <a:tabLst>
                <a:tab pos="0" algn="l"/>
              </a:tabLst>
            </a:pPr>
            <a:r>
              <a:rPr lang="en-US" sz="2000" b="0" i="0" dirty="0">
                <a:solidFill>
                  <a:srgbClr val="0D0D0D"/>
                </a:solidFill>
                <a:effectLst/>
                <a:latin typeface="Times New Roman" panose="02020603050405020304" pitchFamily="18" charset="0"/>
                <a:cs typeface="Times New Roman" panose="02020603050405020304" pitchFamily="18" charset="0"/>
              </a:rPr>
              <a:t>Speech to Sign Language Converter translates spoken language into sign language gestures, facilitating communication between deaf individuals and those who are not fluent in sign language. It recognizes speech patterns and generates corresponding sign language gestures in real time.</a:t>
            </a:r>
            <a:endParaRPr lang="en-US" sz="2000" strike="noStrike" spc="-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3400"/>
    </mc:Choice>
    <mc:Fallback xmlns:p15="http://schemas.microsoft.com/office/powerpoint/2012/main"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PlaceHolder 1"/>
          <p:cNvSpPr>
            <a:spLocks noGrp="1"/>
          </p:cNvSpPr>
          <p:nvPr>
            <p:ph type="title"/>
          </p:nvPr>
        </p:nvSpPr>
        <p:spPr>
          <a:xfrm>
            <a:off x="0" y="0"/>
            <a:ext cx="12191400" cy="1324800"/>
          </a:xfrm>
          <a:prstGeom prst="rect">
            <a:avLst/>
          </a:prstGeom>
          <a:noFill/>
          <a:ln w="0">
            <a:noFill/>
          </a:ln>
        </p:spPr>
        <p:txBody>
          <a:bodyPr lIns="90000" tIns="45000" rIns="90000" bIns="45000" anchor="ctr">
            <a:normAutofit/>
          </a:bodyPr>
          <a:lstStyle/>
          <a:p>
            <a:pPr indent="0" algn="ctr">
              <a:lnSpc>
                <a:spcPct val="90000"/>
              </a:lnSpc>
              <a:buNone/>
              <a:tabLst>
                <a:tab pos="0" algn="l"/>
              </a:tabLst>
            </a:pPr>
            <a:r>
              <a:rPr lang="en-US" sz="4000" strike="noStrike" spc="-1" dirty="0">
                <a:solidFill>
                  <a:srgbClr val="000000"/>
                </a:solidFill>
                <a:latin typeface="Times New Roman"/>
              </a:rPr>
              <a:t>Techniques</a:t>
            </a:r>
          </a:p>
        </p:txBody>
      </p:sp>
      <p:sp>
        <p:nvSpPr>
          <p:cNvPr id="3" name="TextBox 2">
            <a:extLst>
              <a:ext uri="{FF2B5EF4-FFF2-40B4-BE49-F238E27FC236}">
                <a16:creationId xmlns:a16="http://schemas.microsoft.com/office/drawing/2014/main" id="{33EC33CC-08A4-8775-AFD5-A62A4DCBDA3B}"/>
              </a:ext>
            </a:extLst>
          </p:cNvPr>
          <p:cNvSpPr txBox="1"/>
          <p:nvPr/>
        </p:nvSpPr>
        <p:spPr>
          <a:xfrm>
            <a:off x="490703" y="1324800"/>
            <a:ext cx="11209994" cy="4708981"/>
          </a:xfrm>
          <a:prstGeom prst="rect">
            <a:avLst/>
          </a:prstGeom>
          <a:noFill/>
        </p:spPr>
        <p:txBody>
          <a:bodyPr wrap="square">
            <a:spAutoFit/>
          </a:bodyPr>
          <a:lstStyle/>
          <a:p>
            <a:pPr marL="342900" indent="-342900" algn="l">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Hand gesture recognition involves using computer vision and machine learning techniques to interpret hand movements and gestures captured through cameras. </a:t>
            </a:r>
          </a:p>
          <a:p>
            <a:pPr marL="342900" indent="-342900" algn="l">
              <a:buFont typeface="Arial" panose="020B0604020202020204" pitchFamily="34" charset="0"/>
              <a:buChar char="•"/>
            </a:pP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Hand gesture recognition combines computer vision with machine learning. Libraries like </a:t>
            </a:r>
            <a:r>
              <a:rPr lang="en-US" sz="2000" b="0" i="0" dirty="0" err="1">
                <a:solidFill>
                  <a:srgbClr val="0D0D0D"/>
                </a:solidFill>
                <a:effectLst/>
                <a:latin typeface="Times New Roman" panose="02020603050405020304" pitchFamily="18" charset="0"/>
                <a:cs typeface="Times New Roman" panose="02020603050405020304" pitchFamily="18" charset="0"/>
              </a:rPr>
              <a:t>Mediapipe</a:t>
            </a:r>
            <a:r>
              <a:rPr lang="en-US" sz="2000" b="0" i="0" dirty="0">
                <a:solidFill>
                  <a:srgbClr val="0D0D0D"/>
                </a:solidFill>
                <a:effectLst/>
                <a:latin typeface="Times New Roman" panose="02020603050405020304" pitchFamily="18" charset="0"/>
                <a:cs typeface="Times New Roman" panose="02020603050405020304" pitchFamily="18" charset="0"/>
              </a:rPr>
              <a:t> and OpenCV handle hand detection, tracking, and landmark estimation. Sci-kit is used for training classification models, TensorFlow for deep learning, Matplotlib for visualization, and Pandas for data manipulation. This toolkit enables capturing, processing, training, and deploying models for real-time recognition applications.</a:t>
            </a:r>
          </a:p>
          <a:p>
            <a:pPr algn="l"/>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Together, these tools form a comprehensive toolkit for developing hand gesture recognition systems, encompassing data acquisition, preprocessing, model training, and evaluation. The process involves capturing hand gestures using a camera, processing the images with computer vision techniques to extract relevant features, training machine learning models to classify these gestures, and finally deploying the trained model for real-time recognition applications.</a:t>
            </a:r>
          </a:p>
          <a:p>
            <a:pPr marL="342900" indent="-34290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9279418"/>
      </p:ext>
    </p:extLst>
  </p:cSld>
  <p:clrMapOvr>
    <a:masterClrMapping/>
  </p:clrMapOvr>
  <mc:AlternateContent xmlns:mc="http://schemas.openxmlformats.org/markup-compatibility/2006" xmlns:p14="http://schemas.microsoft.com/office/powerpoint/2010/main">
    <mc:Choice Requires="p14">
      <p:transition spd="slow" p14:dur="34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PlaceHolder 1"/>
          <p:cNvSpPr>
            <a:spLocks noGrp="1"/>
          </p:cNvSpPr>
          <p:nvPr>
            <p:ph type="title"/>
          </p:nvPr>
        </p:nvSpPr>
        <p:spPr>
          <a:xfrm>
            <a:off x="0" y="0"/>
            <a:ext cx="12191400" cy="1324800"/>
          </a:xfrm>
          <a:prstGeom prst="rect">
            <a:avLst/>
          </a:prstGeom>
          <a:noFill/>
          <a:ln w="0">
            <a:noFill/>
          </a:ln>
        </p:spPr>
        <p:txBody>
          <a:bodyPr lIns="90000" tIns="45000" rIns="90000" bIns="45000" anchor="ctr">
            <a:normAutofit/>
          </a:bodyPr>
          <a:lstStyle/>
          <a:p>
            <a:pPr indent="0" algn="ctr">
              <a:lnSpc>
                <a:spcPct val="90000"/>
              </a:lnSpc>
              <a:buNone/>
              <a:tabLst>
                <a:tab pos="0" algn="l"/>
              </a:tabLst>
            </a:pPr>
            <a:r>
              <a:rPr lang="en-US" sz="4000" spc="-1" dirty="0">
                <a:solidFill>
                  <a:srgbClr val="000000"/>
                </a:solidFill>
                <a:latin typeface="Times New Roman"/>
              </a:rPr>
              <a:t>Implementation Details</a:t>
            </a:r>
            <a:endParaRPr lang="en-US" sz="4000" b="0" strike="noStrike" spc="-1" dirty="0">
              <a:solidFill>
                <a:srgbClr val="000000"/>
              </a:solidFill>
              <a:latin typeface="Times New Roman"/>
            </a:endParaRPr>
          </a:p>
        </p:txBody>
      </p:sp>
      <p:sp>
        <p:nvSpPr>
          <p:cNvPr id="53" name="PlaceHolder 2"/>
          <p:cNvSpPr>
            <a:spLocks noGrp="1"/>
          </p:cNvSpPr>
          <p:nvPr>
            <p:ph/>
          </p:nvPr>
        </p:nvSpPr>
        <p:spPr>
          <a:xfrm>
            <a:off x="256674" y="1717406"/>
            <a:ext cx="11768046" cy="4850640"/>
          </a:xfrm>
          <a:prstGeom prst="rect">
            <a:avLst/>
          </a:prstGeom>
          <a:noFill/>
          <a:ln w="0">
            <a:noFill/>
          </a:ln>
        </p:spPr>
        <p:txBody>
          <a:bodyPr lIns="90000" tIns="45000" rIns="90000" bIns="45000" anchor="t">
            <a:normAutofit/>
          </a:bodyPr>
          <a:lstStyle/>
          <a:p>
            <a:pPr marL="0" indent="0">
              <a:lnSpc>
                <a:spcPct val="150000"/>
              </a:lnSpc>
              <a:buNone/>
            </a:pPr>
            <a:r>
              <a:rPr lang="en-US" sz="2000" b="0" strike="noStrike" spc="-1" dirty="0">
                <a:latin typeface="Times New Roman" panose="02020603050405020304" pitchFamily="18" charset="0"/>
                <a:cs typeface="Times New Roman" panose="02020603050405020304" pitchFamily="18" charset="0"/>
              </a:rPr>
              <a:t>2010030168_Tahseen Begum     -  working on coding.</a:t>
            </a:r>
          </a:p>
          <a:p>
            <a:pPr marL="0" indent="0">
              <a:lnSpc>
                <a:spcPct val="150000"/>
              </a:lnSpc>
              <a:buNone/>
            </a:pPr>
            <a:r>
              <a:rPr lang="en-US" sz="2000" b="0" strike="noStrike" spc="-1" dirty="0">
                <a:latin typeface="Times New Roman" panose="02020603050405020304" pitchFamily="18" charset="0"/>
                <a:cs typeface="Times New Roman" panose="02020603050405020304" pitchFamily="18" charset="0"/>
              </a:rPr>
              <a:t>2010030046_</a:t>
            </a:r>
            <a:r>
              <a:rPr lang="en-US" sz="2000" spc="-1" dirty="0">
                <a:latin typeface="Times New Roman" panose="02020603050405020304" pitchFamily="18" charset="0"/>
                <a:cs typeface="Times New Roman" panose="02020603050405020304" pitchFamily="18" charset="0"/>
              </a:rPr>
              <a:t>Eppali Pravallika   -  working on sign language converter and website</a:t>
            </a:r>
          </a:p>
          <a:p>
            <a:pPr marL="0" indent="0">
              <a:lnSpc>
                <a:spcPct val="150000"/>
              </a:lnSpc>
              <a:buNone/>
            </a:pPr>
            <a:r>
              <a:rPr lang="en-US" sz="2000" b="0" strike="noStrike" spc="-1" dirty="0">
                <a:latin typeface="Times New Roman" panose="02020603050405020304" pitchFamily="18" charset="0"/>
                <a:cs typeface="Times New Roman" panose="02020603050405020304" pitchFamily="18" charset="0"/>
              </a:rPr>
              <a:t>2010030</a:t>
            </a:r>
            <a:r>
              <a:rPr lang="en-US" sz="2000" spc="-1" dirty="0">
                <a:latin typeface="Times New Roman" panose="02020603050405020304" pitchFamily="18" charset="0"/>
                <a:cs typeface="Times New Roman" panose="02020603050405020304" pitchFamily="18" charset="0"/>
              </a:rPr>
              <a:t>362_Rushitha Sri</a:t>
            </a:r>
            <a:r>
              <a:rPr lang="en-US" sz="2000" b="0" strike="noStrike" spc="-1" dirty="0">
                <a:latin typeface="Times New Roman" panose="02020603050405020304" pitchFamily="18" charset="0"/>
                <a:cs typeface="Times New Roman" panose="02020603050405020304" pitchFamily="18" charset="0"/>
              </a:rPr>
              <a:t>           - </a:t>
            </a:r>
            <a:r>
              <a:rPr lang="en-US" sz="2000" spc="-1" dirty="0">
                <a:latin typeface="Times New Roman" panose="02020603050405020304" pitchFamily="18" charset="0"/>
                <a:cs typeface="Times New Roman" panose="02020603050405020304" pitchFamily="18" charset="0"/>
              </a:rPr>
              <a:t>working coding</a:t>
            </a:r>
            <a:endParaRPr lang="en-US" sz="2000" b="0" strike="noStrike" spc="-1" dirty="0">
              <a:latin typeface="Times New Roman" panose="02020603050405020304" pitchFamily="18" charset="0"/>
              <a:cs typeface="Times New Roman" panose="02020603050405020304" pitchFamily="18" charset="0"/>
            </a:endParaRPr>
          </a:p>
          <a:p>
            <a:pPr marL="0" indent="0">
              <a:lnSpc>
                <a:spcPct val="150000"/>
              </a:lnSpc>
              <a:buNone/>
            </a:pPr>
            <a:r>
              <a:rPr lang="en-US" sz="2000" spc="-1" dirty="0">
                <a:latin typeface="Times New Roman" panose="02020603050405020304" pitchFamily="18" charset="0"/>
                <a:cs typeface="Times New Roman" panose="02020603050405020304" pitchFamily="18" charset="0"/>
              </a:rPr>
              <a:t>2010030550_K.Kavya                 - </a:t>
            </a:r>
            <a:r>
              <a:rPr lang="en-US" sz="2000" b="0" strike="noStrike" spc="-1" dirty="0">
                <a:latin typeface="Times New Roman" panose="02020603050405020304" pitchFamily="18" charset="0"/>
                <a:cs typeface="Times New Roman" panose="02020603050405020304" pitchFamily="18" charset="0"/>
              </a:rPr>
              <a:t>working on </a:t>
            </a:r>
            <a:r>
              <a:rPr lang="en-US" sz="2000" spc="-1" dirty="0">
                <a:latin typeface="Times New Roman" panose="02020603050405020304" pitchFamily="18" charset="0"/>
                <a:cs typeface="Times New Roman" panose="02020603050405020304" pitchFamily="18" charset="0"/>
              </a:rPr>
              <a:t>documentation.</a:t>
            </a:r>
            <a:endParaRPr lang="en-IN" sz="2000" b="0" strike="noStrike" spc="-1"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3400"/>
    </mc:Choice>
    <mc:Fallback xmlns:p15="http://schemas.microsoft.com/office/powerpoint/2012/main"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PlaceHolder 1"/>
          <p:cNvSpPr>
            <a:spLocks noGrp="1"/>
          </p:cNvSpPr>
          <p:nvPr>
            <p:ph type="title"/>
          </p:nvPr>
        </p:nvSpPr>
        <p:spPr>
          <a:xfrm>
            <a:off x="0" y="0"/>
            <a:ext cx="12191400" cy="1324800"/>
          </a:xfrm>
          <a:prstGeom prst="rect">
            <a:avLst/>
          </a:prstGeom>
          <a:noFill/>
          <a:ln w="0">
            <a:noFill/>
          </a:ln>
        </p:spPr>
        <p:txBody>
          <a:bodyPr lIns="90000" tIns="45000" rIns="90000" bIns="45000" anchor="ctr">
            <a:normAutofit/>
          </a:bodyPr>
          <a:lstStyle/>
          <a:p>
            <a:pPr indent="0" algn="ctr">
              <a:lnSpc>
                <a:spcPct val="90000"/>
              </a:lnSpc>
              <a:buNone/>
              <a:tabLst>
                <a:tab pos="0" algn="l"/>
              </a:tabLst>
            </a:pPr>
            <a:r>
              <a:rPr lang="en-US" sz="4000" spc="-1" dirty="0">
                <a:solidFill>
                  <a:srgbClr val="000000"/>
                </a:solidFill>
                <a:latin typeface="Times New Roman"/>
              </a:rPr>
              <a:t>Results</a:t>
            </a:r>
            <a:endParaRPr lang="en-US" sz="4000" b="0" strike="noStrike" spc="-1" dirty="0">
              <a:solidFill>
                <a:srgbClr val="000000"/>
              </a:solidFill>
              <a:latin typeface="Times New Roman"/>
            </a:endParaRPr>
          </a:p>
        </p:txBody>
      </p:sp>
      <p:sp>
        <p:nvSpPr>
          <p:cNvPr id="10" name="TextBox 9">
            <a:extLst>
              <a:ext uri="{FF2B5EF4-FFF2-40B4-BE49-F238E27FC236}">
                <a16:creationId xmlns:a16="http://schemas.microsoft.com/office/drawing/2014/main" id="{76D961BE-4A05-66B0-D6C6-49DA10258FF5}"/>
              </a:ext>
            </a:extLst>
          </p:cNvPr>
          <p:cNvSpPr txBox="1"/>
          <p:nvPr/>
        </p:nvSpPr>
        <p:spPr>
          <a:xfrm>
            <a:off x="214070" y="951722"/>
            <a:ext cx="4931066"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Hand Recognition</a:t>
            </a:r>
            <a:endParaRPr lang="en-IN"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55977C90-3ABC-9341-8AA3-5145795D871A}"/>
              </a:ext>
            </a:extLst>
          </p:cNvPr>
          <p:cNvSpPr txBox="1"/>
          <p:nvPr/>
        </p:nvSpPr>
        <p:spPr>
          <a:xfrm>
            <a:off x="1240971" y="5437130"/>
            <a:ext cx="3031751"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Sign Language converter</a:t>
            </a: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2923408-91D8-87CD-C17B-A69E6C6F74CB}"/>
              </a:ext>
            </a:extLst>
          </p:cNvPr>
          <p:cNvPicPr>
            <a:picLocks noChangeAspect="1"/>
          </p:cNvPicPr>
          <p:nvPr/>
        </p:nvPicPr>
        <p:blipFill>
          <a:blip r:embed="rId2"/>
          <a:stretch>
            <a:fillRect/>
          </a:stretch>
        </p:blipFill>
        <p:spPr>
          <a:xfrm>
            <a:off x="4164563" y="4625201"/>
            <a:ext cx="4148660" cy="1893337"/>
          </a:xfrm>
          <a:prstGeom prst="rect">
            <a:avLst/>
          </a:prstGeom>
        </p:spPr>
      </p:pic>
      <p:pic>
        <p:nvPicPr>
          <p:cNvPr id="3" name="Picture 2">
            <a:extLst>
              <a:ext uri="{FF2B5EF4-FFF2-40B4-BE49-F238E27FC236}">
                <a16:creationId xmlns:a16="http://schemas.microsoft.com/office/drawing/2014/main" id="{2CF0FCC6-BF20-C701-6E41-F2449D81200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0112" y="1348489"/>
            <a:ext cx="2689551" cy="2730978"/>
          </a:xfrm>
          <a:prstGeom prst="rect">
            <a:avLst/>
          </a:prstGeom>
        </p:spPr>
      </p:pic>
      <p:pic>
        <p:nvPicPr>
          <p:cNvPr id="6" name="Picture 5">
            <a:extLst>
              <a:ext uri="{FF2B5EF4-FFF2-40B4-BE49-F238E27FC236}">
                <a16:creationId xmlns:a16="http://schemas.microsoft.com/office/drawing/2014/main" id="{04AC1376-6C5F-6C3A-7E8E-2EC6A267985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87789" y="1348488"/>
            <a:ext cx="2689550" cy="2730977"/>
          </a:xfrm>
          <a:prstGeom prst="rect">
            <a:avLst/>
          </a:prstGeom>
        </p:spPr>
      </p:pic>
      <p:pic>
        <p:nvPicPr>
          <p:cNvPr id="8" name="Picture 7">
            <a:extLst>
              <a:ext uri="{FF2B5EF4-FFF2-40B4-BE49-F238E27FC236}">
                <a16:creationId xmlns:a16="http://schemas.microsoft.com/office/drawing/2014/main" id="{5F173C0D-7C2B-073A-CFE1-A596DEBCE0A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61569" y="1321054"/>
            <a:ext cx="3309263" cy="2758410"/>
          </a:xfrm>
          <a:prstGeom prst="rect">
            <a:avLst/>
          </a:prstGeom>
        </p:spPr>
      </p:pic>
    </p:spTree>
    <p:extLst>
      <p:ext uri="{BB962C8B-B14F-4D97-AF65-F5344CB8AC3E}">
        <p14:creationId xmlns:p14="http://schemas.microsoft.com/office/powerpoint/2010/main" val="1575004385"/>
      </p:ext>
    </p:extLst>
  </p:cSld>
  <p:clrMapOvr>
    <a:masterClrMapping/>
  </p:clrMapOvr>
  <mc:AlternateContent xmlns:mc="http://schemas.openxmlformats.org/markup-compatibility/2006" xmlns:p14="http://schemas.microsoft.com/office/powerpoint/2010/main">
    <mc:Choice Requires="p14">
      <p:transition spd="slow" p14:dur="34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04A589A-EA3F-0237-F6F0-2BDA8B3409EC}"/>
              </a:ext>
            </a:extLst>
          </p:cNvPr>
          <p:cNvPicPr>
            <a:picLocks noChangeAspect="1"/>
          </p:cNvPicPr>
          <p:nvPr/>
        </p:nvPicPr>
        <p:blipFill>
          <a:blip r:embed="rId2"/>
          <a:stretch>
            <a:fillRect/>
          </a:stretch>
        </p:blipFill>
        <p:spPr>
          <a:xfrm>
            <a:off x="1949137" y="187389"/>
            <a:ext cx="7560908" cy="3325586"/>
          </a:xfrm>
          <a:prstGeom prst="rect">
            <a:avLst/>
          </a:prstGeom>
        </p:spPr>
      </p:pic>
      <p:pic>
        <p:nvPicPr>
          <p:cNvPr id="6" name="Picture 5">
            <a:extLst>
              <a:ext uri="{FF2B5EF4-FFF2-40B4-BE49-F238E27FC236}">
                <a16:creationId xmlns:a16="http://schemas.microsoft.com/office/drawing/2014/main" id="{0CDA0080-2FF6-12CB-1103-C06A3020048E}"/>
              </a:ext>
            </a:extLst>
          </p:cNvPr>
          <p:cNvPicPr>
            <a:picLocks noChangeAspect="1"/>
          </p:cNvPicPr>
          <p:nvPr/>
        </p:nvPicPr>
        <p:blipFill>
          <a:blip r:embed="rId3"/>
          <a:stretch>
            <a:fillRect/>
          </a:stretch>
        </p:blipFill>
        <p:spPr>
          <a:xfrm>
            <a:off x="621291" y="3673062"/>
            <a:ext cx="2856666" cy="2911743"/>
          </a:xfrm>
          <a:prstGeom prst="rect">
            <a:avLst/>
          </a:prstGeom>
        </p:spPr>
      </p:pic>
      <p:pic>
        <p:nvPicPr>
          <p:cNvPr id="10" name="Picture 9">
            <a:extLst>
              <a:ext uri="{FF2B5EF4-FFF2-40B4-BE49-F238E27FC236}">
                <a16:creationId xmlns:a16="http://schemas.microsoft.com/office/drawing/2014/main" id="{A339FEE0-F695-C93B-5DA5-23B621E7AC8F}"/>
              </a:ext>
            </a:extLst>
          </p:cNvPr>
          <p:cNvPicPr>
            <a:picLocks noChangeAspect="1"/>
          </p:cNvPicPr>
          <p:nvPr/>
        </p:nvPicPr>
        <p:blipFill>
          <a:blip r:embed="rId4"/>
          <a:stretch>
            <a:fillRect/>
          </a:stretch>
        </p:blipFill>
        <p:spPr>
          <a:xfrm>
            <a:off x="4329810" y="3673062"/>
            <a:ext cx="3278091" cy="2916693"/>
          </a:xfrm>
          <a:prstGeom prst="rect">
            <a:avLst/>
          </a:prstGeom>
        </p:spPr>
      </p:pic>
      <p:pic>
        <p:nvPicPr>
          <p:cNvPr id="12" name="Picture 11">
            <a:extLst>
              <a:ext uri="{FF2B5EF4-FFF2-40B4-BE49-F238E27FC236}">
                <a16:creationId xmlns:a16="http://schemas.microsoft.com/office/drawing/2014/main" id="{A5B8E7A2-6661-2C9C-476E-328DA796B00B}"/>
              </a:ext>
            </a:extLst>
          </p:cNvPr>
          <p:cNvPicPr>
            <a:picLocks noChangeAspect="1"/>
          </p:cNvPicPr>
          <p:nvPr/>
        </p:nvPicPr>
        <p:blipFill>
          <a:blip r:embed="rId5"/>
          <a:stretch>
            <a:fillRect/>
          </a:stretch>
        </p:blipFill>
        <p:spPr>
          <a:xfrm>
            <a:off x="8459754" y="3673062"/>
            <a:ext cx="3147528" cy="2911743"/>
          </a:xfrm>
          <a:prstGeom prst="rect">
            <a:avLst/>
          </a:prstGeom>
        </p:spPr>
      </p:pic>
    </p:spTree>
    <p:extLst>
      <p:ext uri="{BB962C8B-B14F-4D97-AF65-F5344CB8AC3E}">
        <p14:creationId xmlns:p14="http://schemas.microsoft.com/office/powerpoint/2010/main" val="767150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PlaceHolder 1"/>
          <p:cNvSpPr>
            <a:spLocks noGrp="1"/>
          </p:cNvSpPr>
          <p:nvPr>
            <p:ph type="title"/>
          </p:nvPr>
        </p:nvSpPr>
        <p:spPr>
          <a:xfrm>
            <a:off x="360360" y="365040"/>
            <a:ext cx="10992960" cy="1324800"/>
          </a:xfrm>
          <a:prstGeom prst="rect">
            <a:avLst/>
          </a:prstGeom>
          <a:noFill/>
          <a:ln w="0">
            <a:noFill/>
          </a:ln>
        </p:spPr>
        <p:txBody>
          <a:bodyPr lIns="90000" tIns="45000" rIns="90000" bIns="45000" anchor="ctr">
            <a:noAutofit/>
          </a:bodyPr>
          <a:lstStyle/>
          <a:p>
            <a:pPr indent="0">
              <a:lnSpc>
                <a:spcPct val="90000"/>
              </a:lnSpc>
              <a:buNone/>
              <a:tabLst>
                <a:tab pos="0" algn="l"/>
              </a:tabLst>
            </a:pPr>
            <a:r>
              <a:rPr lang="en-US" sz="4400" b="0" strike="noStrike" spc="-1">
                <a:solidFill>
                  <a:srgbClr val="000000"/>
                </a:solidFill>
                <a:latin typeface="Calibri Light"/>
              </a:rPr>
              <a:t>References</a:t>
            </a:r>
            <a:endParaRPr lang="en-IN" sz="4400" b="0" strike="noStrike" spc="-1">
              <a:solidFill>
                <a:srgbClr val="000000"/>
              </a:solidFill>
              <a:latin typeface="Arial"/>
            </a:endParaRPr>
          </a:p>
        </p:txBody>
      </p:sp>
      <p:sp>
        <p:nvSpPr>
          <p:cNvPr id="57" name="PlaceHolder 2"/>
          <p:cNvSpPr>
            <a:spLocks noGrp="1"/>
          </p:cNvSpPr>
          <p:nvPr>
            <p:ph/>
          </p:nvPr>
        </p:nvSpPr>
        <p:spPr>
          <a:xfrm>
            <a:off x="838080" y="1825560"/>
            <a:ext cx="10514880" cy="4350600"/>
          </a:xfrm>
          <a:prstGeom prst="rect">
            <a:avLst/>
          </a:prstGeom>
          <a:noFill/>
          <a:ln w="0">
            <a:noFill/>
          </a:ln>
        </p:spPr>
        <p:txBody>
          <a:bodyPr lIns="90000" tIns="45000" rIns="90000" bIns="45000" anchor="t">
            <a:noAutofit/>
          </a:bodyPr>
          <a:lstStyle/>
          <a:p>
            <a:pPr indent="182880" algn="l">
              <a:lnSpc>
                <a:spcPct val="95000"/>
              </a:lnSpc>
              <a:spcBef>
                <a:spcPts val="790"/>
              </a:spcBef>
              <a:spcAft>
                <a:spcPts val="600"/>
              </a:spcAft>
              <a:buClr>
                <a:schemeClr val="tx1"/>
              </a:buClr>
              <a:tabLst>
                <a:tab pos="182880" algn="l"/>
                <a:tab pos="457200" algn="l"/>
              </a:tabLst>
            </a:pPr>
            <a:r>
              <a:rPr lang="en-US" sz="1800" u="sng" spc="-5" dirty="0">
                <a:solidFill>
                  <a:srgbClr val="0563C1"/>
                </a:solidFill>
                <a:effectLst/>
                <a:latin typeface="Times New Roman" panose="02020603050405020304" pitchFamily="18" charset="0"/>
                <a:ea typeface="SimSun" panose="02010600030101010101" pitchFamily="2" charset="-122"/>
                <a:hlinkClick r:id="rId2"/>
              </a:rPr>
              <a:t>https://www.researchgate.net/publication/320437730_Hand_Gesture_Recognition_for_Human_Computer_Interaction</a:t>
            </a:r>
            <a:endParaRPr lang="en-IN" sz="1800" spc="-5" dirty="0">
              <a:effectLst/>
              <a:latin typeface="Times New Roman" panose="02020603050405020304" pitchFamily="18" charset="0"/>
              <a:ea typeface="SimSun" panose="02010600030101010101" pitchFamily="2" charset="-122"/>
            </a:endParaRPr>
          </a:p>
          <a:p>
            <a:pPr indent="182880" algn="l">
              <a:lnSpc>
                <a:spcPct val="95000"/>
              </a:lnSpc>
              <a:spcBef>
                <a:spcPts val="790"/>
              </a:spcBef>
              <a:spcAft>
                <a:spcPts val="600"/>
              </a:spcAft>
              <a:buClr>
                <a:schemeClr val="tx1"/>
              </a:buClr>
              <a:tabLst>
                <a:tab pos="182880" algn="l"/>
                <a:tab pos="457200" algn="l"/>
              </a:tabLst>
            </a:pPr>
            <a:r>
              <a:rPr lang="en-US" sz="1800" u="sng" spc="-5" dirty="0">
                <a:solidFill>
                  <a:srgbClr val="0563C1"/>
                </a:solidFill>
                <a:effectLst/>
                <a:latin typeface="Times New Roman" panose="02020603050405020304" pitchFamily="18" charset="0"/>
                <a:ea typeface="SimSun" panose="02010600030101010101" pitchFamily="2" charset="-122"/>
                <a:hlinkClick r:id="rId3"/>
              </a:rPr>
              <a:t>https://www.ncbi.nlm.nih.gov/pmc/articles/PMC8976610/</a:t>
            </a:r>
            <a:endParaRPr lang="en-IN" sz="1800" spc="-5" dirty="0">
              <a:effectLst/>
              <a:latin typeface="Times New Roman" panose="02020603050405020304" pitchFamily="18" charset="0"/>
              <a:ea typeface="SimSun" panose="02010600030101010101" pitchFamily="2" charset="-122"/>
            </a:endParaRPr>
          </a:p>
          <a:p>
            <a:pPr indent="182880" algn="l">
              <a:lnSpc>
                <a:spcPct val="95000"/>
              </a:lnSpc>
              <a:spcBef>
                <a:spcPts val="790"/>
              </a:spcBef>
              <a:spcAft>
                <a:spcPts val="600"/>
              </a:spcAft>
              <a:buClr>
                <a:schemeClr val="tx1"/>
              </a:buClr>
              <a:tabLst>
                <a:tab pos="182880" algn="l"/>
                <a:tab pos="457200" algn="l"/>
              </a:tabLst>
            </a:pPr>
            <a:r>
              <a:rPr lang="en-US" sz="1800" u="sng" spc="-5" dirty="0">
                <a:solidFill>
                  <a:srgbClr val="0563C1"/>
                </a:solidFill>
                <a:effectLst/>
                <a:latin typeface="Times New Roman" panose="02020603050405020304" pitchFamily="18" charset="0"/>
                <a:ea typeface="SimSun" panose="02010600030101010101" pitchFamily="2" charset="-122"/>
                <a:hlinkClick r:id="rId4"/>
              </a:rPr>
              <a:t>https://www.warse.org/IJATCSE/static/pdf/file/ijatcse118922020.pdf</a:t>
            </a:r>
            <a:endParaRPr lang="en-IN" sz="1800" spc="-5" dirty="0">
              <a:effectLst/>
              <a:latin typeface="Times New Roman" panose="02020603050405020304" pitchFamily="18" charset="0"/>
              <a:ea typeface="SimSun" panose="02010600030101010101" pitchFamily="2" charset="-122"/>
            </a:endParaRPr>
          </a:p>
          <a:p>
            <a:pPr indent="182880" algn="l">
              <a:lnSpc>
                <a:spcPct val="95000"/>
              </a:lnSpc>
              <a:spcBef>
                <a:spcPts val="790"/>
              </a:spcBef>
              <a:spcAft>
                <a:spcPts val="600"/>
              </a:spcAft>
              <a:buClr>
                <a:schemeClr val="tx1"/>
              </a:buClr>
              <a:tabLst>
                <a:tab pos="182880" algn="l"/>
                <a:tab pos="457200" algn="l"/>
              </a:tabLst>
            </a:pPr>
            <a:r>
              <a:rPr lang="x-none" sz="1800" u="sng" spc="-5" dirty="0">
                <a:solidFill>
                  <a:srgbClr val="0563C1"/>
                </a:solidFill>
                <a:effectLst/>
                <a:latin typeface="Times New Roman" panose="02020603050405020304" pitchFamily="18" charset="0"/>
                <a:ea typeface="SimSun" panose="02010600030101010101" pitchFamily="2" charset="-122"/>
                <a:hlinkClick r:id="rId5"/>
              </a:rPr>
              <a:t>https://www.hindawi.com/journals/jece/2019/4167890/</a:t>
            </a:r>
            <a:endParaRPr lang="en-IN" sz="1800" spc="-5" dirty="0">
              <a:effectLst/>
              <a:latin typeface="Times New Roman" panose="02020603050405020304" pitchFamily="18" charset="0"/>
              <a:ea typeface="SimSun" panose="02010600030101010101" pitchFamily="2" charset="-122"/>
            </a:endParaRPr>
          </a:p>
          <a:p>
            <a:pPr indent="182880" algn="l">
              <a:lnSpc>
                <a:spcPct val="95000"/>
              </a:lnSpc>
              <a:spcBef>
                <a:spcPts val="790"/>
              </a:spcBef>
              <a:spcAft>
                <a:spcPts val="600"/>
              </a:spcAft>
              <a:buClr>
                <a:schemeClr val="tx1"/>
              </a:buClr>
              <a:tabLst>
                <a:tab pos="182880" algn="l"/>
                <a:tab pos="457200" algn="l"/>
              </a:tabLst>
            </a:pPr>
            <a:r>
              <a:rPr lang="x-none" sz="1800" u="sng" spc="-5" dirty="0">
                <a:solidFill>
                  <a:srgbClr val="0563C1"/>
                </a:solidFill>
                <a:effectLst/>
                <a:latin typeface="Times New Roman" panose="02020603050405020304" pitchFamily="18" charset="0"/>
                <a:ea typeface="SimSun" panose="02010600030101010101" pitchFamily="2" charset="-122"/>
                <a:hlinkClick r:id="rId6"/>
              </a:rPr>
              <a:t>https://www.mdpi.com/2076-3417/11/9/4164</a:t>
            </a:r>
            <a:endParaRPr lang="en-IN" sz="1800" spc="-5" dirty="0">
              <a:effectLst/>
              <a:latin typeface="Times New Roman" panose="02020603050405020304" pitchFamily="18" charset="0"/>
              <a:ea typeface="SimSun" panose="02010600030101010101" pitchFamily="2" charset="-122"/>
            </a:endParaRPr>
          </a:p>
          <a:p>
            <a:pPr marL="0" indent="0">
              <a:spcBef>
                <a:spcPts val="1001"/>
              </a:spcBef>
              <a:buClr>
                <a:schemeClr val="tx1"/>
              </a:buClr>
              <a:buNone/>
            </a:pPr>
            <a:endParaRPr lang="en-IN" sz="2800" b="0" strike="noStrike" spc="-1" dirty="0">
              <a:latin typeface="Arial"/>
            </a:endParaRPr>
          </a:p>
          <a:p>
            <a:pPr indent="0">
              <a:lnSpc>
                <a:spcPct val="90000"/>
              </a:lnSpc>
              <a:spcBef>
                <a:spcPts val="1001"/>
              </a:spcBef>
              <a:buNone/>
              <a:tabLst>
                <a:tab pos="0" algn="l"/>
              </a:tabLst>
            </a:pPr>
            <a:endParaRPr lang="en-IN" sz="2800" b="0" strike="noStrike" spc="-1" dirty="0">
              <a:solidFill>
                <a:srgbClr val="000000"/>
              </a:solidFill>
              <a:latin typeface="Arial"/>
            </a:endParaRPr>
          </a:p>
        </p:txBody>
      </p:sp>
    </p:spTree>
  </p:cSld>
  <p:clrMapOvr>
    <a:masterClrMapping/>
  </p:clrMapOvr>
  <p:transition spd="slow">
    <p:randomBar dir="vert"/>
  </p:transition>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850</TotalTime>
  <Words>592</Words>
  <Application>Microsoft Office PowerPoint</Application>
  <PresentationFormat>Widescreen</PresentationFormat>
  <Paragraphs>57</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Calibri Light</vt:lpstr>
      <vt:lpstr>inter-regular</vt:lpstr>
      <vt:lpstr>Symbol</vt:lpstr>
      <vt:lpstr>Times New Roman</vt:lpstr>
      <vt:lpstr>Wingdings</vt:lpstr>
      <vt:lpstr>Office Theme</vt:lpstr>
      <vt:lpstr>Review-3 Hand Gesture Recognition</vt:lpstr>
      <vt:lpstr>Overview</vt:lpstr>
      <vt:lpstr>Introduction</vt:lpstr>
      <vt:lpstr>Objectives of the Project</vt:lpstr>
      <vt:lpstr>Techniques</vt:lpstr>
      <vt:lpstr>Implementation Details</vt:lpstr>
      <vt:lpstr>Results</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Transaction Management in JDBC</dc:title>
  <dc:subject/>
  <dc:creator>Chiranjeevi Lect</dc:creator>
  <dc:description/>
  <cp:lastModifiedBy>Eppali Pravallika</cp:lastModifiedBy>
  <cp:revision>30</cp:revision>
  <dcterms:created xsi:type="dcterms:W3CDTF">2023-08-05T05:18:30Z</dcterms:created>
  <dcterms:modified xsi:type="dcterms:W3CDTF">2024-03-28T13:45:47Z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9</vt:i4>
  </property>
</Properties>
</file>