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11300-AB26-44A3-87C5-E66B90AF9948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C93D-24D3-4844-8979-45AE931AE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847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11300-AB26-44A3-87C5-E66B90AF9948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C93D-24D3-4844-8979-45AE931AE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30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11300-AB26-44A3-87C5-E66B90AF9948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C93D-24D3-4844-8979-45AE931AE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014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11300-AB26-44A3-87C5-E66B90AF9948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C93D-24D3-4844-8979-45AE931AE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938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11300-AB26-44A3-87C5-E66B90AF9948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C93D-24D3-4844-8979-45AE931AE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436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11300-AB26-44A3-87C5-E66B90AF9948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C93D-24D3-4844-8979-45AE931AE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42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11300-AB26-44A3-87C5-E66B90AF9948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C93D-24D3-4844-8979-45AE931AE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176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11300-AB26-44A3-87C5-E66B90AF9948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C93D-24D3-4844-8979-45AE931AE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867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11300-AB26-44A3-87C5-E66B90AF9948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C93D-24D3-4844-8979-45AE931AE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64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11300-AB26-44A3-87C5-E66B90AF9948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C93D-24D3-4844-8979-45AE931AE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9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11300-AB26-44A3-87C5-E66B90AF9948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C93D-24D3-4844-8979-45AE931AE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055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11300-AB26-44A3-87C5-E66B90AF9948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C93D-24D3-4844-8979-45AE931AE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367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11300-AB26-44A3-87C5-E66B90AF9948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C93D-24D3-4844-8979-45AE931AE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729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11300-AB26-44A3-87C5-E66B90AF9948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C93D-24D3-4844-8979-45AE931AE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178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11300-AB26-44A3-87C5-E66B90AF9948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C93D-24D3-4844-8979-45AE931AE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533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11300-AB26-44A3-87C5-E66B90AF9948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C93D-24D3-4844-8979-45AE931AE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216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30911300-AB26-44A3-87C5-E66B90AF9948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97EC93D-24D3-4844-8979-45AE931AE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88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0911300-AB26-44A3-87C5-E66B90AF9948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97EC93D-24D3-4844-8979-45AE931AE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5417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885C3-147E-6216-F466-1D868CF07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27354"/>
            <a:ext cx="8676222" cy="3991897"/>
          </a:xfrm>
        </p:spPr>
        <p:txBody>
          <a:bodyPr>
            <a:normAutofit/>
          </a:bodyPr>
          <a:lstStyle/>
          <a:p>
            <a:r>
              <a:rPr lang="en-IN" sz="4400" b="1" dirty="0">
                <a:solidFill>
                  <a:srgbClr val="FF0000"/>
                </a:solidFill>
              </a:rPr>
              <a:t>Browsing History Analysis Presentation</a:t>
            </a:r>
            <a:r>
              <a:rPr lang="en-US" sz="4400" b="1" dirty="0">
                <a:solidFill>
                  <a:srgbClr val="FF0000"/>
                </a:solidFill>
              </a:rPr>
              <a:t>🔍</a:t>
            </a:r>
            <a:br>
              <a:rPr lang="en-IN" sz="4400" b="1" dirty="0">
                <a:solidFill>
                  <a:srgbClr val="FF0000"/>
                </a:solidFill>
              </a:rPr>
            </a:br>
            <a:br>
              <a:rPr lang="en-IN" b="1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5637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47B6D-35D3-D1CB-F835-8DF298486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737419"/>
            <a:ext cx="9905998" cy="5053781"/>
          </a:xfrm>
        </p:spPr>
        <p:txBody>
          <a:bodyPr/>
          <a:lstStyle/>
          <a:p>
            <a:pPr>
              <a:buNone/>
            </a:pPr>
            <a:r>
              <a:rPr lang="en-IN" sz="3200" b="1" dirty="0">
                <a:solidFill>
                  <a:srgbClr val="FFC000"/>
                </a:solidFill>
              </a:rPr>
              <a:t>🔄 4. User Flow Analysis (Visit vs. Referring Visit)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Observation: A significant number of visits come from direct URLs and internal page navigation.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Insight: Understanding user flow helps in optimizing website structure and internal linking strategies.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8613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901A22-2031-E9C0-576A-CDB6826E4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3832" y="639097"/>
            <a:ext cx="8947355" cy="5152103"/>
          </a:xfrm>
        </p:spPr>
      </p:pic>
    </p:spTree>
    <p:extLst>
      <p:ext uri="{BB962C8B-B14F-4D97-AF65-F5344CB8AC3E}">
        <p14:creationId xmlns:p14="http://schemas.microsoft.com/office/powerpoint/2010/main" val="3328084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C7C84-4E8F-4E0D-E7F9-857BEA146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599769"/>
            <a:ext cx="9905998" cy="5191432"/>
          </a:xfrm>
        </p:spPr>
        <p:txBody>
          <a:bodyPr/>
          <a:lstStyle/>
          <a:p>
            <a:pPr>
              <a:buNone/>
            </a:pPr>
            <a:r>
              <a:rPr lang="en-US" sz="3200" b="1" dirty="0">
                <a:solidFill>
                  <a:srgbClr val="FFC000"/>
                </a:solidFill>
              </a:rPr>
              <a:t>📊 5. Website Transition Type Distribution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Observation: Most visits occur through link clicks, followed by direct entry.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Insight: Websites relying on external referrals should focus on improving organic traffic sources.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2844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8C0646-3D09-B021-DDE2-59BA7F686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0813" y="862476"/>
            <a:ext cx="7993626" cy="4734586"/>
          </a:xfrm>
        </p:spPr>
      </p:pic>
    </p:spTree>
    <p:extLst>
      <p:ext uri="{BB962C8B-B14F-4D97-AF65-F5344CB8AC3E}">
        <p14:creationId xmlns:p14="http://schemas.microsoft.com/office/powerpoint/2010/main" val="1304647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F6898-D719-5390-0AFA-FD1D9BE9F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363794"/>
            <a:ext cx="9905998" cy="602717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200" b="1" dirty="0">
                <a:solidFill>
                  <a:srgbClr val="FFC000"/>
                </a:solidFill>
              </a:rPr>
              <a:t>4️⃣ Conclusion &amp; Recommendations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Peak browsing hours (6 PM - 10 PM) should be targeted for content publishing.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Weekends have the highest browsing activity, ideal for marketing and engagement.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Websites should optimize their internal linking strategies based on user flow.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Transition analysis can help businesses improve external traffic acquisition.</a:t>
            </a:r>
            <a:endParaRPr lang="en-US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707253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4FE7-FC2C-2128-D174-66EE05B04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3125"/>
            <a:ext cx="9905998" cy="2408902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FFC000"/>
                </a:solidFill>
              </a:rPr>
              <a:t>🚀</a:t>
            </a:r>
            <a:r>
              <a:rPr lang="en-US" sz="3600" b="1" dirty="0">
                <a:solidFill>
                  <a:srgbClr val="00B0F0"/>
                </a:solidFill>
              </a:rPr>
              <a:t> This presentation provides data-driven insights to improve user engagement and optimize browsing experiences.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EC99E-D6A7-CE6E-BB5F-DEFF1657C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82761"/>
            <a:ext cx="9905998" cy="36084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>
                <a:solidFill>
                  <a:srgbClr val="92D050"/>
                </a:solidFill>
              </a:rPr>
              <a:t>THANK YOU</a:t>
            </a:r>
            <a:r>
              <a:rPr lang="en-US" sz="5400" dirty="0">
                <a:solidFill>
                  <a:srgbClr val="00B0F0"/>
                </a:solidFill>
              </a:rPr>
              <a:t>😊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FF0000"/>
                </a:solidFill>
              </a:rPr>
              <a:t>For Clear Visualizations: </a:t>
            </a:r>
            <a:r>
              <a:rPr lang="en-IN" sz="2800" dirty="0">
                <a:solidFill>
                  <a:schemeClr val="accent4">
                    <a:lumMod val="75000"/>
                  </a:schemeClr>
                </a:solidFill>
              </a:rPr>
              <a:t>https://colab.research.google.com/drive/1-rtZ1GFzodWL0ohiYbv_VHAbFYUyLzSJ?usp=drive_link</a:t>
            </a:r>
          </a:p>
        </p:txBody>
      </p:sp>
    </p:spTree>
    <p:extLst>
      <p:ext uri="{BB962C8B-B14F-4D97-AF65-F5344CB8AC3E}">
        <p14:creationId xmlns:p14="http://schemas.microsoft.com/office/powerpoint/2010/main" val="1786142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3A3B4-6E09-1B89-56E0-6384E3059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609601"/>
            <a:ext cx="9905998" cy="5181600"/>
          </a:xfrm>
        </p:spPr>
        <p:txBody>
          <a:bodyPr/>
          <a:lstStyle/>
          <a:p>
            <a:pPr>
              <a:buNone/>
            </a:pPr>
            <a:r>
              <a:rPr lang="en-US" sz="3200" b="1" dirty="0">
                <a:solidFill>
                  <a:srgbClr val="FF0000"/>
                </a:solidFill>
              </a:rPr>
              <a:t>1️⃣ 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This analysis explores anonymized browsing history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The goal is to uncover user behavior trends and present actionable insights.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The dataset includes information about visited websites, timestamps, and browsing transitions.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9552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0F406-8498-641C-C8B3-FA6EE4139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550607"/>
            <a:ext cx="9905998" cy="5240594"/>
          </a:xfrm>
        </p:spPr>
        <p:txBody>
          <a:bodyPr/>
          <a:lstStyle/>
          <a:p>
            <a:pPr>
              <a:buNone/>
            </a:pPr>
            <a:r>
              <a:rPr lang="en-US" sz="3200" b="1" dirty="0">
                <a:solidFill>
                  <a:srgbClr val="FF0000"/>
                </a:solidFill>
              </a:rPr>
              <a:t>2️⃣ Data Cleaning &amp; Preparation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Handling Missing Values: Removed null values from event timestamps and visit-related columns.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Date/Time Conversion: Extracted hours and days of the week from timestamps for time-based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Duplicate Removal: Ensured each browsing session is unique.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3509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F62D2-94A2-5D0A-82D9-40EC868EB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521111"/>
            <a:ext cx="9905998" cy="5270090"/>
          </a:xfrm>
        </p:spPr>
        <p:txBody>
          <a:bodyPr/>
          <a:lstStyle/>
          <a:p>
            <a:pPr>
              <a:buNone/>
            </a:pPr>
            <a:r>
              <a:rPr lang="en-US" sz="3200" b="1" dirty="0">
                <a:solidFill>
                  <a:srgbClr val="FF0000"/>
                </a:solidFill>
              </a:rPr>
              <a:t>3️⃣ Exploratory Data Analysis &amp; Insights</a:t>
            </a:r>
          </a:p>
          <a:p>
            <a:pPr>
              <a:buNone/>
            </a:pPr>
            <a:r>
              <a:rPr lang="en-US" sz="3200" b="1" dirty="0">
                <a:solidFill>
                  <a:srgbClr val="FFC000"/>
                </a:solidFill>
              </a:rPr>
              <a:t>📊 1. Top 10 Most Visited Websites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Observation: The most visited websites include social media, news, and shopping platforms.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Insight: Users prefer a few specific platforms, indicating a strong engagement pattern.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1060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08B74B-D912-7DB2-A7B1-BFDA9CF42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7038" y="2667000"/>
            <a:ext cx="5554750" cy="3124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C8AAC9-9B45-02FB-F5DC-A2EDD80A6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52" y="619476"/>
            <a:ext cx="10343535" cy="5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81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83145-F108-924F-79FD-5427C18BB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698091"/>
            <a:ext cx="9905998" cy="5093110"/>
          </a:xfrm>
        </p:spPr>
        <p:txBody>
          <a:bodyPr/>
          <a:lstStyle/>
          <a:p>
            <a:pPr>
              <a:buNone/>
            </a:pPr>
            <a:r>
              <a:rPr lang="en-US" sz="3200" b="1" dirty="0">
                <a:solidFill>
                  <a:srgbClr val="FFC000"/>
                </a:solidFill>
              </a:rPr>
              <a:t>📈 2. Browsing Activity by Hour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Observation: Peak browsing hours occur between 6 PM and 10 PM.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Insight: Users are more active in the evening, suggesting better engagement opportunities during these hours.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5339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F0BA35-331E-45E9-452C-68A451DF1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7200" y="629264"/>
            <a:ext cx="9638953" cy="5191432"/>
          </a:xfrm>
        </p:spPr>
      </p:pic>
    </p:spTree>
    <p:extLst>
      <p:ext uri="{BB962C8B-B14F-4D97-AF65-F5344CB8AC3E}">
        <p14:creationId xmlns:p14="http://schemas.microsoft.com/office/powerpoint/2010/main" val="3280481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29FCF-37CE-B826-8B87-47B20BBCD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796413"/>
            <a:ext cx="9905998" cy="4994787"/>
          </a:xfrm>
        </p:spPr>
        <p:txBody>
          <a:bodyPr/>
          <a:lstStyle/>
          <a:p>
            <a:pPr>
              <a:buNone/>
            </a:pPr>
            <a:r>
              <a:rPr lang="en-US" sz="3200" dirty="0">
                <a:solidFill>
                  <a:srgbClr val="FFC000"/>
                </a:solidFill>
              </a:rPr>
              <a:t>📅 3. Browsing Activity by Day of the Week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Observation: Browsing activity is highest on weekends.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Insight: Users tend to browse more for entertainment and leisure on non-working days.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170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9D3E02-104F-E655-0B6E-48800D868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3397" y="619432"/>
            <a:ext cx="8742031" cy="5171768"/>
          </a:xfrm>
        </p:spPr>
      </p:pic>
    </p:spTree>
    <p:extLst>
      <p:ext uri="{BB962C8B-B14F-4D97-AF65-F5344CB8AC3E}">
        <p14:creationId xmlns:p14="http://schemas.microsoft.com/office/powerpoint/2010/main" val="1145930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41</TotalTime>
  <Words>388</Words>
  <Application>Microsoft Office PowerPoint</Application>
  <PresentationFormat>Widescreen</PresentationFormat>
  <Paragraphs>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Mesh</vt:lpstr>
      <vt:lpstr>Browsing History Analysis Presentation🔍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🚀 This presentation provides data-driven insights to improve user engagement and optimize browsing experiences.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PRAVALLIKA MADDI</dc:creator>
  <cp:lastModifiedBy>PRAVALLIKA MADDI</cp:lastModifiedBy>
  <cp:revision>2</cp:revision>
  <dcterms:created xsi:type="dcterms:W3CDTF">2025-03-19T01:37:24Z</dcterms:created>
  <dcterms:modified xsi:type="dcterms:W3CDTF">2025-03-19T03:39:23Z</dcterms:modified>
</cp:coreProperties>
</file>