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4335-F3A5-6A5B-EAB0-BFE9F069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4DE59-6453-EAA1-3A75-D1E167CB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DF33-DB3D-4955-0AA7-0D79337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1916-D8B5-8767-7AE9-2B2AA8E5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95EA-6F77-57C9-2F6B-FF06E822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5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20C8-6573-3ABC-3494-6EA3D07B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3A732-E02E-4AEC-7CEE-FB38A644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0A8-92B1-4FEA-1CCC-47AEEA0A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1F51-3F9D-9422-CA77-6ADEE83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9890-691A-EEDB-CBF6-FD5621D4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6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2EFB3-92EF-A131-6389-CE00C9D97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89185-C1B7-DEA9-936A-6EF9CDE0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FECF-273E-FF84-D01A-D1AC3B24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5546-B819-E93A-43FB-97437461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E5B8-5FE4-AF0F-962B-5844D15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2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C25-8E53-E425-E6DC-52E37C48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7672-2B7E-3355-8CAE-16FD95A1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6CCB-B030-0CC8-B145-64CADEE6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803F-4A5E-11F1-749E-D1CB81F9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38E-5EB1-489E-2019-91371DD1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6B1E-1A2C-C23D-70C2-76A1B148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A70A-3252-AE09-BBEE-FB874C63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CB17-8B1E-5FA3-938A-D2BB3C2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B8BF-05D6-8322-2EA1-4CADF2BE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EC8D-EFFC-CEE3-2D66-1250B37F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323E-69AB-2318-6DA6-3FF67947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20B4-8297-4A08-1BDD-2AE402959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F96A6-5855-AA25-CA5E-EF902BEE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0F8B-AD2D-7D20-ACCE-12C5AB7D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53AD-5F4A-4C09-9DD0-8FEEB703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E8546-E616-D3C7-C234-76118E29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8F46-0520-6F97-6371-35E1819E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DFEA-AE3D-AFE9-D253-CC54BD49F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4B7B2-D419-B5DB-AADA-B608C47A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03874-8B31-6501-57BE-BC2316DD5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FB37A-BB11-30DC-9A73-4C0FFD5A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77CDD-A313-2AB4-32D6-50178786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40938-B74A-1D1D-3ABF-02ED11F6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65B2-9DDD-E750-4225-DBE40311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004C-BD33-8848-F76F-955953B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3635-8635-03BB-B9CA-EE8A286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5D2CC-57F1-3B04-BC45-1FFFF7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4600D-1100-8632-C2D0-198A8A8A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4E0D5-1F83-98F4-AACF-079A599D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53E89-46AA-7255-5FF6-0F107C78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8AA0-F373-0EBF-B713-AFB52A56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96C-B75E-264A-9521-AE9B74DB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6D4A-559E-082D-4EBD-F5AF2E23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2630-B8D2-588E-F61B-D50CF902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B21D-7E27-2094-1E00-81A29CE9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4451E-268B-D96E-DA7B-299FD53B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2A9E-47AE-65BA-0F06-8835ABA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10CB-E17E-D80D-C1F1-86DD7C38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38719-ED8D-BB80-35B4-3036B2E5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E828E-CAE8-A8AB-0372-86976DAA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7257-4914-D875-09EE-69E78382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10AA-8806-D9BB-2B4E-3FB4EC6C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9C74-01EF-F7F6-6C0B-87FBF872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B83A-2C11-EA5D-0BB9-B603D75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345E-DA98-4897-411D-43AC49AC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A8D6-FD5F-FA68-2596-79FD2545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FD13-9826-4E05-B42E-B6EC3463AD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F771-E0B6-D84F-4BF4-83158F2DE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BBB2-3830-24CA-2BB4-478B479E1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6EB7-A2AF-41D0-9F51-B3B25D223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8A1A-5411-EC3F-0906-E37A0D887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930C8-A3E1-991A-8677-C33397128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70827F90-D923-C58E-6CF6-E97403D55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6862-E5A2-D3D3-8BFD-9249EB82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81F360-DDD3-88DC-648E-5FD076D9C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" y="142240"/>
            <a:ext cx="12144868" cy="6715760"/>
          </a:xfrm>
        </p:spPr>
      </p:pic>
    </p:spTree>
    <p:extLst>
      <p:ext uri="{BB962C8B-B14F-4D97-AF65-F5344CB8AC3E}">
        <p14:creationId xmlns:p14="http://schemas.microsoft.com/office/powerpoint/2010/main" val="375181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5C4-F944-6140-548B-724D3C2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C9BDC9-0F7C-C162-2EB5-2E30F1DD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" y="111760"/>
            <a:ext cx="12052300" cy="6718459"/>
          </a:xfrm>
        </p:spPr>
      </p:pic>
    </p:spTree>
    <p:extLst>
      <p:ext uri="{BB962C8B-B14F-4D97-AF65-F5344CB8AC3E}">
        <p14:creationId xmlns:p14="http://schemas.microsoft.com/office/powerpoint/2010/main" val="417768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C9CFFF-2AAE-F98D-FED2-9D5FE395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BA98E0-9866-7C4D-3457-9B21F60DB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06F374-2896-2B6B-E4C4-40F855CF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2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47CBE1-0BDC-3254-3759-C840903E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0DE94B-AD15-8834-D161-A9AF2A39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Saipravallika Pothula</dc:creator>
  <cp:lastModifiedBy>Saipravallika Pothula</cp:lastModifiedBy>
  <cp:revision>1</cp:revision>
  <dcterms:created xsi:type="dcterms:W3CDTF">2024-03-27T18:09:01Z</dcterms:created>
  <dcterms:modified xsi:type="dcterms:W3CDTF">2024-03-27T18:15:09Z</dcterms:modified>
</cp:coreProperties>
</file>