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9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6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3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4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4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4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8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4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9F87-700F-4D59-87EF-1AFEE39E153C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3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54CB-15EB-BF56-8E6D-79BB81188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700" b="1" dirty="0"/>
              <a:t>Comment2Likes: Estimating Video Likes</a:t>
            </a:r>
            <a:br>
              <a:rPr lang="en-US" sz="6700" b="1" dirty="0"/>
            </a:br>
            <a:br>
              <a:rPr lang="en-US" sz="6700" b="1" dirty="0"/>
            </a:br>
            <a:r>
              <a:rPr lang="en-US" sz="6700" b="1" dirty="0"/>
              <a:t>using Comment Data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6456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C392-C83B-FDCF-0ECB-9C08EEFE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Lemmatization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CADE-7927-698E-43F5-C22F55D2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stems the word but makes sure that it does not lose its meaning.  </a:t>
            </a:r>
          </a:p>
          <a:p>
            <a:r>
              <a:rPr lang="en-GB" dirty="0"/>
              <a:t>The difference between stemming and lemmatization is as follows:</a:t>
            </a:r>
          </a:p>
          <a:p>
            <a:pPr marL="0" indent="0">
              <a:buNone/>
            </a:pPr>
            <a:r>
              <a:rPr lang="en-GB" dirty="0"/>
              <a:t>Word         stemming     lemmatization</a:t>
            </a:r>
          </a:p>
          <a:p>
            <a:pPr marL="0" indent="0">
              <a:buNone/>
            </a:pPr>
            <a:r>
              <a:rPr lang="en-GB" dirty="0"/>
              <a:t>Caring         Car                 Care</a:t>
            </a:r>
          </a:p>
          <a:p>
            <a:pPr marL="0" indent="0">
              <a:buNone/>
            </a:pPr>
            <a:r>
              <a:rPr lang="en-GB" dirty="0"/>
              <a:t>ML TECHNIQUES USED:</a:t>
            </a:r>
          </a:p>
          <a:p>
            <a:pPr marL="0" indent="0">
              <a:buNone/>
            </a:pPr>
            <a:r>
              <a:rPr lang="en-GB" dirty="0"/>
              <a:t>Linear Regression</a:t>
            </a:r>
          </a:p>
          <a:p>
            <a:pPr marL="0" indent="0">
              <a:buNone/>
            </a:pPr>
            <a:r>
              <a:rPr lang="en-GB" dirty="0" err="1"/>
              <a:t>DecisionTreeRegressor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0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5E5C-F8D3-E3AB-D940-81142F93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9523A0-9EA1-0F7E-5608-A41348ADCB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2189" y="2016125"/>
            <a:ext cx="3281947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0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4E9129-4220-C7BF-CD45-E001DA36C3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48" y="381293"/>
            <a:ext cx="6227076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2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E3AF633-FB04-1700-1FBD-10AFAC2660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26" y="519339"/>
            <a:ext cx="66981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62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5C84B66-C20A-8756-F9E9-3B7A30EB3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97" y="614558"/>
            <a:ext cx="6217932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4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66F-BF67-63A1-5E2C-CE1AFCCD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43E3-085D-049E-261E-28B1E599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1.Mr.Beast related videos has the highest number of likes of videos.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Mr.Beast</a:t>
            </a:r>
            <a:r>
              <a:rPr lang="en-US" dirty="0"/>
              <a:t> related videos has the highest number of comments of videos.</a:t>
            </a:r>
          </a:p>
          <a:p>
            <a:pPr marL="0" indent="0">
              <a:buNone/>
            </a:pPr>
            <a:r>
              <a:rPr lang="en-US" dirty="0"/>
              <a:t>3.Google related videos has the highest number of views for the video.</a:t>
            </a:r>
          </a:p>
          <a:p>
            <a:pPr marL="0" indent="0">
              <a:buNone/>
            </a:pPr>
            <a:r>
              <a:rPr lang="en-GB" dirty="0"/>
              <a:t>4.Mr.Beast has the highest number of likes of comments.</a:t>
            </a:r>
          </a:p>
        </p:txBody>
      </p:sp>
    </p:spTree>
    <p:extLst>
      <p:ext uri="{BB962C8B-B14F-4D97-AF65-F5344CB8AC3E}">
        <p14:creationId xmlns:p14="http://schemas.microsoft.com/office/powerpoint/2010/main" val="249402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F75A-2C8E-8B93-8F36-618CAA1B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4530-81C0-577A-07C0-764BACDD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Problem Statement</a:t>
            </a:r>
          </a:p>
          <a:p>
            <a:r>
              <a:rPr lang="en-US" dirty="0"/>
              <a:t>2. Tools Used</a:t>
            </a:r>
          </a:p>
          <a:p>
            <a:r>
              <a:rPr lang="en-US" dirty="0"/>
              <a:t>3. Approaches</a:t>
            </a:r>
          </a:p>
          <a:p>
            <a:r>
              <a:rPr lang="en-US" dirty="0"/>
              <a:t>4. EDA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69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FDE8-1AC7-A7A0-5B6F-5461463E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1.Problem Statement: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F49BD-9E8D-A098-A679-ABB69A5F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objective of the "Comment2Likes: Estimating Video Likes using Comment Data" project is</a:t>
            </a:r>
          </a:p>
          <a:p>
            <a:pPr marL="0" indent="0">
              <a:buNone/>
            </a:pPr>
            <a:r>
              <a:rPr lang="en-US" dirty="0"/>
              <a:t>to develop a predictive model that can estimate the number of likes a video will receive based</a:t>
            </a:r>
          </a:p>
          <a:p>
            <a:pPr marL="0" indent="0">
              <a:buNone/>
            </a:pPr>
            <a:r>
              <a:rPr lang="en-US" dirty="0"/>
              <a:t>on the information extracted from its comments. By leveraging the valuable insights present in</a:t>
            </a:r>
          </a:p>
          <a:p>
            <a:pPr marL="0" indent="0">
              <a:buNone/>
            </a:pPr>
            <a:r>
              <a:rPr lang="en-US" dirty="0"/>
              <a:t>user comments, this project aims to provide content creators, marketers, and platform</a:t>
            </a:r>
          </a:p>
          <a:p>
            <a:pPr marL="0" indent="0">
              <a:buNone/>
            </a:pPr>
            <a:r>
              <a:rPr lang="en-US" dirty="0"/>
              <a:t>administrators with a tool to gauge the potential popularity of their videos and optimize their</a:t>
            </a:r>
          </a:p>
          <a:p>
            <a:pPr marL="0" indent="0">
              <a:buNone/>
            </a:pPr>
            <a:r>
              <a:rPr lang="en-US" dirty="0"/>
              <a:t>content strategies accordingly.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7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BC69-51F9-37F3-F76D-007108A1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Tools Used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7717-34A5-4E89-8E3B-8FDF245F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Collab</a:t>
            </a:r>
          </a:p>
          <a:p>
            <a:r>
              <a:rPr lang="en-US" dirty="0"/>
              <a:t>Scikit learn 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Nltk</a:t>
            </a:r>
            <a:r>
              <a:rPr lang="en-US" dirty="0"/>
              <a:t> 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2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FE5D-369A-47B9-1787-BFDAE343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AF6B-8496-E642-BA48-F24C1DA4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Some common problems faced when dealing with text data(in this case Comments column)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Remove Punctuation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Replacing short words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Making text lower case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Remove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stopwords</a:t>
            </a:r>
            <a:endParaRPr lang="en-US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Lemmatization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21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551C-0476-D541-09C1-996BD584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Remove Punctuation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322F-345A-C9B7-3F2A-358F5184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In this step, all the punctuations from the text are removed.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some pre-defined list of punctuations such as 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‘!”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#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$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%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&amp;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‘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()*+,-./:;?@[\]^_`{|}~’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84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CB2B-3609-5864-1C64-FA7EDFDB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Replacing short words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637D-2A45-C28B-1B6B-CADC5287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step we are replacing all the words in text data whose length is less than 2 with an empty space.</a:t>
            </a:r>
          </a:p>
          <a:p>
            <a:r>
              <a:rPr lang="en-US" dirty="0"/>
              <a:t>In this step all words such as </a:t>
            </a:r>
            <a:r>
              <a:rPr lang="en-US" dirty="0" err="1"/>
              <a:t>in,if,as,so,if,to,of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will be deleted from this text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83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E1B-E555-D78B-5326-11274ECB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Making text lower case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2E36-0B5D-A3CF-402F-D36477F2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step we are converting all the words in the sentence to the lowercase.</a:t>
            </a:r>
          </a:p>
          <a:p>
            <a:r>
              <a:rPr lang="en-US" dirty="0"/>
              <a:t>The meaning of “Happy” and “happy” are same but the model considers this two  words as different meanings.</a:t>
            </a:r>
          </a:p>
          <a:p>
            <a:r>
              <a:rPr lang="en-US" dirty="0"/>
              <a:t>So to avoid this problem we are converting text into lowercase.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Comment_processed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row.lower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Comment_processed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40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3758-3DD8-63FD-F531-9002BFD3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Remove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stopwords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98CE-15A3-A7D0-38C3-9F001ABB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Stopwords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are the commonly used words and are removed from the text as they do not add any value to the analysis. These words carry less or no meaning.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NLTK library consists of a list of words that are considered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stopwords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for the English language. Some of them are : [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me, my, myself, we, our, ours, ourselves, you, you’re, you’ve, you’ll, you’d, your, yours, yourself, yourselves, he, most, other, some, such, no, nor, not, only, own, same, so, then, too, very, s, t, can, will, just, don, don’t, should, should’ve, now, d,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ll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m, o, re,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ve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y,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ain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aren’t, could, couldn’t, didn’t, didn’t]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5177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604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Gill Sans MT</vt:lpstr>
      <vt:lpstr>Lato</vt:lpstr>
      <vt:lpstr>Roboto</vt:lpstr>
      <vt:lpstr>Gallery</vt:lpstr>
      <vt:lpstr>        Comment2Likes: Estimating Video Likes  using Comment Data</vt:lpstr>
      <vt:lpstr>TOPICS</vt:lpstr>
      <vt:lpstr>1.Problem Statement: </vt:lpstr>
      <vt:lpstr>2. Tools Used </vt:lpstr>
      <vt:lpstr>3. Approaches</vt:lpstr>
      <vt:lpstr>Remove Punctuation</vt:lpstr>
      <vt:lpstr>Replacing short words </vt:lpstr>
      <vt:lpstr>Making text lower case </vt:lpstr>
      <vt:lpstr>Remove stopwords </vt:lpstr>
      <vt:lpstr>Lemmatization</vt:lpstr>
      <vt:lpstr>EDA</vt:lpstr>
      <vt:lpstr>PowerPoint Presentation</vt:lpstr>
      <vt:lpstr>PowerPoint Presentation</vt:lpstr>
      <vt:lpstr>PowerPoint Presentation</vt:lpstr>
      <vt:lpstr>EDA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Comment2Likes: Estimating Video Likes  using Comment Data</dc:title>
  <dc:creator>PRAVALLIKA K</dc:creator>
  <cp:lastModifiedBy>PRAVALLIKA K</cp:lastModifiedBy>
  <cp:revision>4</cp:revision>
  <dcterms:created xsi:type="dcterms:W3CDTF">2023-06-23T12:17:37Z</dcterms:created>
  <dcterms:modified xsi:type="dcterms:W3CDTF">2023-06-23T17:19:23Z</dcterms:modified>
</cp:coreProperties>
</file>