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22530D-21F3-4EAD-B10D-B95B9C0C1D12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D89CDD2-978E-4E47-B8C3-841386E6D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94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530D-21F3-4EAD-B10D-B95B9C0C1D12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DD2-978E-4E47-B8C3-841386E6D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1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530D-21F3-4EAD-B10D-B95B9C0C1D12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DD2-978E-4E47-B8C3-841386E6D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582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530D-21F3-4EAD-B10D-B95B9C0C1D12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DD2-978E-4E47-B8C3-841386E6D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132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530D-21F3-4EAD-B10D-B95B9C0C1D12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DD2-978E-4E47-B8C3-841386E6D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725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530D-21F3-4EAD-B10D-B95B9C0C1D12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DD2-978E-4E47-B8C3-841386E6D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39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530D-21F3-4EAD-B10D-B95B9C0C1D12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DD2-978E-4E47-B8C3-841386E6D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344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22530D-21F3-4EAD-B10D-B95B9C0C1D12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DD2-978E-4E47-B8C3-841386E6D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063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22530D-21F3-4EAD-B10D-B95B9C0C1D12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DD2-978E-4E47-B8C3-841386E6D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0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530D-21F3-4EAD-B10D-B95B9C0C1D12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DD2-978E-4E47-B8C3-841386E6D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14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530D-21F3-4EAD-B10D-B95B9C0C1D12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DD2-978E-4E47-B8C3-841386E6D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19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530D-21F3-4EAD-B10D-B95B9C0C1D12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DD2-978E-4E47-B8C3-841386E6D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3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530D-21F3-4EAD-B10D-B95B9C0C1D12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DD2-978E-4E47-B8C3-841386E6D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13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530D-21F3-4EAD-B10D-B95B9C0C1D12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DD2-978E-4E47-B8C3-841386E6D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87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530D-21F3-4EAD-B10D-B95B9C0C1D12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DD2-978E-4E47-B8C3-841386E6D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94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530D-21F3-4EAD-B10D-B95B9C0C1D12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DD2-978E-4E47-B8C3-841386E6D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89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530D-21F3-4EAD-B10D-B95B9C0C1D12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CDD2-978E-4E47-B8C3-841386E6D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54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22530D-21F3-4EAD-B10D-B95B9C0C1D12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D89CDD2-978E-4E47-B8C3-841386E6D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2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773F-C625-0A5C-B535-AA27FA2D1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RICE IMPORT AND EXPORT DATA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B5519-082D-4AFB-4D91-C8B45B5F3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4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9382-12E9-D94E-E496-71C03E32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A1AB-545A-9768-B174-F89ECCC16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comprehensive dataset contains detailed information about rice exports from various exporters from all over the world. </a:t>
            </a:r>
          </a:p>
          <a:p>
            <a:pPr marL="0" indent="0">
              <a:buNone/>
            </a:pPr>
            <a:r>
              <a:rPr lang="en-US" dirty="0"/>
              <a:t>The dataset encompasses essential attributes such as importer/exporter names, addresses, quantities, values, and other pertinent details. </a:t>
            </a:r>
          </a:p>
          <a:p>
            <a:pPr marL="0" indent="0">
              <a:buNone/>
            </a:pPr>
            <a:r>
              <a:rPr lang="en-US" dirty="0"/>
              <a:t>Goal is to conduct an extensive </a:t>
            </a:r>
            <a:r>
              <a:rPr lang="en-US" dirty="0" err="1"/>
              <a:t>dataanalysis</a:t>
            </a:r>
            <a:r>
              <a:rPr lang="en-US" dirty="0"/>
              <a:t> to extract meaningful insights and address key questions regarding the rice </a:t>
            </a:r>
            <a:r>
              <a:rPr lang="en-US" dirty="0" err="1"/>
              <a:t>exporttransactions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55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512F-7091-D9FA-C569-0B690201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2106-5795-908D-F7D1-2FB79E4C5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  <a:p>
            <a:r>
              <a:rPr lang="en-US" dirty="0"/>
              <a:t>GOOGLE COLLAB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40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F0D3-A163-94A8-B413-93B041DC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USED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1D8C1-0F88-363E-6191-95F0A3B04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 is done.</a:t>
            </a:r>
          </a:p>
          <a:p>
            <a:r>
              <a:rPr lang="en-US" dirty="0"/>
              <a:t>Duplicate values are removed.</a:t>
            </a:r>
          </a:p>
          <a:p>
            <a:r>
              <a:rPr lang="en-US" dirty="0"/>
              <a:t>Missing values are calculated using backward fill method.</a:t>
            </a:r>
          </a:p>
          <a:p>
            <a:r>
              <a:rPr lang="en-US" dirty="0"/>
              <a:t>Currency values are converted into USD in Tableau.</a:t>
            </a:r>
          </a:p>
          <a:p>
            <a:r>
              <a:rPr lang="en-US" dirty="0"/>
              <a:t>Dashboard is created using Tableau.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90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F48C-31C6-CB28-ACD0-EBD03F8E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INSIGHTS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8CA4D-D8A3-FF3A-93AA-953D177B3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5 importers and exporters based on quantity are visualized.</a:t>
            </a:r>
          </a:p>
          <a:p>
            <a:r>
              <a:rPr lang="en-US" dirty="0"/>
              <a:t>Top 5 importers and exporters based on Import value in CIF are visualized.</a:t>
            </a:r>
          </a:p>
          <a:p>
            <a:r>
              <a:rPr lang="en-US" dirty="0"/>
              <a:t>Top 5 rice varieties based on quantity is visualized.</a:t>
            </a:r>
          </a:p>
          <a:p>
            <a:r>
              <a:rPr lang="en-US" dirty="0"/>
              <a:t>Importing countries based on quantity at different locations are visualized in map.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74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3487-82B3-1197-F4D0-41BD703D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90117-B341-2BCD-1451-DCF95E4CA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detailed analysis on rice import and export is done and dashboard </a:t>
            </a:r>
            <a:r>
              <a:rPr lang="en-US"/>
              <a:t>is created.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917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</TotalTime>
  <Words>178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RICE IMPORT AND EXPORT DATA ANALYSIS</vt:lpstr>
      <vt:lpstr>PROBLEM STATEMENT</vt:lpstr>
      <vt:lpstr>TOOLS USED</vt:lpstr>
      <vt:lpstr>APPROACHES USED</vt:lpstr>
      <vt:lpstr>EDA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RICE IMPORT AND EXPORT DATA ANALYSIS</dc:title>
  <dc:creator>PRAVALLIKA K</dc:creator>
  <cp:lastModifiedBy>PRAVALLIKA K</cp:lastModifiedBy>
  <cp:revision>1</cp:revision>
  <dcterms:created xsi:type="dcterms:W3CDTF">2023-11-30T16:24:56Z</dcterms:created>
  <dcterms:modified xsi:type="dcterms:W3CDTF">2023-11-30T16:46:53Z</dcterms:modified>
</cp:coreProperties>
</file>