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4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0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6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4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9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48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2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6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AE02BB-0944-416E-AB62-1D37E4FA738C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B29A96-0691-4EDF-8F20-B4CC7ADD0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5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5793-F3E3-6CD4-AF82-A7F7DB324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 STORE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BAABE-7892-F536-26D7-4FC9B8E9A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USING TABLEAU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2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0C6A-6078-0CD6-3DE5-0F2BDE63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AND DATA CLEANUP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201C-83AF-3910-EDE5-1721EF8D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loaded from excel to tableau data source.</a:t>
            </a:r>
          </a:p>
          <a:p>
            <a:r>
              <a:rPr lang="en-US" dirty="0"/>
              <a:t>As mentioned in instructions I have deleted all values in which quantity is less than 1</a:t>
            </a:r>
            <a:r>
              <a:rPr lang="en-GB" dirty="0"/>
              <a:t> and unit price which is less than 0 dollars.</a:t>
            </a:r>
          </a:p>
          <a:p>
            <a:r>
              <a:rPr lang="en-GB" dirty="0"/>
              <a:t>I have created new features like </a:t>
            </a:r>
            <a:r>
              <a:rPr lang="en-GB" dirty="0" err="1"/>
              <a:t>revenue,time,date,month</a:t>
            </a:r>
            <a:r>
              <a:rPr lang="en-GB" dirty="0"/>
              <a:t> and year.</a:t>
            </a:r>
          </a:p>
          <a:p>
            <a:r>
              <a:rPr lang="en-GB" dirty="0"/>
              <a:t>After all the process of data cleaning I downloaded the cleaned data as excel file .</a:t>
            </a:r>
          </a:p>
          <a:p>
            <a:r>
              <a:rPr lang="en-GB" dirty="0"/>
              <a:t>The cleaned dataset is now used for further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C3D2-28DE-10F0-A15C-6E699159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OF THE YEAR 2011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B6BF-4DE3-02C1-BE7D-6E343A8B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revenue in the months January to May its alternately increasing and decreasing.</a:t>
            </a:r>
          </a:p>
          <a:p>
            <a:r>
              <a:rPr lang="en-US" dirty="0"/>
              <a:t>From may to July its slightly decreasing.</a:t>
            </a:r>
          </a:p>
          <a:p>
            <a:r>
              <a:rPr lang="en-US" dirty="0"/>
              <a:t>From July to November its increasing steeply.</a:t>
            </a:r>
          </a:p>
          <a:p>
            <a:r>
              <a:rPr lang="en-US" dirty="0"/>
              <a:t>From November to December its decreasing drastically.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082C-628E-9D14-AD06-22BF7E19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BY REVENUE AND QUANTITY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4261-60F3-A857-470D-9BA478EE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 have applied filter to exclude United kingdom from this visual.</a:t>
            </a:r>
          </a:p>
          <a:p>
            <a:r>
              <a:rPr lang="en-US" dirty="0"/>
              <a:t>The top countries are:</a:t>
            </a:r>
          </a:p>
          <a:p>
            <a:pPr marL="0" indent="0">
              <a:buNone/>
            </a:pPr>
            <a:r>
              <a:rPr lang="en-US" dirty="0"/>
              <a:t>                Netherlands </a:t>
            </a:r>
          </a:p>
          <a:p>
            <a:pPr marL="0" indent="0">
              <a:buNone/>
            </a:pPr>
            <a:r>
              <a:rPr lang="en-US" dirty="0"/>
              <a:t>                EIRE</a:t>
            </a:r>
          </a:p>
          <a:p>
            <a:pPr marL="0" indent="0">
              <a:buNone/>
            </a:pPr>
            <a:r>
              <a:rPr lang="en-US" dirty="0"/>
              <a:t>                Germany</a:t>
            </a:r>
          </a:p>
          <a:p>
            <a:pPr marL="0" indent="0">
              <a:buNone/>
            </a:pPr>
            <a:r>
              <a:rPr lang="en-US" dirty="0"/>
              <a:t>                France</a:t>
            </a:r>
          </a:p>
          <a:p>
            <a:pPr marL="0" indent="0">
              <a:buNone/>
            </a:pPr>
            <a:r>
              <a:rPr lang="en-US" dirty="0"/>
              <a:t>                Australia</a:t>
            </a:r>
          </a:p>
          <a:p>
            <a:pPr marL="0" indent="0">
              <a:buNone/>
            </a:pPr>
            <a:r>
              <a:rPr lang="en-US" dirty="0"/>
              <a:t>                Spain</a:t>
            </a:r>
          </a:p>
          <a:p>
            <a:pPr marL="0" indent="0">
              <a:buNone/>
            </a:pPr>
            <a:r>
              <a:rPr lang="en-US" dirty="0"/>
              <a:t>                Switzerland</a:t>
            </a:r>
          </a:p>
          <a:p>
            <a:pPr marL="0" indent="0">
              <a:buNone/>
            </a:pPr>
            <a:r>
              <a:rPr lang="en-US" dirty="0"/>
              <a:t>                Belgium</a:t>
            </a:r>
          </a:p>
          <a:p>
            <a:pPr marL="0" indent="0">
              <a:buNone/>
            </a:pPr>
            <a:r>
              <a:rPr lang="en-US" dirty="0"/>
              <a:t>                Sweden</a:t>
            </a:r>
          </a:p>
          <a:p>
            <a:pPr marL="0" indent="0">
              <a:buNone/>
            </a:pPr>
            <a:r>
              <a:rPr lang="en-US" dirty="0"/>
              <a:t>               Japan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6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0B5-1281-E04C-9FF2-697CDAE5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CUSTOMERS BY REVENUE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629B-BF2C-F15A-64E5-97F7447A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customer is 14646 with revenue of 280206</a:t>
            </a:r>
          </a:p>
          <a:p>
            <a:r>
              <a:rPr lang="en-US" dirty="0"/>
              <a:t>Least customer is 12346 with revenue of 77184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96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8EB7-1284-A3CC-9F5C-4CEB6380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PURCHASED COUNTRYWISE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7607-6C61-5A82-4114-EB9B39F5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</a:t>
            </a:r>
            <a:r>
              <a:rPr lang="en-US" dirty="0" err="1"/>
              <a:t>procuts</a:t>
            </a:r>
            <a:r>
              <a:rPr lang="en-US" dirty="0"/>
              <a:t> are purchased in Canada and USA.</a:t>
            </a:r>
          </a:p>
          <a:p>
            <a:r>
              <a:rPr lang="en-US" dirty="0"/>
              <a:t>Next we can concentrate on regions like </a:t>
            </a:r>
            <a:r>
              <a:rPr lang="en-US" dirty="0" err="1"/>
              <a:t>Australia,Sweden,Channel</a:t>
            </a:r>
            <a:r>
              <a:rPr lang="en-US" dirty="0"/>
              <a:t> Islands and Iceland.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77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228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ONLINE RETAIL STORE</vt:lpstr>
      <vt:lpstr>DATA LOADING AND DATA CLEANUP</vt:lpstr>
      <vt:lpstr>REVENUE OF THE YEAR 2011</vt:lpstr>
      <vt:lpstr>TOP 10 COUNTRIES BY REVENUE AND QUANTITY</vt:lpstr>
      <vt:lpstr>TOP 10 CUSTOMERS BY REVENUE</vt:lpstr>
      <vt:lpstr>PRODUCTS PURCHASED COUNTRYWISE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STORE</dc:title>
  <dc:creator>PRAVALLIKA K</dc:creator>
  <cp:lastModifiedBy>PRAVALLIKA K</cp:lastModifiedBy>
  <cp:revision>1</cp:revision>
  <dcterms:created xsi:type="dcterms:W3CDTF">2023-10-03T04:50:12Z</dcterms:created>
  <dcterms:modified xsi:type="dcterms:W3CDTF">2023-10-03T04:53:30Z</dcterms:modified>
</cp:coreProperties>
</file>