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8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2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46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8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4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5FE4-E427-4DBF-A21E-B4523810072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D8B0-BA58-47AE-9979-7080ADB6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4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"/>
            <a:ext cx="9158748" cy="6858000"/>
          </a:xfrm>
        </p:spPr>
      </p:pic>
    </p:spTree>
    <p:extLst>
      <p:ext uri="{BB962C8B-B14F-4D97-AF65-F5344CB8AC3E}">
        <p14:creationId xmlns:p14="http://schemas.microsoft.com/office/powerpoint/2010/main" val="107443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1907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73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2023-12-20T08:41:32Z</dcterms:created>
  <dcterms:modified xsi:type="dcterms:W3CDTF">2023-12-20T09:44:09Z</dcterms:modified>
</cp:coreProperties>
</file>