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5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0B971-DDA7-455C-9BE5-E62B5917AEEC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CCE6E-1D64-4FDB-B8C1-2A18CE1A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0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A09BA-5A08-4CA7-8F46-B56425B834C0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78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9AE3-E3A7-4A66-9AF7-771D277ED04F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3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FF93-42C4-4F57-9432-E39C36515CFA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597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A70E-0378-4A3E-9A6F-9E10CFF48A2A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8566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4F63-94A6-48A8-92AF-3A9617200176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912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A1EC-32F7-46B4-B71A-1065EA2AD82F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54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81AE2-31CD-45A3-90E6-B84E38E536EA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984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18207-665C-4CD7-8154-063B9CE2FF31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70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EE05-8377-4202-80D3-E6A723F26A16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36179-BB99-4171-B233-CEDE5FB0A853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8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276B-2E54-4F44-A44C-A0AB3323257D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99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3722-7B24-4B2E-A057-830BC2BDF275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1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4D231-457A-431E-A3B7-F0ADBBBEC091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33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ECEAF-6690-4897-B91F-EC86E7866831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5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5730-FF7E-488B-807A-6AE9C7AD1531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5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83015-1F6B-46DE-B0E4-F563D664CC8C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5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5AE0-9733-4941-A09C-8E59FBFDB47A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7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AC46BA-B070-4D46-8F0A-BCC354D8729F}" type="datetime1">
              <a:rPr lang="en-US" smtClean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H M Ravindu Didulantha |   W1761327    |  Demo of the Prototype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376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A9F833-3454-E715-6252-95E44BE8A7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366" y="811763"/>
            <a:ext cx="6095653" cy="47352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CB66199-0EF6-FC45-F9A8-BD75D45A32CE}"/>
              </a:ext>
            </a:extLst>
          </p:cNvPr>
          <p:cNvSpPr txBox="1">
            <a:spLocks/>
          </p:cNvSpPr>
          <p:nvPr/>
        </p:nvSpPr>
        <p:spPr>
          <a:xfrm>
            <a:off x="174171" y="457201"/>
            <a:ext cx="5079488" cy="612088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dirty="0">
                <a:latin typeface="Algerian" panose="04020705040A02060702" pitchFamily="82" charset="0"/>
              </a:rPr>
              <a:t>Forecasting of Customer’s Eligibility for The Bank Loan and, Also Predict Credit Limit, Using ML Approach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466FCF2-D412-7260-4229-A693A800C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5503"/>
            <a:ext cx="12192000" cy="425159"/>
          </a:xfrm>
        </p:spPr>
        <p:txBody>
          <a:bodyPr/>
          <a:lstStyle/>
          <a:p>
            <a:pPr algn="r"/>
            <a:r>
              <a:rPr lang="en-US" dirty="0"/>
              <a:t>Dilinika Pathirathna| |  Demo of the Prototype System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7182EC-6D2F-A5A1-8EB3-E3EEEF63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44B332-1B37-125B-972E-2475D2A33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4246" y="622188"/>
            <a:ext cx="7483508" cy="1536833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sz="5400" b="1" dirty="0"/>
              <a:t>DEMO OF THE PROTOTYPE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BD8E8D-CB1F-CFD3-D180-F7C7B2D53D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37" b="9237"/>
          <a:stretch/>
        </p:blipFill>
        <p:spPr>
          <a:xfrm>
            <a:off x="8380090" y="3526392"/>
            <a:ext cx="2042205" cy="21406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8808D222-F79A-DFBC-E836-6853FB6506F3}"/>
              </a:ext>
            </a:extLst>
          </p:cNvPr>
          <p:cNvSpPr txBox="1">
            <a:spLocks/>
          </p:cNvSpPr>
          <p:nvPr/>
        </p:nvSpPr>
        <p:spPr>
          <a:xfrm>
            <a:off x="1512402" y="4061928"/>
            <a:ext cx="6531786" cy="140546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D N Pathirathna</a:t>
            </a:r>
          </a:p>
          <a:p>
            <a:r>
              <a:rPr lang="en-US" sz="2800" b="1" dirty="0"/>
              <a:t>Final Year Undergraduate Student 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FC0863D-AF78-8A9D-F012-B46031DA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15120"/>
            <a:ext cx="12192000" cy="365125"/>
          </a:xfrm>
        </p:spPr>
        <p:txBody>
          <a:bodyPr/>
          <a:lstStyle/>
          <a:p>
            <a:pPr algn="r"/>
            <a:r>
              <a:rPr lang="en-US" dirty="0"/>
              <a:t>Dilinika Pathirathna| |  Demo of the Prototype System</a:t>
            </a:r>
          </a:p>
          <a:p>
            <a:pPr algn="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98D41B-DEC2-1B9B-61EF-8F4A7D54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21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210E-51B1-B254-7557-50C816BC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E87B3-F57C-D3B7-0DE9-A00C3F5BD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940" y="1822970"/>
            <a:ext cx="10041935" cy="3623776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endParaRPr lang="en-US" dirty="0"/>
          </a:p>
          <a:p>
            <a:pPr algn="just"/>
            <a:r>
              <a:rPr lang="en-US" sz="4400" dirty="0"/>
              <a:t>What is the Problem ?</a:t>
            </a:r>
          </a:p>
          <a:p>
            <a:pPr algn="just"/>
            <a:r>
              <a:rPr lang="en-US" sz="4400" dirty="0"/>
              <a:t>Found Solution </a:t>
            </a:r>
          </a:p>
          <a:p>
            <a:pPr algn="just"/>
            <a:r>
              <a:rPr lang="en-US" sz="4400" dirty="0"/>
              <a:t>Possible Improvements for the current prototype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A4BB3-E092-D421-CBBE-60AC17C3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15120"/>
            <a:ext cx="12083143" cy="365125"/>
          </a:xfrm>
        </p:spPr>
        <p:txBody>
          <a:bodyPr/>
          <a:lstStyle/>
          <a:p>
            <a:pPr algn="r"/>
            <a:r>
              <a:rPr lang="en-US" dirty="0"/>
              <a:t>Dilinika Pathirathna| |  Demo of the Prototype System</a:t>
            </a:r>
          </a:p>
          <a:p>
            <a:pPr algn="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CEE88-A97D-B624-0195-5CE51A2D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94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3296-425A-7503-D7A9-694334A0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IS THE PROBLEM ?</a:t>
            </a:r>
            <a:br>
              <a:rPr lang="en-US" sz="4000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38EEF-C3F9-1A01-D466-98C0AA15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4170" y="6426200"/>
            <a:ext cx="12021155" cy="365125"/>
          </a:xfrm>
        </p:spPr>
        <p:txBody>
          <a:bodyPr/>
          <a:lstStyle/>
          <a:p>
            <a:pPr algn="r"/>
            <a:r>
              <a:rPr lang="en-US" dirty="0"/>
              <a:t>Dilinika Pathirathna| |  Demo of the Prototype System</a:t>
            </a:r>
          </a:p>
          <a:p>
            <a:pPr algn="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5B539-42D1-8E8E-12F2-950CDF13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FB6DF71-9825-CAF0-36E9-2A4AEADD4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4" t="28436" r="1313" b="8648"/>
          <a:stretch/>
        </p:blipFill>
        <p:spPr>
          <a:xfrm>
            <a:off x="1842526" y="1757850"/>
            <a:ext cx="8496300" cy="3661875"/>
          </a:xfrm>
        </p:spPr>
      </p:pic>
    </p:spTree>
    <p:extLst>
      <p:ext uri="{BB962C8B-B14F-4D97-AF65-F5344CB8AC3E}">
        <p14:creationId xmlns:p14="http://schemas.microsoft.com/office/powerpoint/2010/main" val="26600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27E6F1-9749-5AD7-699D-EF27A4E28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171"/>
          <a:stretch/>
        </p:blipFill>
        <p:spPr>
          <a:xfrm>
            <a:off x="2660692" y="1752600"/>
            <a:ext cx="7146023" cy="39798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CA8DC-5EBB-F28E-467D-07FE89B6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3975"/>
            <a:ext cx="12192000" cy="365125"/>
          </a:xfrm>
        </p:spPr>
        <p:txBody>
          <a:bodyPr/>
          <a:lstStyle/>
          <a:p>
            <a:pPr algn="r"/>
            <a:r>
              <a:rPr lang="en-US" dirty="0"/>
              <a:t>Dilinika Pathirathna| |  Demo of the Prototype System</a:t>
            </a:r>
          </a:p>
          <a:p>
            <a:pPr algn="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8B235-4131-7C31-EE9C-42A4B011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D50C957-7D7A-8DC8-C0FB-72A141933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542925"/>
            <a:ext cx="10353762" cy="1209675"/>
          </a:xfrm>
        </p:spPr>
        <p:txBody>
          <a:bodyPr>
            <a:normAutofit fontScale="90000"/>
          </a:bodyPr>
          <a:lstStyle/>
          <a:p>
            <a:r>
              <a:rPr lang="en-US" sz="56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TO GET A BANK LOAN ?</a:t>
            </a:r>
            <a:br>
              <a:rPr lang="en-US" sz="4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4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6FB8-E7A8-CE47-690D-C990F4B4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14325"/>
            <a:ext cx="10353762" cy="970450"/>
          </a:xfrm>
        </p:spPr>
        <p:txBody>
          <a:bodyPr>
            <a:normAutofit/>
          </a:bodyPr>
          <a:lstStyle/>
          <a:p>
            <a:r>
              <a:rPr lang="en-US" sz="5000" b="1" dirty="0"/>
              <a:t>SOLUTION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B083A-7AFD-7DB5-BA62-D7BDC967A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675" y="6426200"/>
            <a:ext cx="12058650" cy="365125"/>
          </a:xfrm>
        </p:spPr>
        <p:txBody>
          <a:bodyPr/>
          <a:lstStyle/>
          <a:p>
            <a:pPr algn="r"/>
            <a:r>
              <a:rPr lang="en-US" dirty="0"/>
              <a:t>Dilinika Pathirathna| |  Demo of the Prototype System</a:t>
            </a:r>
          </a:p>
          <a:p>
            <a:pPr algn="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28674-204F-8109-8BB4-C79E231B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AEFF10-6E23-308A-6509-0ECA94598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528" y="1462575"/>
            <a:ext cx="7986943" cy="4820872"/>
          </a:xfrm>
        </p:spPr>
      </p:pic>
    </p:spTree>
    <p:extLst>
      <p:ext uri="{BB962C8B-B14F-4D97-AF65-F5344CB8AC3E}">
        <p14:creationId xmlns:p14="http://schemas.microsoft.com/office/powerpoint/2010/main" val="18546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E894E-497D-D208-7D7B-98A4E6C0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68" y="378379"/>
            <a:ext cx="10929981" cy="2444750"/>
          </a:xfrm>
        </p:spPr>
        <p:txBody>
          <a:bodyPr>
            <a:normAutofit fontScale="90000"/>
          </a:bodyPr>
          <a:lstStyle/>
          <a:p>
            <a:r>
              <a:rPr lang="en-US" sz="5600" b="1" dirty="0"/>
              <a:t>POSSIBLE IMPROVEMENTS FOR THE CURRENT PROTOTYPE</a:t>
            </a:r>
            <a:br>
              <a:rPr lang="en-US" sz="5600" b="1" dirty="0"/>
            </a:br>
            <a:br>
              <a:rPr lang="en-US" sz="4000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A0B665-1AC4-CB78-68EA-EB634D31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0736"/>
            <a:ext cx="12192000" cy="365125"/>
          </a:xfrm>
        </p:spPr>
        <p:txBody>
          <a:bodyPr/>
          <a:lstStyle/>
          <a:p>
            <a:pPr algn="r"/>
            <a:r>
              <a:rPr lang="en-US" dirty="0"/>
              <a:t>Dilinika Pathirathna| |  Demo of the Prototype System</a:t>
            </a:r>
          </a:p>
          <a:p>
            <a:pPr algn="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05D8A2-B9FD-0BD4-4DE6-5C773AD19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206B44-639A-6BA6-11CB-AB64A342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32" y="2017163"/>
            <a:ext cx="10041935" cy="3623776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endParaRPr lang="en-US" dirty="0"/>
          </a:p>
          <a:p>
            <a:pPr marL="36900" indent="0" algn="just">
              <a:buNone/>
            </a:pP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4B4702-9484-4444-F0F9-FDA42332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581" y="2318943"/>
            <a:ext cx="7411123" cy="36323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620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3055B-952B-5F8E-8022-AF7D81C5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150" y="526564"/>
            <a:ext cx="10353762" cy="5539273"/>
          </a:xfrm>
        </p:spPr>
        <p:txBody>
          <a:bodyPr/>
          <a:lstStyle/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Engineering: Improving the features used to train the model, by considering additional relevant information like the borrower's job history, credit history, and debt-to-income ratio.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Selection: Evaluating multiple algorithms to determine the best model for the given problem. For instance, using hybrid ML model for the prediction.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Hyper parameter Tuning: Fine-tuning the parameters of the selected model to improve its performance, using techniques such as grid search or random search.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 fitting Prevention: Regularizing the model to avoid over fitting to the training data, by using techniques like dropout or L1/L2 regularization.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Imbalance: Dealing with imbalanced classes in the target variable by oversampling the minority class, under-sampling the majority class, or using a combination of both.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AAF05-F9BF-0AA9-6C3C-74D5A606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38284" y="6492875"/>
            <a:ext cx="12108630" cy="365125"/>
          </a:xfrm>
        </p:spPr>
        <p:txBody>
          <a:bodyPr/>
          <a:lstStyle/>
          <a:p>
            <a:pPr algn="r"/>
            <a:r>
              <a:rPr lang="en-US" dirty="0"/>
              <a:t>Dilinika Pathirathna| |  Demo of the Prototype System</a:t>
            </a:r>
          </a:p>
          <a:p>
            <a:pPr algn="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4E73-6095-3DD9-BC58-DE27FC03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9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51CC-D134-11B4-0541-2D775D3C8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28674"/>
            <a:ext cx="10353762" cy="4543425"/>
          </a:xfrm>
        </p:spPr>
        <p:txBody>
          <a:bodyPr/>
          <a:lstStyle/>
          <a:p>
            <a:r>
              <a:rPr lang="en-US" sz="5000" b="1" dirty="0"/>
              <a:t>THE END</a:t>
            </a:r>
            <a:br>
              <a:rPr lang="en-US" sz="5000" b="1" dirty="0"/>
            </a:br>
            <a:r>
              <a:rPr lang="en-US" sz="5000" b="1" dirty="0"/>
              <a:t>&amp;</a:t>
            </a:r>
            <a:br>
              <a:rPr lang="en-US" sz="5000" b="1" dirty="0"/>
            </a:br>
            <a:r>
              <a:rPr lang="en-US" sz="5000" b="1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0A66A-CE1F-A25C-FF14-0662B37C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42075"/>
            <a:ext cx="12192000" cy="365125"/>
          </a:xfrm>
        </p:spPr>
        <p:txBody>
          <a:bodyPr/>
          <a:lstStyle/>
          <a:p>
            <a:pPr algn="r"/>
            <a:r>
              <a:rPr lang="en-US" dirty="0"/>
              <a:t>Dilinika Pathirathna| |  Demo of the Prototype System</a:t>
            </a:r>
          </a:p>
          <a:p>
            <a:pPr algn="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2AB8E-7D54-A33D-425B-D3770061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435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111</TotalTime>
  <Words>303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Algerian</vt:lpstr>
      <vt:lpstr>Calibri</vt:lpstr>
      <vt:lpstr>Calisto MT</vt:lpstr>
      <vt:lpstr>Symbol</vt:lpstr>
      <vt:lpstr>Times New Roman</vt:lpstr>
      <vt:lpstr>Wingdings 2</vt:lpstr>
      <vt:lpstr>Slate</vt:lpstr>
      <vt:lpstr>PowerPoint Presentation</vt:lpstr>
      <vt:lpstr>PowerPoint Presentation</vt:lpstr>
      <vt:lpstr>CONTENT </vt:lpstr>
      <vt:lpstr>WHAT IS THE PROBLEM ? </vt:lpstr>
      <vt:lpstr>HOW TO GET A BANK LOAN ? </vt:lpstr>
      <vt:lpstr>SOLUTION </vt:lpstr>
      <vt:lpstr>POSSIBLE IMPROVEMENTS FOR THE CURRENT PROTOTYPE  </vt:lpstr>
      <vt:lpstr>PowerPoint Presentation</vt:lpstr>
      <vt:lpstr>THE END &amp;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Ravindu Didulantha</dc:creator>
  <cp:lastModifiedBy>Ravindu Didulantha</cp:lastModifiedBy>
  <cp:revision>3</cp:revision>
  <dcterms:created xsi:type="dcterms:W3CDTF">2023-02-07T17:34:01Z</dcterms:created>
  <dcterms:modified xsi:type="dcterms:W3CDTF">2024-07-02T04:14:38Z</dcterms:modified>
</cp:coreProperties>
</file>