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</a:t>
            </a:r>
            <a:r>
              <a:rPr lang="en-IN" sz="2400" dirty="0"/>
              <a:t>UDENT NAME</a:t>
            </a:r>
            <a:r>
              <a:rPr lang="en-US" sz="2400" dirty="0"/>
              <a:t>:</a:t>
            </a:r>
            <a:r>
              <a:rPr lang="en-IN" sz="2400" dirty="0"/>
              <a:t> </a:t>
            </a:r>
            <a:r>
              <a:rPr lang="en-IN" sz="2400" dirty="0" err="1"/>
              <a:t>S.Praveen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/>
              <a:t>312215211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B.COM(General) Commerce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:J.H.A.Agarsen college </a:t>
            </a:r>
            <a:r>
              <a:rPr lang="en-IN" sz="2400" dirty="0" err="1"/>
              <a:t>Madhavaram</a:t>
            </a:r>
            <a:r>
              <a:rPr lang="en-IN" sz="2400" dirty="0"/>
              <a:t> chennai-600060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86B2F-C375-A2C8-C3EC-E77F86050806}"/>
              </a:ext>
            </a:extLst>
          </p:cNvPr>
          <p:cNvSpPr txBox="1"/>
          <p:nvPr/>
        </p:nvSpPr>
        <p:spPr>
          <a:xfrm>
            <a:off x="4774060" y="2473905"/>
            <a:ext cx="1779141" cy="15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bksandy26@gmail.com</cp:lastModifiedBy>
  <cp:revision>19</cp:revision>
  <dcterms:created xsi:type="dcterms:W3CDTF">2024-03-29T15:07:22Z</dcterms:created>
  <dcterms:modified xsi:type="dcterms:W3CDTF">2024-10-01T03:42:15Z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